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0" r:id="rId3"/>
    <p:sldId id="286" r:id="rId4"/>
    <p:sldId id="282" r:id="rId5"/>
    <p:sldId id="283" r:id="rId6"/>
    <p:sldId id="284" r:id="rId7"/>
    <p:sldId id="285" r:id="rId8"/>
    <p:sldId id="27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4B6E543D-0B5B-420B-A029-70188FB5DEB9}"/>
    <pc:docChg chg="modSld modMainMaster">
      <pc:chgData name="Sigurd Schelstraete" userId="cc1875bc-5b00-4f0e-92c1-b5b7dcde1a21" providerId="ADAL" clId="{4B6E543D-0B5B-420B-A029-70188FB5DEB9}" dt="2024-05-15T09:23:42.001" v="4" actId="20577"/>
      <pc:docMkLst>
        <pc:docMk/>
      </pc:docMkLst>
      <pc:sldChg chg="modSp mod">
        <pc:chgData name="Sigurd Schelstraete" userId="cc1875bc-5b00-4f0e-92c1-b5b7dcde1a21" providerId="ADAL" clId="{4B6E543D-0B5B-420B-A029-70188FB5DEB9}" dt="2024-05-15T09:23:42.001" v="4" actId="20577"/>
        <pc:sldMkLst>
          <pc:docMk/>
          <pc:sldMk cId="0" sldId="256"/>
        </pc:sldMkLst>
        <pc:spChg chg="mod">
          <ac:chgData name="Sigurd Schelstraete" userId="cc1875bc-5b00-4f0e-92c1-b5b7dcde1a21" providerId="ADAL" clId="{4B6E543D-0B5B-420B-A029-70188FB5DEB9}" dt="2024-05-15T09:23:42.001" v="4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Sigurd Schelstraete" userId="cc1875bc-5b00-4f0e-92c1-b5b7dcde1a21" providerId="ADAL" clId="{4B6E543D-0B5B-420B-A029-70188FB5DEB9}" dt="2024-05-15T09:23:24.546" v="1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4B6E543D-0B5B-420B-A029-70188FB5DEB9}" dt="2024-05-15T09:23:24.546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802.11-24/0774r1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preamble design follow-up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/>
              <a:t>5/15/2024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471917"/>
              </p:ext>
            </p:extLst>
          </p:nvPr>
        </p:nvGraphicFramePr>
        <p:xfrm>
          <a:off x="514350" y="2281238"/>
          <a:ext cx="800258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32591" progId="Word.Document.8">
                  <p:embed/>
                </p:oleObj>
              </mc:Choice>
              <mc:Fallback>
                <p:oleObj name="Document" r:id="rId3" imgW="8248712" imgH="25325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02588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436E-FB06-6EE4-1921-832BC2C5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77D32-7FEB-AC31-6738-5CDC48E12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1013"/>
            <a:ext cx="8686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introduced a generic, forward compatible preamble structure to be used for 11be and subsequent PHY amendments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Version ID, Version-dependent and Version-independent fields, 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See [1] for details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Within this framework, a new preamble type can be defined by using a new PHY Version ID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Additionally – or alternatively –  features could be added to 11be using existing reserved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 without change in PHY Version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C659C-681A-169A-22CE-7F5A1D219F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3D7-2760-4991-C0DA-F94ECFF9B2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F91ECE-B706-6EDF-67B3-DFC2FE67E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26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436E-FB06-6EE4-1921-832BC2C5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the preamble for 11bn transmissions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77D32-7FEB-AC31-6738-5CDC48E12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20589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Some possible options: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New PHY Version ID (e.g., 1) for any transmission between 11bn capable systems?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Keep PHY Version ID = 0 and possible use of reserved bits (see [1])?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combination of the above?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C659C-681A-169A-22CE-7F5A1D219F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3D7-2760-4991-C0DA-F94ECFF9B2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F91ECE-B706-6EDF-67B3-DFC2FE67E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59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611E-E6C9-CA41-9E53-90CA04DEE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using a new PHY Version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F4F8B-DF21-A8E4-5993-E04DB2802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new PHY version ID for </a:t>
            </a:r>
            <a:r>
              <a:rPr lang="en-US" u="sng" dirty="0"/>
              <a:t>all</a:t>
            </a:r>
            <a:r>
              <a:rPr lang="en-US" dirty="0"/>
              <a:t> 11bn transmissions will create duplication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Example: SU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11bn may introduce new PHY modes (MCS, coding, …)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11bn will continue to support existing PHY modes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PPDU sent using an existing mode would be identical to 11be (with the possible exception of the preamble)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Duplication involves extra testing during verification, certification,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new PHY version ID for </a:t>
            </a:r>
            <a:r>
              <a:rPr lang="en-US" u="sng" dirty="0"/>
              <a:t>all</a:t>
            </a:r>
            <a:r>
              <a:rPr lang="en-US" dirty="0"/>
              <a:t> 11bn transmissions also means we need sufficient bits to signal all legacy + new modes</a:t>
            </a: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Number of available bits is very limited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172193-D048-67CA-249A-2D937521FB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ADDCD-028D-525C-1A65-AEBF859F8D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834EB0-DC41-DF93-5D39-3E84632411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62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82374-9220-DF01-7425-70777307C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working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BD76B-4D76-2240-060B-844B7ACEE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830388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avoid undesirable duplication and to reduce the need for signaling a large number of modes, we could adopt the following general principle:</a:t>
            </a:r>
          </a:p>
          <a:p>
            <a:pPr marL="365760" indent="0" algn="ctr"/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Any 11bn transmission that uses only functionality that is already available in 11be shall use the 11be format to send the frame.”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new functionality we then have the option(s) of either defining a new PHY Version ID or using reserved bits (or a combination of both)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5B1EF-A542-8424-16EE-B316BA4603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D65D4-8DB2-A566-E44B-AE5130E171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964944-5F64-CC7F-8926-E9ED451C4A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290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543F-0356-C60D-1388-1D2CB7DFD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PPDU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E2B72-FF2F-33E2-3EB8-8ACDF1356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770813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PHY Version ID = 0, no change in reserved bits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“pure” 11be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PHY Version ID = 0, modify some reserved bits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“extended 11be”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PHY Version ID = 1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“pure” 11bn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Allowing 11bn-capable systems to use some or all of these formats makes it possible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avoid duplication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focus </a:t>
            </a:r>
            <a:r>
              <a:rPr lang="en-US" dirty="0"/>
              <a:t>the preamble design (and the limited number of available bits) on accommodating the new modes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41D61-27A6-022F-9F1D-F5D892157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62FF7-45BD-1B5E-6C81-2C6A9A71A7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53A9-C2EB-8CA0-B363-D67256DBB2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044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8E614-ACB7-BABE-63A9-AD4453AA4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2F633-2F6A-D899-6736-4CD6354D8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01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11bn uses a mix of PHY Version ID value 0 and a newly defined value for PHY Version ID (presumably 1) when sending frames.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value may change on a per-PPDU basis. The exact use of each of the PHY version IDs (and the available reserved bits for PHY Version ID = 0) is up for further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use of value 0 and 1 is implemented such that functionality from 11be needs not be duplicated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use of reserved bits with PHY Version ID value 0 is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85BA6-8CA3-45A3-D326-F338A07791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DF899-F728-9731-1220-12E828BB2A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F4EFD0-E725-1AB4-0806-0B5B47621A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93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8799-6F47-AE19-1012-AD41C3F2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44FD7-0A35-09FA-4BC0-D1ECE2DC0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802.11-24/0428r0, UHR preamble design options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6CB80-460D-33BF-23A1-A17D7949DA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836E1-5F2C-F888-0D5D-42273368B4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AEE984-68D5-35CC-AA96-706B5B845E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198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749</TotalTime>
  <Words>596</Words>
  <Application>Microsoft Office PowerPoint</Application>
  <PresentationFormat>On-screen Show (4:3)</PresentationFormat>
  <Paragraphs>76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Unicode MS</vt:lpstr>
      <vt:lpstr>Times New Roman</vt:lpstr>
      <vt:lpstr>Wingdings</vt:lpstr>
      <vt:lpstr>Office Theme</vt:lpstr>
      <vt:lpstr>Document</vt:lpstr>
      <vt:lpstr>UHR preamble design follow-up </vt:lpstr>
      <vt:lpstr>Introduction</vt:lpstr>
      <vt:lpstr>What should the preamble for 11bn transmissions look like?</vt:lpstr>
      <vt:lpstr>Drawbacks of using a new PHY Version ID</vt:lpstr>
      <vt:lpstr>A general working principle</vt:lpstr>
      <vt:lpstr>Possible PPDU formats</vt:lpstr>
      <vt:lpstr>Proposal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5</cp:revision>
  <cp:lastPrinted>1601-01-01T00:00:00Z</cp:lastPrinted>
  <dcterms:created xsi:type="dcterms:W3CDTF">2023-12-14T20:07:22Z</dcterms:created>
  <dcterms:modified xsi:type="dcterms:W3CDTF">2024-05-15T09:23:42Z</dcterms:modified>
</cp:coreProperties>
</file>