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2" r:id="rId3"/>
    <p:sldId id="589" r:id="rId4"/>
    <p:sldId id="590" r:id="rId5"/>
    <p:sldId id="591" r:id="rId6"/>
    <p:sldId id="586" r:id="rId7"/>
    <p:sldId id="587" r:id="rId8"/>
    <p:sldId id="588" r:id="rId9"/>
    <p:sldId id="581" r:id="rId10"/>
    <p:sldId id="582" r:id="rId11"/>
    <p:sldId id="583" r:id="rId12"/>
    <p:sldId id="584" r:id="rId13"/>
    <p:sldId id="585" r:id="rId14"/>
    <p:sldId id="578" r:id="rId15"/>
    <p:sldId id="579" r:id="rId16"/>
    <p:sldId id="580" r:id="rId17"/>
    <p:sldId id="573" r:id="rId18"/>
    <p:sldId id="317" r:id="rId19"/>
    <p:sldId id="577" r:id="rId20"/>
    <p:sldId id="334" r:id="rId21"/>
    <p:sldId id="575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BCCE21-813B-429D-B2C6-0899593F7D14}" v="2" dt="2025-03-12T12:34:33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30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802.11-24/765r4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SC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952441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11-24/1648r0</a:t>
            </a:r>
          </a:p>
          <a:p>
            <a:endParaRPr lang="en-US" dirty="0"/>
          </a:p>
          <a:p>
            <a:r>
              <a:rPr lang="en-US" dirty="0"/>
              <a:t>Mover: 	Gaurang Naik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951965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11-24/1325r0 AIML SC July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Gaurang Naik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19246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following document should be approved as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11-24/1650r0 </a:t>
            </a:r>
          </a:p>
          <a:p>
            <a:endParaRPr lang="en-US" dirty="0"/>
          </a:p>
          <a:p>
            <a:r>
              <a:rPr lang="en-US" dirty="0"/>
              <a:t>Yes/No/Abs: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83363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document as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11-24/1650r0</a:t>
            </a:r>
          </a:p>
          <a:p>
            <a:endParaRPr lang="en-US" dirty="0"/>
          </a:p>
          <a:p>
            <a:r>
              <a:rPr lang="en-US" dirty="0"/>
              <a:t>Mover:	Harry Bims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862746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#5 -- #6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670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11-24/955r0</a:t>
            </a:r>
          </a:p>
          <a:p>
            <a:endParaRPr lang="en-US" dirty="0"/>
          </a:p>
          <a:p>
            <a:r>
              <a:rPr lang="en-US" dirty="0"/>
              <a:t>Mover: 	Liangxiao Xin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1584562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11-24/961r0 AIML SC May 2024 Interim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438463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#4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11-24/673r1</a:t>
            </a:r>
          </a:p>
          <a:p>
            <a:endParaRPr lang="en-US" dirty="0"/>
          </a:p>
          <a:p>
            <a:r>
              <a:rPr lang="en-US" dirty="0"/>
              <a:t>Mover: Szymon Szott	</a:t>
            </a:r>
          </a:p>
          <a:p>
            <a:r>
              <a:rPr lang="en-US" dirty="0"/>
              <a:t>Second: 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11-24/628r0 AIML TIG March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SC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AIML SC Vice Chairs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				Gaurang Naik (Qualcomm) </a:t>
            </a:r>
          </a:p>
          <a:p>
            <a:r>
              <a:rPr lang="en-US" dirty="0"/>
              <a:t>as the vice chairs for AIML SC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Szymon Szott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AIML SC Secretary Confirmation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(OPPO &amp; NBU)</a:t>
            </a:r>
          </a:p>
          <a:p>
            <a:r>
              <a:rPr lang="en-US" dirty="0"/>
              <a:t>as the secretary for AIML SC</a:t>
            </a:r>
          </a:p>
          <a:p>
            <a:endParaRPr lang="en-US" dirty="0"/>
          </a:p>
          <a:p>
            <a:r>
              <a:rPr lang="en-US" dirty="0"/>
              <a:t>Mover:	Szymon Szott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239472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6DCDC6-8FED-6EB0-FC09-00336B9A0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74B46-2E04-0BE7-D2BB-054305A40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52580-C2BB-9482-9687-B7ECAB2638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#13 -- #</a:t>
            </a:r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6ABE4-DBD3-40EA-48D6-8E8C22B88EF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AE65C-4B90-4D08-CEC0-9CF9EDCAED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E545D-E758-1052-0883-A24CFB1669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627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660010-B5BF-E7A2-5E49-660BC791E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85FF48-D9BC-6A48-2F85-38D8C2F72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489336-15E4-E12A-E96B-87DD9700A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11-25/188r0</a:t>
            </a:r>
          </a:p>
          <a:p>
            <a:endParaRPr lang="en-US" dirty="0"/>
          </a:p>
          <a:p>
            <a:r>
              <a:rPr lang="en-US" dirty="0"/>
              <a:t>Mover: 	Ming Gan</a:t>
            </a:r>
          </a:p>
          <a:p>
            <a:r>
              <a:rPr lang="en-US" dirty="0"/>
              <a:t>Second:	Gaurang Naik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DDAA15-CB3F-B97C-1015-9A447FF95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FF5A4B-1647-CAEB-A542-8A120D3FBD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AFB9AF7-7F25-A5C6-AE8C-9A0C90079D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117791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AFD3F-23CB-AEF8-246D-A29E16BAD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EF2056-7427-4927-D7DD-EE17990D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57E673-D34C-D0DB-D3C0-C6E532E47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11-25/224r0 AIML SC January 2025 Interim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Gaurang Naik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C8947F-12EF-846F-F17B-16CC8F3909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5B7F0E-FD12-FDB9-3904-00C6D18FE1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12AD2FF-4E8D-EDA5-C56F-2F4B58E751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174093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 </a:t>
            </a:r>
            <a:r>
              <a:rPr lang="en-US"/>
              <a:t>-- #12</a:t>
            </a:r>
            <a:endParaRPr lang="en-US" dirty="0"/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89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11-24/2078r0</a:t>
            </a:r>
          </a:p>
          <a:p>
            <a:endParaRPr lang="en-US" dirty="0"/>
          </a:p>
          <a:p>
            <a:r>
              <a:rPr lang="en-US" dirty="0"/>
              <a:t>Mover: 	Harry Bims</a:t>
            </a:r>
          </a:p>
          <a:p>
            <a:r>
              <a:rPr lang="en-US" dirty="0"/>
              <a:t>Second:	Rui Yang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2378588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11-24/2003r0 AIML SC November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427580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#8 -- #10</a:t>
            </a:r>
          </a:p>
          <a:p>
            <a:r>
              <a:rPr lang="en-US" dirty="0"/>
              <a:t>Straw Polls #1 -- #1</a:t>
            </a:r>
          </a:p>
          <a:p>
            <a:r>
              <a:rPr lang="en-US" dirty="0"/>
              <a:t>Hybrid </a:t>
            </a:r>
            <a:r>
              <a:rPr lang="en-US"/>
              <a:t>Mode Plenary </a:t>
            </a:r>
            <a:r>
              <a:rPr lang="en-US" dirty="0"/>
              <a:t>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72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10664</TotalTime>
  <Words>862</Words>
  <Application>Microsoft Office PowerPoint</Application>
  <PresentationFormat>Widescreen</PresentationFormat>
  <Paragraphs>205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Lucida Grande</vt:lpstr>
      <vt:lpstr>Arial</vt:lpstr>
      <vt:lpstr>Calibri</vt:lpstr>
      <vt:lpstr>Times New Roman</vt:lpstr>
      <vt:lpstr>Office Theme</vt:lpstr>
      <vt:lpstr>Document</vt:lpstr>
      <vt:lpstr>AIML SC SP &amp; Motion Booklet </vt:lpstr>
      <vt:lpstr>Abstract</vt:lpstr>
      <vt:lpstr>March 2025 Motions &amp; Straw Polls</vt:lpstr>
      <vt:lpstr>Motion #13 Approve Agenda</vt:lpstr>
      <vt:lpstr>Motion #14 Minutes approval</vt:lpstr>
      <vt:lpstr>January 2025 Motions &amp; Straw Polls</vt:lpstr>
      <vt:lpstr>Motion #11 Approve Agenda</vt:lpstr>
      <vt:lpstr>Motion #12 Minutes approval</vt:lpstr>
      <vt:lpstr>November 2024 Motions &amp; Straw Polls</vt:lpstr>
      <vt:lpstr>Motion #8 Approve Agenda</vt:lpstr>
      <vt:lpstr>Motion #9 Minutes approval</vt:lpstr>
      <vt:lpstr>SP #1 Report Draft</vt:lpstr>
      <vt:lpstr>Motion #10 Report Draft</vt:lpstr>
      <vt:lpstr>July 2024 Motions &amp; Straw Polls</vt:lpstr>
      <vt:lpstr>Motion #5 Approve Agenda</vt:lpstr>
      <vt:lpstr>Motion #6 Minutes approval</vt:lpstr>
      <vt:lpstr>May 2024 Motions &amp; Straw Polls</vt:lpstr>
      <vt:lpstr>Motion #1 Approve Agenda</vt:lpstr>
      <vt:lpstr>Motion #2 Minutes approval</vt:lpstr>
      <vt:lpstr>Motion #3 AIML SC Vice Chairs Election</vt:lpstr>
      <vt:lpstr>Motion #4 AIML SC Secretary Confirmation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>Xiaofei Wang</dc:creator>
  <cp:keywords/>
  <cp:lastModifiedBy>Xiaofei Wang</cp:lastModifiedBy>
  <cp:revision>97</cp:revision>
  <cp:lastPrinted>1601-01-01T00:00:00Z</cp:lastPrinted>
  <dcterms:created xsi:type="dcterms:W3CDTF">2018-05-05T22:00:08Z</dcterms:created>
  <dcterms:modified xsi:type="dcterms:W3CDTF">2025-04-06T17:49:46Z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4d2f777e-4347-4fc6-823a-b44ab313546a_Enabled">
    <vt:lpwstr>true</vt:lpwstr>
  </property>
  <property fmtid="{D5CDD505-2E9C-101B-9397-08002B2CF9AE}" pid="9" name="MSIP_Label_4d2f777e-4347-4fc6-823a-b44ab313546a_SetDate">
    <vt:lpwstr>2024-07-11T21:43:41Z</vt:lpwstr>
  </property>
  <property fmtid="{D5CDD505-2E9C-101B-9397-08002B2CF9AE}" pid="10" name="MSIP_Label_4d2f777e-4347-4fc6-823a-b44ab313546a_Method">
    <vt:lpwstr>Standard</vt:lpwstr>
  </property>
  <property fmtid="{D5CDD505-2E9C-101B-9397-08002B2CF9AE}" pid="11" name="MSIP_Label_4d2f777e-4347-4fc6-823a-b44ab313546a_Name">
    <vt:lpwstr>Non-Public</vt:lpwstr>
  </property>
  <property fmtid="{D5CDD505-2E9C-101B-9397-08002B2CF9AE}" pid="12" name="MSIP_Label_4d2f777e-4347-4fc6-823a-b44ab313546a_SiteId">
    <vt:lpwstr>e351b779-f6d5-4e50-8568-80e922d180ae</vt:lpwstr>
  </property>
  <property fmtid="{D5CDD505-2E9C-101B-9397-08002B2CF9AE}" pid="13" name="MSIP_Label_4d2f777e-4347-4fc6-823a-b44ab313546a_ActionId">
    <vt:lpwstr>b8486e6c-a80c-4735-8084-c3de0a949f85</vt:lpwstr>
  </property>
  <property fmtid="{D5CDD505-2E9C-101B-9397-08002B2CF9AE}" pid="14" name="MSIP_Label_4d2f777e-4347-4fc6-823a-b44ab313546a_ContentBits">
    <vt:lpwstr>0</vt:lpwstr>
  </property>
</Properties>
</file>