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32" r:id="rId3"/>
    <p:sldId id="586" r:id="rId4"/>
    <p:sldId id="587" r:id="rId5"/>
    <p:sldId id="588" r:id="rId6"/>
    <p:sldId id="581" r:id="rId7"/>
    <p:sldId id="582" r:id="rId8"/>
    <p:sldId id="583" r:id="rId9"/>
    <p:sldId id="584" r:id="rId10"/>
    <p:sldId id="585" r:id="rId11"/>
    <p:sldId id="578" r:id="rId12"/>
    <p:sldId id="579" r:id="rId13"/>
    <p:sldId id="580" r:id="rId14"/>
    <p:sldId id="573" r:id="rId15"/>
    <p:sldId id="317" r:id="rId16"/>
    <p:sldId id="577" r:id="rId17"/>
    <p:sldId id="334" r:id="rId18"/>
    <p:sldId id="575" r:id="rId1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01" d="100"/>
          <a:sy n="101" d="100"/>
        </p:scale>
        <p:origin x="68" y="3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57726AD5-1B78-403C-B8AD-EC72C2E582E4}"/>
    <pc:docChg chg="modSld">
      <pc:chgData name="Xiaofei Wang" userId="6e1836d3-2ed9-4ae5-8700-9029b71c19c7" providerId="ADAL" clId="{57726AD5-1B78-403C-B8AD-EC72C2E582E4}" dt="2025-01-16T10:58:02.495" v="30" actId="20577"/>
      <pc:docMkLst>
        <pc:docMk/>
      </pc:docMkLst>
      <pc:sldChg chg="modSp mod">
        <pc:chgData name="Xiaofei Wang" userId="6e1836d3-2ed9-4ae5-8700-9029b71c19c7" providerId="ADAL" clId="{57726AD5-1B78-403C-B8AD-EC72C2E582E4}" dt="2025-01-16T10:58:02.495" v="30" actId="20577"/>
        <pc:sldMkLst>
          <pc:docMk/>
          <pc:sldMk cId="2837893876" sldId="586"/>
        </pc:sldMkLst>
        <pc:spChg chg="mod">
          <ac:chgData name="Xiaofei Wang" userId="6e1836d3-2ed9-4ae5-8700-9029b71c19c7" providerId="ADAL" clId="{57726AD5-1B78-403C-B8AD-EC72C2E582E4}" dt="2025-01-16T10:58:02.495" v="30" actId="20577"/>
          <ac:spMkLst>
            <pc:docMk/>
            <pc:sldMk cId="2837893876" sldId="586"/>
            <ac:spMk id="3" creationId="{A399D6F5-854A-7B4F-B2C4-76BCE0163A5B}"/>
          </ac:spMkLst>
        </pc:spChg>
      </pc:sldChg>
      <pc:sldChg chg="modSp mod">
        <pc:chgData name="Xiaofei Wang" userId="6e1836d3-2ed9-4ae5-8700-9029b71c19c7" providerId="ADAL" clId="{57726AD5-1B78-403C-B8AD-EC72C2E582E4}" dt="2025-01-13T23:08:32.277" v="19" actId="400"/>
        <pc:sldMkLst>
          <pc:docMk/>
          <pc:sldMk cId="2378588164" sldId="587"/>
        </pc:sldMkLst>
        <pc:spChg chg="mod">
          <ac:chgData name="Xiaofei Wang" userId="6e1836d3-2ed9-4ae5-8700-9029b71c19c7" providerId="ADAL" clId="{57726AD5-1B78-403C-B8AD-EC72C2E582E4}" dt="2025-01-13T23:08:32.277" v="19" actId="400"/>
          <ac:spMkLst>
            <pc:docMk/>
            <pc:sldMk cId="2378588164" sldId="587"/>
            <ac:spMk id="3" creationId="{00000000-0000-0000-0000-000000000000}"/>
          </ac:spMkLst>
        </pc:spChg>
      </pc:sldChg>
      <pc:sldChg chg="modSp mod">
        <pc:chgData name="Xiaofei Wang" userId="6e1836d3-2ed9-4ae5-8700-9029b71c19c7" providerId="ADAL" clId="{57726AD5-1B78-403C-B8AD-EC72C2E582E4}" dt="2025-01-13T23:15:08.985" v="28" actId="400"/>
        <pc:sldMkLst>
          <pc:docMk/>
          <pc:sldMk cId="4275805725" sldId="588"/>
        </pc:sldMkLst>
        <pc:spChg chg="mod">
          <ac:chgData name="Xiaofei Wang" userId="6e1836d3-2ed9-4ae5-8700-9029b71c19c7" providerId="ADAL" clId="{57726AD5-1B78-403C-B8AD-EC72C2E582E4}" dt="2025-01-13T23:15:08.985" v="28" actId="400"/>
          <ac:spMkLst>
            <pc:docMk/>
            <pc:sldMk cId="4275805725" sldId="588"/>
            <ac:spMk id="3" creationId="{00000000-0000-0000-0000-000000000000}"/>
          </ac:spMkLst>
        </pc:spChg>
      </pc:sldChg>
    </pc:docChg>
  </pc:docChgLst>
  <pc:docChgLst>
    <pc:chgData name="Xiaofei Wang" userId="6e1836d3-2ed9-4ae5-8700-9029b71c19c7" providerId="ADAL" clId="{4EA5F240-2209-4962-B88C-15B8370ADABC}"/>
    <pc:docChg chg="addSld delSld modSld modMainMaster">
      <pc:chgData name="Xiaofei Wang" userId="6e1836d3-2ed9-4ae5-8700-9029b71c19c7" providerId="ADAL" clId="{4EA5F240-2209-4962-B88C-15B8370ADABC}" dt="2024-12-11T20:24:30.956" v="65" actId="47"/>
      <pc:docMkLst>
        <pc:docMk/>
      </pc:docMkLst>
      <pc:sldChg chg="modSp add mod">
        <pc:chgData name="Xiaofei Wang" userId="6e1836d3-2ed9-4ae5-8700-9029b71c19c7" providerId="ADAL" clId="{4EA5F240-2209-4962-B88C-15B8370ADABC}" dt="2024-12-11T20:20:51.120" v="25" actId="20577"/>
        <pc:sldMkLst>
          <pc:docMk/>
          <pc:sldMk cId="2837893876" sldId="586"/>
        </pc:sldMkLst>
        <pc:spChg chg="mod">
          <ac:chgData name="Xiaofei Wang" userId="6e1836d3-2ed9-4ae5-8700-9029b71c19c7" providerId="ADAL" clId="{4EA5F240-2209-4962-B88C-15B8370ADABC}" dt="2024-12-11T20:20:36.130" v="10" actId="20577"/>
          <ac:spMkLst>
            <pc:docMk/>
            <pc:sldMk cId="2837893876" sldId="586"/>
            <ac:spMk id="2" creationId="{8D5958C2-BD4E-C04D-86FA-C2153299CB6B}"/>
          </ac:spMkLst>
        </pc:spChg>
        <pc:spChg chg="mod">
          <ac:chgData name="Xiaofei Wang" userId="6e1836d3-2ed9-4ae5-8700-9029b71c19c7" providerId="ADAL" clId="{4EA5F240-2209-4962-B88C-15B8370ADABC}" dt="2024-12-11T20:20:51.120" v="25" actId="20577"/>
          <ac:spMkLst>
            <pc:docMk/>
            <pc:sldMk cId="2837893876" sldId="586"/>
            <ac:spMk id="3" creationId="{A399D6F5-854A-7B4F-B2C4-76BCE0163A5B}"/>
          </ac:spMkLst>
        </pc:spChg>
      </pc:sldChg>
      <pc:sldChg chg="modSp add mod">
        <pc:chgData name="Xiaofei Wang" userId="6e1836d3-2ed9-4ae5-8700-9029b71c19c7" providerId="ADAL" clId="{4EA5F240-2209-4962-B88C-15B8370ADABC}" dt="2024-12-11T20:21:20.043" v="41" actId="400"/>
        <pc:sldMkLst>
          <pc:docMk/>
          <pc:sldMk cId="2378588164" sldId="587"/>
        </pc:sldMkLst>
        <pc:spChg chg="mod">
          <ac:chgData name="Xiaofei Wang" userId="6e1836d3-2ed9-4ae5-8700-9029b71c19c7" providerId="ADAL" clId="{4EA5F240-2209-4962-B88C-15B8370ADABC}" dt="2024-12-11T20:20:56.203" v="28" actId="20577"/>
          <ac:spMkLst>
            <pc:docMk/>
            <pc:sldMk cId="2378588164" sldId="587"/>
            <ac:spMk id="2" creationId="{00000000-0000-0000-0000-000000000000}"/>
          </ac:spMkLst>
        </pc:spChg>
        <pc:spChg chg="mod">
          <ac:chgData name="Xiaofei Wang" userId="6e1836d3-2ed9-4ae5-8700-9029b71c19c7" providerId="ADAL" clId="{4EA5F240-2209-4962-B88C-15B8370ADABC}" dt="2024-12-11T20:21:20.043" v="41" actId="400"/>
          <ac:spMkLst>
            <pc:docMk/>
            <pc:sldMk cId="2378588164" sldId="587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4EA5F240-2209-4962-B88C-15B8370ADABC}" dt="2024-12-11T20:24:17.091" v="63" actId="20577"/>
        <pc:sldMkLst>
          <pc:docMk/>
          <pc:sldMk cId="4275805725" sldId="588"/>
        </pc:sldMkLst>
        <pc:spChg chg="mod">
          <ac:chgData name="Xiaofei Wang" userId="6e1836d3-2ed9-4ae5-8700-9029b71c19c7" providerId="ADAL" clId="{4EA5F240-2209-4962-B88C-15B8370ADABC}" dt="2024-12-11T20:21:30.762" v="44" actId="20577"/>
          <ac:spMkLst>
            <pc:docMk/>
            <pc:sldMk cId="4275805725" sldId="588"/>
            <ac:spMk id="2" creationId="{00000000-0000-0000-0000-000000000000}"/>
          </ac:spMkLst>
        </pc:spChg>
        <pc:spChg chg="mod">
          <ac:chgData name="Xiaofei Wang" userId="6e1836d3-2ed9-4ae5-8700-9029b71c19c7" providerId="ADAL" clId="{4EA5F240-2209-4962-B88C-15B8370ADABC}" dt="2024-12-11T20:24:17.091" v="63" actId="20577"/>
          <ac:spMkLst>
            <pc:docMk/>
            <pc:sldMk cId="4275805725" sldId="588"/>
            <ac:spMk id="3" creationId="{00000000-0000-0000-0000-000000000000}"/>
          </ac:spMkLst>
        </pc:spChg>
      </pc:sldChg>
      <pc:sldChg chg="add del">
        <pc:chgData name="Xiaofei Wang" userId="6e1836d3-2ed9-4ae5-8700-9029b71c19c7" providerId="ADAL" clId="{4EA5F240-2209-4962-B88C-15B8370ADABC}" dt="2024-12-11T20:24:27.381" v="64" actId="47"/>
        <pc:sldMkLst>
          <pc:docMk/>
          <pc:sldMk cId="3723347817" sldId="589"/>
        </pc:sldMkLst>
      </pc:sldChg>
      <pc:sldChg chg="add del">
        <pc:chgData name="Xiaofei Wang" userId="6e1836d3-2ed9-4ae5-8700-9029b71c19c7" providerId="ADAL" clId="{4EA5F240-2209-4962-B88C-15B8370ADABC}" dt="2024-12-11T20:24:30.956" v="65" actId="47"/>
        <pc:sldMkLst>
          <pc:docMk/>
          <pc:sldMk cId="2504837135" sldId="590"/>
        </pc:sldMkLst>
      </pc:sldChg>
      <pc:sldMasterChg chg="modSp">
        <pc:chgData name="Xiaofei Wang" userId="6e1836d3-2ed9-4ae5-8700-9029b71c19c7" providerId="ADAL" clId="{4EA5F240-2209-4962-B88C-15B8370ADABC}" dt="2024-12-11T20:20:09.751" v="0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4EA5F240-2209-4962-B88C-15B8370ADABC}" dt="2024-12-11T20:20:09.751" v="0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/>
              <a:t>July 2018</a:t>
            </a:r>
            <a:endParaRPr lang="en-GB" altLang="en-US" sz="140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615951" y="823386"/>
            <a:ext cx="1608667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85744" indent="-171446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398453" indent="-109536" defTabSz="684196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42503" y="6241965"/>
            <a:ext cx="979310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1" y="6267258"/>
            <a:ext cx="2092684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90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802.11-24/765r3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AIML SC SP &amp; Motion Booklet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4952441"/>
              </p:ext>
            </p:extLst>
          </p:nvPr>
        </p:nvGraphicFramePr>
        <p:xfrm>
          <a:off x="987425" y="3051175"/>
          <a:ext cx="10121900" cy="246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3051175"/>
                        <a:ext cx="10121900" cy="2462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Report Draft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document as the AIML SC 1</a:t>
            </a:r>
            <a:r>
              <a:rPr lang="en-US" baseline="30000" dirty="0"/>
              <a:t>st</a:t>
            </a:r>
            <a:r>
              <a:rPr lang="en-US" dirty="0"/>
              <a:t> technical report draft: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11-24/1650r0</a:t>
            </a:r>
          </a:p>
          <a:p>
            <a:endParaRPr lang="en-US" dirty="0"/>
          </a:p>
          <a:p>
            <a:r>
              <a:rPr lang="en-US" dirty="0"/>
              <a:t>Mover:	Harry Bims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862746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2024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#5 -- #6</a:t>
            </a:r>
          </a:p>
          <a:p>
            <a:r>
              <a:rPr lang="en-US" dirty="0"/>
              <a:t>Straw Polls  -- n/a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May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670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SC as contained in document 11-24/955r0</a:t>
            </a:r>
          </a:p>
          <a:p>
            <a:endParaRPr lang="en-US" dirty="0"/>
          </a:p>
          <a:p>
            <a:r>
              <a:rPr lang="en-US" dirty="0"/>
              <a:t>Mover: 	Liangxiao Xin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2024</a:t>
            </a:r>
          </a:p>
        </p:txBody>
      </p:sp>
    </p:spTree>
    <p:extLst>
      <p:ext uri="{BB962C8B-B14F-4D97-AF65-F5344CB8AC3E}">
        <p14:creationId xmlns:p14="http://schemas.microsoft.com/office/powerpoint/2010/main" val="15845622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11-24/961r0 AIML SC May 2024 Interim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Rui Yang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34384638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2024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#4</a:t>
            </a:r>
          </a:p>
          <a:p>
            <a:r>
              <a:rPr lang="en-US" dirty="0"/>
              <a:t>Straw Polls  -- n/a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May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965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SC as contained in document 11-24/673r1</a:t>
            </a:r>
          </a:p>
          <a:p>
            <a:endParaRPr lang="en-US" dirty="0"/>
          </a:p>
          <a:p>
            <a:r>
              <a:rPr lang="en-US" dirty="0"/>
              <a:t>Mover: Szymon Szott	</a:t>
            </a:r>
          </a:p>
          <a:p>
            <a:r>
              <a:rPr lang="en-US" dirty="0"/>
              <a:t>Second: 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2024</a:t>
            </a:r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11-24/628r0 AIML TIG March 2024 Plenary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Rui Yang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17332113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AIML SC Vice Chairs Election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</a:t>
            </a:r>
          </a:p>
          <a:p>
            <a:r>
              <a:rPr lang="en-US" dirty="0"/>
              <a:t>				Ming Gan (Huawei)</a:t>
            </a:r>
          </a:p>
          <a:p>
            <a:r>
              <a:rPr lang="en-US" dirty="0"/>
              <a:t>				Gaurang Naik (Qualcomm) </a:t>
            </a:r>
          </a:p>
          <a:p>
            <a:r>
              <a:rPr lang="en-US" dirty="0"/>
              <a:t>as the vice chairs for AIML SC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Szymon Szott</a:t>
            </a:r>
          </a:p>
          <a:p>
            <a:endParaRPr lang="en-US" dirty="0"/>
          </a:p>
          <a:p>
            <a:r>
              <a:rPr lang="en-US" dirty="0"/>
              <a:t>Y/N/A: approved with acclamation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2024</a:t>
            </a:r>
          </a:p>
        </p:txBody>
      </p:sp>
    </p:spTree>
    <p:extLst>
      <p:ext uri="{BB962C8B-B14F-4D97-AF65-F5344CB8AC3E}">
        <p14:creationId xmlns:p14="http://schemas.microsoft.com/office/powerpoint/2010/main" val="8516922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AIML SC Secretary Confirmation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r>
              <a:rPr lang="en-US" dirty="0"/>
              <a:t>				Liangxiao Xin (OPPO &amp; NBU)</a:t>
            </a:r>
          </a:p>
          <a:p>
            <a:r>
              <a:rPr lang="en-US" dirty="0"/>
              <a:t>as the secretary for AIML SC</a:t>
            </a:r>
          </a:p>
          <a:p>
            <a:endParaRPr lang="en-US" dirty="0"/>
          </a:p>
          <a:p>
            <a:r>
              <a:rPr lang="en-US" dirty="0"/>
              <a:t>Mover:	Szymon Szott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Y/N/A: approved with acclamation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2024</a:t>
            </a:r>
          </a:p>
        </p:txBody>
      </p:sp>
    </p:spTree>
    <p:extLst>
      <p:ext uri="{BB962C8B-B14F-4D97-AF65-F5344CB8AC3E}">
        <p14:creationId xmlns:p14="http://schemas.microsoft.com/office/powerpoint/2010/main" val="2394728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dirty="0"/>
              <a:t>July 2024</a:t>
            </a:r>
            <a:endParaRPr lang="en-GB" altLang="en-US" sz="1800" dirty="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36021" y="6475413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altLang="en-US" sz="1200" b="0" dirty="0"/>
              <a:t>Xiaofei Wang (InterDigital)</a:t>
            </a:r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en-US" sz="3200" dirty="0"/>
              <a:t>   SP and </a:t>
            </a:r>
            <a:r>
              <a:rPr lang="en-GB" sz="3200" dirty="0"/>
              <a:t>Motion Booklet for the AIML SC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3200" dirty="0"/>
          </a:p>
          <a:p>
            <a:pPr algn="ctr">
              <a:buFontTx/>
              <a:buNone/>
            </a:pPr>
            <a:endParaRPr lang="en-GB" alt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2025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#11 </a:t>
            </a:r>
            <a:r>
              <a:rPr lang="en-US"/>
              <a:t>-- #12</a:t>
            </a:r>
            <a:endParaRPr lang="en-US" dirty="0"/>
          </a:p>
          <a:p>
            <a:r>
              <a:rPr lang="en-US" dirty="0"/>
              <a:t>Straw Polls # -- 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May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7893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SC as contained in document 11-24/2078r0</a:t>
            </a:r>
          </a:p>
          <a:p>
            <a:endParaRPr lang="en-US" dirty="0"/>
          </a:p>
          <a:p>
            <a:r>
              <a:rPr lang="en-US" dirty="0"/>
              <a:t>Mover: 	Harry Bims</a:t>
            </a:r>
          </a:p>
          <a:p>
            <a:r>
              <a:rPr lang="en-US" dirty="0"/>
              <a:t>Second:	Rui Yang	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2024</a:t>
            </a:r>
          </a:p>
        </p:txBody>
      </p:sp>
    </p:spTree>
    <p:extLst>
      <p:ext uri="{BB962C8B-B14F-4D97-AF65-F5344CB8AC3E}">
        <p14:creationId xmlns:p14="http://schemas.microsoft.com/office/powerpoint/2010/main" val="2378588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11-24/2003r0 AIML SC November 2024 Plenary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Rui Yang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4275805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2024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#8 -- #10</a:t>
            </a:r>
          </a:p>
          <a:p>
            <a:r>
              <a:rPr lang="en-US" dirty="0"/>
              <a:t>Straw Polls #1 -- #1</a:t>
            </a:r>
          </a:p>
          <a:p>
            <a:r>
              <a:rPr lang="en-US" dirty="0"/>
              <a:t>Hybrid </a:t>
            </a:r>
            <a:r>
              <a:rPr lang="en-US"/>
              <a:t>Mode Plenary </a:t>
            </a:r>
            <a:r>
              <a:rPr lang="en-US" dirty="0"/>
              <a:t>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May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972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SC as contained in document 11-24/1648r0</a:t>
            </a:r>
          </a:p>
          <a:p>
            <a:endParaRPr lang="en-US" dirty="0"/>
          </a:p>
          <a:p>
            <a:r>
              <a:rPr lang="en-US" dirty="0"/>
              <a:t>Mover: 	Gaurang Naik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2024</a:t>
            </a:r>
          </a:p>
        </p:txBody>
      </p:sp>
    </p:spTree>
    <p:extLst>
      <p:ext uri="{BB962C8B-B14F-4D97-AF65-F5344CB8AC3E}">
        <p14:creationId xmlns:p14="http://schemas.microsoft.com/office/powerpoint/2010/main" val="951965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11-24/1325r0 AIML SC July 2024 Plenary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Gaurang Naik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119246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  <a:br>
              <a:rPr lang="en-US" dirty="0"/>
            </a:br>
            <a:r>
              <a:rPr lang="en-US" dirty="0"/>
              <a:t>Report Draft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following document should be approved as the AIML SC 1</a:t>
            </a:r>
            <a:r>
              <a:rPr lang="en-US" baseline="30000" dirty="0"/>
              <a:t>st</a:t>
            </a:r>
            <a:r>
              <a:rPr lang="en-US" dirty="0"/>
              <a:t> technical report draft: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11-24/1650r0 </a:t>
            </a:r>
          </a:p>
          <a:p>
            <a:endParaRPr lang="en-US" dirty="0"/>
          </a:p>
          <a:p>
            <a:r>
              <a:rPr lang="en-US" dirty="0"/>
              <a:t>Yes/No/Abs:</a:t>
            </a:r>
          </a:p>
          <a:p>
            <a:endParaRPr lang="en-US" dirty="0"/>
          </a:p>
          <a:p>
            <a:r>
              <a:rPr lang="en-US" dirty="0"/>
              <a:t>No objections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283363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10532</TotalTime>
  <Words>746</Words>
  <Application>Microsoft Office PowerPoint</Application>
  <PresentationFormat>Widescreen</PresentationFormat>
  <Paragraphs>177</Paragraphs>
  <Slides>18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 Unicode MS</vt:lpstr>
      <vt:lpstr>Lucida Grande</vt:lpstr>
      <vt:lpstr>Arial</vt:lpstr>
      <vt:lpstr>Calibri</vt:lpstr>
      <vt:lpstr>Times New Roman</vt:lpstr>
      <vt:lpstr>Office Theme</vt:lpstr>
      <vt:lpstr>Document</vt:lpstr>
      <vt:lpstr>AIML SC SP &amp; Motion Booklet </vt:lpstr>
      <vt:lpstr>Abstract</vt:lpstr>
      <vt:lpstr>January 2025 Motions &amp; Straw Polls</vt:lpstr>
      <vt:lpstr>Motion #11 Approve Agenda</vt:lpstr>
      <vt:lpstr>Motion #12 Minutes approval</vt:lpstr>
      <vt:lpstr>November 2024 Motions &amp; Straw Polls</vt:lpstr>
      <vt:lpstr>Motion #8 Approve Agenda</vt:lpstr>
      <vt:lpstr>Motion #9 Minutes approval</vt:lpstr>
      <vt:lpstr>SP #1 Report Draft</vt:lpstr>
      <vt:lpstr>Motion #10 Report Draft</vt:lpstr>
      <vt:lpstr>July 2024 Motions &amp; Straw Polls</vt:lpstr>
      <vt:lpstr>Motion #5 Approve Agenda</vt:lpstr>
      <vt:lpstr>Motion #6 Minutes approval</vt:lpstr>
      <vt:lpstr>May 2024 Motions &amp; Straw Polls</vt:lpstr>
      <vt:lpstr>Motion #1 Approve Agenda</vt:lpstr>
      <vt:lpstr>Motion #2 Minutes approval</vt:lpstr>
      <vt:lpstr>Motion #3 AIML SC Vice Chairs Election</vt:lpstr>
      <vt:lpstr>Motion #4 AIML SC Secretary Confirmation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AIML TIG Agenda</dc:title>
  <dc:creator>Xiaofei Wang</dc:creator>
  <cp:keywords/>
  <cp:lastModifiedBy>Xiaofei Wang</cp:lastModifiedBy>
  <cp:revision>96</cp:revision>
  <cp:lastPrinted>1601-01-01T00:00:00Z</cp:lastPrinted>
  <dcterms:created xsi:type="dcterms:W3CDTF">2018-05-05T22:00:08Z</dcterms:created>
  <dcterms:modified xsi:type="dcterms:W3CDTF">2025-01-16T10:58:03Z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ce0d76af-a3b6-4e03-a421-b6b5e100c5c7</vt:lpwstr>
  </property>
  <property fmtid="{D5CDD505-2E9C-101B-9397-08002B2CF9AE}" pid="3" name="CTP_TimeStamp">
    <vt:lpwstr>2020-09-13 22:46:49Z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MSIP_Label_4d2f777e-4347-4fc6-823a-b44ab313546a_Enabled">
    <vt:lpwstr>true</vt:lpwstr>
  </property>
  <property fmtid="{D5CDD505-2E9C-101B-9397-08002B2CF9AE}" pid="9" name="MSIP_Label_4d2f777e-4347-4fc6-823a-b44ab313546a_SetDate">
    <vt:lpwstr>2024-07-11T21:43:41Z</vt:lpwstr>
  </property>
  <property fmtid="{D5CDD505-2E9C-101B-9397-08002B2CF9AE}" pid="10" name="MSIP_Label_4d2f777e-4347-4fc6-823a-b44ab313546a_Method">
    <vt:lpwstr>Standard</vt:lpwstr>
  </property>
  <property fmtid="{D5CDD505-2E9C-101B-9397-08002B2CF9AE}" pid="11" name="MSIP_Label_4d2f777e-4347-4fc6-823a-b44ab313546a_Name">
    <vt:lpwstr>Non-Public</vt:lpwstr>
  </property>
  <property fmtid="{D5CDD505-2E9C-101B-9397-08002B2CF9AE}" pid="12" name="MSIP_Label_4d2f777e-4347-4fc6-823a-b44ab313546a_SiteId">
    <vt:lpwstr>e351b779-f6d5-4e50-8568-80e922d180ae</vt:lpwstr>
  </property>
  <property fmtid="{D5CDD505-2E9C-101B-9397-08002B2CF9AE}" pid="13" name="MSIP_Label_4d2f777e-4347-4fc6-823a-b44ab313546a_ActionId">
    <vt:lpwstr>b8486e6c-a80c-4735-8084-c3de0a949f85</vt:lpwstr>
  </property>
  <property fmtid="{D5CDD505-2E9C-101B-9397-08002B2CF9AE}" pid="14" name="MSIP_Label_4d2f777e-4347-4fc6-823a-b44ab313546a_ContentBits">
    <vt:lpwstr>0</vt:lpwstr>
  </property>
</Properties>
</file>