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332" r:id="rId3"/>
    <p:sldId id="524" r:id="rId4"/>
    <p:sldId id="288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A4BDFB-F50E-43EF-A6E8-1F5C66F4549F}" v="3" dt="2024-05-15T06:43:51.1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106" d="100"/>
          <a:sy n="106" d="100"/>
        </p:scale>
        <p:origin x="96" y="2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4DED6F52-3B53-4298-84A6-8E2FED9538E9}"/>
    <pc:docChg chg="undo custSel modSld">
      <pc:chgData name="Xiaofei Wang" userId="6e1836d3-2ed9-4ae5-8700-9029b71c19c7" providerId="ADAL" clId="{4DED6F52-3B53-4298-84A6-8E2FED9538E9}" dt="2024-03-14T03:22:16.735" v="98" actId="255"/>
      <pc:docMkLst>
        <pc:docMk/>
      </pc:docMkLst>
      <pc:sldChg chg="modSp mod">
        <pc:chgData name="Xiaofei Wang" userId="6e1836d3-2ed9-4ae5-8700-9029b71c19c7" providerId="ADAL" clId="{4DED6F52-3B53-4298-84A6-8E2FED9538E9}" dt="2024-03-14T03:22:16.735" v="98" actId="255"/>
        <pc:sldMkLst>
          <pc:docMk/>
          <pc:sldMk cId="1216778654" sldId="524"/>
        </pc:sldMkLst>
        <pc:spChg chg="mod">
          <ac:chgData name="Xiaofei Wang" userId="6e1836d3-2ed9-4ae5-8700-9029b71c19c7" providerId="ADAL" clId="{4DED6F52-3B53-4298-84A6-8E2FED9538E9}" dt="2024-03-14T03:22:16.735" v="98" actId="255"/>
          <ac:spMkLst>
            <pc:docMk/>
            <pc:sldMk cId="1216778654" sldId="524"/>
            <ac:spMk id="5126" creationId="{00000000-0000-0000-0000-000000000000}"/>
          </ac:spMkLst>
        </pc:spChg>
      </pc:sldChg>
    </pc:docChg>
  </pc:docChgLst>
  <pc:docChgLst>
    <pc:chgData name="Xiaofei Wang" userId="6e1836d3-2ed9-4ae5-8700-9029b71c19c7" providerId="ADAL" clId="{C8A4BDFB-F50E-43EF-A6E8-1F5C66F4549F}"/>
    <pc:docChg chg="custSel addSld modSld modMainMaster">
      <pc:chgData name="Xiaofei Wang" userId="6e1836d3-2ed9-4ae5-8700-9029b71c19c7" providerId="ADAL" clId="{C8A4BDFB-F50E-43EF-A6E8-1F5C66F4549F}" dt="2024-05-15T06:47:25.747" v="664" actId="20577"/>
      <pc:docMkLst>
        <pc:docMk/>
      </pc:docMkLst>
      <pc:sldChg chg="modSp add mod">
        <pc:chgData name="Xiaofei Wang" userId="6e1836d3-2ed9-4ae5-8700-9029b71c19c7" providerId="ADAL" clId="{C8A4BDFB-F50E-43EF-A6E8-1F5C66F4549F}" dt="2024-05-15T06:47:25.747" v="664" actId="20577"/>
        <pc:sldMkLst>
          <pc:docMk/>
          <pc:sldMk cId="0" sldId="288"/>
        </pc:sldMkLst>
        <pc:spChg chg="mod">
          <ac:chgData name="Xiaofei Wang" userId="6e1836d3-2ed9-4ae5-8700-9029b71c19c7" providerId="ADAL" clId="{C8A4BDFB-F50E-43EF-A6E8-1F5C66F4549F}" dt="2024-05-15T06:43:56.854" v="416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C8A4BDFB-F50E-43EF-A6E8-1F5C66F4549F}" dt="2024-05-15T06:47:22.394" v="66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C8A4BDFB-F50E-43EF-A6E8-1F5C66F4549F}" dt="2024-05-15T06:47:25.747" v="664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C8A4BDFB-F50E-43EF-A6E8-1F5C66F4549F}" dt="2024-05-01T16:37:18.958" v="50" actId="20577"/>
        <pc:sldMkLst>
          <pc:docMk/>
          <pc:sldMk cId="0" sldId="290"/>
        </pc:sldMkLst>
        <pc:spChg chg="mod">
          <ac:chgData name="Xiaofei Wang" userId="6e1836d3-2ed9-4ae5-8700-9029b71c19c7" providerId="ADAL" clId="{C8A4BDFB-F50E-43EF-A6E8-1F5C66F4549F}" dt="2024-05-01T16:36:06.001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C8A4BDFB-F50E-43EF-A6E8-1F5C66F4549F}" dt="2024-05-01T16:37:18.958" v="50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C8A4BDFB-F50E-43EF-A6E8-1F5C66F4549F}" dt="2024-05-01T16:36:45.662" v="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Xiaofei Wang" userId="6e1836d3-2ed9-4ae5-8700-9029b71c19c7" providerId="ADAL" clId="{C8A4BDFB-F50E-43EF-A6E8-1F5C66F4549F}" dt="2024-05-01T16:37:11.692" v="48" actId="20577"/>
        <pc:sldMkLst>
          <pc:docMk/>
          <pc:sldMk cId="0" sldId="332"/>
        </pc:sldMkLst>
        <pc:spChg chg="mod">
          <ac:chgData name="Xiaofei Wang" userId="6e1836d3-2ed9-4ae5-8700-9029b71c19c7" providerId="ADAL" clId="{C8A4BDFB-F50E-43EF-A6E8-1F5C66F4549F}" dt="2024-05-01T16:36:06.001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C8A4BDFB-F50E-43EF-A6E8-1F5C66F4549F}" dt="2024-05-01T16:37:11.692" v="48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C8A4BDFB-F50E-43EF-A6E8-1F5C66F4549F}" dt="2024-05-15T06:42:20.597" v="410" actId="108"/>
        <pc:sldMkLst>
          <pc:docMk/>
          <pc:sldMk cId="1216778654" sldId="524"/>
        </pc:sldMkLst>
        <pc:spChg chg="mod">
          <ac:chgData name="Xiaofei Wang" userId="6e1836d3-2ed9-4ae5-8700-9029b71c19c7" providerId="ADAL" clId="{C8A4BDFB-F50E-43EF-A6E8-1F5C66F4549F}" dt="2024-05-01T16:36:06.001" v="0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C8A4BDFB-F50E-43EF-A6E8-1F5C66F4549F}" dt="2024-05-15T06:42:20.597" v="410" actId="108"/>
          <ac:spMkLst>
            <pc:docMk/>
            <pc:sldMk cId="1216778654" sldId="524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C8A4BDFB-F50E-43EF-A6E8-1F5C66F4549F}" dt="2024-05-01T16:36:38.433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C8A4BDFB-F50E-43EF-A6E8-1F5C66F4549F}" dt="2024-05-01T16:36:06.001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C8A4BDFB-F50E-43EF-A6E8-1F5C66F4549F}" dt="2024-05-01T16:36:38.433" v="1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802.11-24/764r0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May 2024 AIML SC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055521"/>
              </p:ext>
            </p:extLst>
          </p:nvPr>
        </p:nvGraphicFramePr>
        <p:xfrm>
          <a:off x="2063750" y="2357438"/>
          <a:ext cx="85058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357438"/>
                        <a:ext cx="8505825" cy="151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May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This contribution contains the closing report for the AIML SC for May 2024.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1 Meeting Slot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PM2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11-24/673r1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SP and Motion Booklet</a:t>
            </a:r>
            <a:r>
              <a:rPr lang="en-US" sz="2000" dirty="0"/>
              <a:t>: 11-24/765r0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Achievements </a:t>
            </a: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Conducted officer election and confirmation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Two technical presentations</a:t>
            </a:r>
          </a:p>
          <a:p>
            <a:pPr marL="1028700" lvl="3" indent="-342900">
              <a:lnSpc>
                <a:spcPct val="90000"/>
              </a:lnSpc>
            </a:pPr>
            <a:r>
              <a:rPr lang="en-US" dirty="0"/>
              <a:t>Additional details and gain analysis for multi-AP coordination</a:t>
            </a:r>
          </a:p>
          <a:p>
            <a:pPr marL="1028700" lvl="3" indent="-342900">
              <a:lnSpc>
                <a:spcPct val="90000"/>
              </a:lnSpc>
            </a:pPr>
            <a:r>
              <a:rPr lang="en-US" dirty="0"/>
              <a:t>AIML based PHY parameters recommendation use case</a:t>
            </a:r>
          </a:p>
          <a:p>
            <a:pPr marL="1028700" lvl="3" indent="-342900">
              <a:lnSpc>
                <a:spcPct val="90000"/>
              </a:lnSpc>
            </a:pPr>
            <a:endParaRPr lang="en-US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Approved minutes of AIML TIG for March 2024 Denver plenary: 11-24/628r0 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sz="2000" dirty="0"/>
          </a:p>
          <a:p>
            <a:pPr marL="685800" lvl="3" indent="0">
              <a:lnSpc>
                <a:spcPct val="90000"/>
              </a:lnSpc>
              <a:buNone/>
            </a:pPr>
            <a:endParaRPr lang="en-US" sz="18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kern="0" dirty="0"/>
              <a:t>No teleconference planned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</a:t>
            </a:r>
            <a:r>
              <a:rPr lang="en-US" kern="0" dirty="0"/>
              <a:t>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Additional results, exploration and feasibility for existing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Additional AIML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Technical report drafts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</a:t>
            </a:r>
            <a:r>
              <a:rPr lang="en-US"/>
              <a:t>July 2024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6513</TotalTime>
  <Words>191</Words>
  <Application>Microsoft Office PowerPoint</Application>
  <PresentationFormat>Widescreen</PresentationFormat>
  <Paragraphs>61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May 2024 AIML SC Closing Report</vt:lpstr>
      <vt:lpstr>Abstract</vt:lpstr>
      <vt:lpstr>Work Completed</vt:lpstr>
      <vt:lpstr>Plans for July 2024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214</cp:revision>
  <cp:lastPrinted>1998-02-10T13:28:06Z</cp:lastPrinted>
  <dcterms:created xsi:type="dcterms:W3CDTF">2007-05-21T21:00:37Z</dcterms:created>
  <dcterms:modified xsi:type="dcterms:W3CDTF">2024-05-15T06:47:27Z</dcterms:modified>
  <cp:category/>
</cp:coreProperties>
</file>