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26" r:id="rId2"/>
    <p:sldId id="348" r:id="rId3"/>
    <p:sldId id="345" r:id="rId4"/>
    <p:sldId id="346" r:id="rId5"/>
    <p:sldId id="347" r:id="rId6"/>
    <p:sldId id="350" r:id="rId7"/>
    <p:sldId id="351" r:id="rId8"/>
    <p:sldId id="364" r:id="rId9"/>
    <p:sldId id="369" r:id="rId10"/>
    <p:sldId id="370" r:id="rId11"/>
    <p:sldId id="368" r:id="rId12"/>
    <p:sldId id="343" r:id="rId13"/>
    <p:sldId id="373" r:id="rId14"/>
    <p:sldId id="372"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EE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E03704-12D4-3846-8BB4-10CF8E9F3921}" v="11" dt="2024-09-10T18:52:31.2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92" autoAdjust="0"/>
    <p:restoredTop sz="87019"/>
  </p:normalViewPr>
  <p:slideViewPr>
    <p:cSldViewPr>
      <p:cViewPr varScale="1">
        <p:scale>
          <a:sx n="105" d="100"/>
          <a:sy n="105" d="100"/>
        </p:scale>
        <p:origin x="1848"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4336" y="2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29567157-9BE0-1F4C-85C0-80E582D0CFD6}"/>
    <pc:docChg chg="addSld modSld">
      <pc:chgData name="Binita Gupta (binitag)" userId="2e1667b5-636b-4c95-a3b3-a8a0dc9f68da" providerId="ADAL" clId="{29567157-9BE0-1F4C-85C0-80E582D0CFD6}" dt="2024-03-05T15:59:36.770" v="207" actId="20577"/>
      <pc:docMkLst>
        <pc:docMk/>
      </pc:docMkLst>
      <pc:sldChg chg="modSp mod">
        <pc:chgData name="Binita Gupta (binitag)" userId="2e1667b5-636b-4c95-a3b3-a8a0dc9f68da" providerId="ADAL" clId="{29567157-9BE0-1F4C-85C0-80E582D0CFD6}" dt="2024-03-05T15:58:06.115" v="34" actId="20577"/>
        <pc:sldMkLst>
          <pc:docMk/>
          <pc:sldMk cId="0" sldId="256"/>
        </pc:sldMkLst>
        <pc:spChg chg="mod">
          <ac:chgData name="Binita Gupta (binitag)" userId="2e1667b5-636b-4c95-a3b3-a8a0dc9f68da" providerId="ADAL" clId="{29567157-9BE0-1F4C-85C0-80E582D0CFD6}" dt="2024-03-05T15:56:42.687" v="25" actId="20577"/>
          <ac:spMkLst>
            <pc:docMk/>
            <pc:sldMk cId="0" sldId="256"/>
            <ac:spMk id="3073" creationId="{00000000-0000-0000-0000-000000000000}"/>
          </ac:spMkLst>
        </pc:spChg>
        <pc:spChg chg="mod">
          <ac:chgData name="Binita Gupta (binitag)" userId="2e1667b5-636b-4c95-a3b3-a8a0dc9f68da" providerId="ADAL" clId="{29567157-9BE0-1F4C-85C0-80E582D0CFD6}" dt="2024-03-05T15:58:06.115" v="34" actId="20577"/>
          <ac:spMkLst>
            <pc:docMk/>
            <pc:sldMk cId="0" sldId="256"/>
            <ac:spMk id="3074" creationId="{00000000-0000-0000-0000-000000000000}"/>
          </ac:spMkLst>
        </pc:spChg>
        <pc:graphicFrameChg chg="mod">
          <ac:chgData name="Binita Gupta (binitag)" userId="2e1667b5-636b-4c95-a3b3-a8a0dc9f68da" providerId="ADAL" clId="{29567157-9BE0-1F4C-85C0-80E582D0CFD6}" dt="2024-03-05T15:57:49.061" v="28"/>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29567157-9BE0-1F4C-85C0-80E582D0CFD6}" dt="2024-03-05T15:59:36.770" v="207" actId="20577"/>
        <pc:sldMkLst>
          <pc:docMk/>
          <pc:sldMk cId="2470693909" sldId="312"/>
        </pc:sldMkLst>
        <pc:spChg chg="mod">
          <ac:chgData name="Binita Gupta (binitag)" userId="2e1667b5-636b-4c95-a3b3-a8a0dc9f68da" providerId="ADAL" clId="{29567157-9BE0-1F4C-85C0-80E582D0CFD6}" dt="2024-03-05T15:59:36.770" v="207" actId="20577"/>
          <ac:spMkLst>
            <pc:docMk/>
            <pc:sldMk cId="2470693909" sldId="312"/>
            <ac:spMk id="4098" creationId="{00000000-0000-0000-0000-000000000000}"/>
          </ac:spMkLst>
        </pc:spChg>
      </pc:sldChg>
      <pc:sldChg chg="add">
        <pc:chgData name="Binita Gupta (binitag)" userId="2e1667b5-636b-4c95-a3b3-a8a0dc9f68da" providerId="ADAL" clId="{29567157-9BE0-1F4C-85C0-80E582D0CFD6}" dt="2024-03-05T15:58:18.059" v="35"/>
        <pc:sldMkLst>
          <pc:docMk/>
          <pc:sldMk cId="451964437" sldId="325"/>
        </pc:sldMkLst>
      </pc:sldChg>
    </pc:docChg>
  </pc:docChgLst>
  <pc:docChgLst>
    <pc:chgData name="Binita Gupta (binitag)" userId="2e1667b5-636b-4c95-a3b3-a8a0dc9f68da" providerId="ADAL" clId="{A9E03704-12D4-3846-8BB4-10CF8E9F3921}"/>
    <pc:docChg chg="undo custSel addSld delSld modSld modMainMaster">
      <pc:chgData name="Binita Gupta (binitag)" userId="2e1667b5-636b-4c95-a3b3-a8a0dc9f68da" providerId="ADAL" clId="{A9E03704-12D4-3846-8BB4-10CF8E9F3921}" dt="2024-09-10T18:54:20.803" v="3754" actId="20577"/>
      <pc:docMkLst>
        <pc:docMk/>
      </pc:docMkLst>
      <pc:sldChg chg="modSp mod">
        <pc:chgData name="Binita Gupta (binitag)" userId="2e1667b5-636b-4c95-a3b3-a8a0dc9f68da" providerId="ADAL" clId="{A9E03704-12D4-3846-8BB4-10CF8E9F3921}" dt="2024-09-10T17:52:44.760" v="2640" actId="20577"/>
        <pc:sldMkLst>
          <pc:docMk/>
          <pc:sldMk cId="0" sldId="326"/>
        </pc:sldMkLst>
        <pc:spChg chg="mod">
          <ac:chgData name="Binita Gupta (binitag)" userId="2e1667b5-636b-4c95-a3b3-a8a0dc9f68da" providerId="ADAL" clId="{A9E03704-12D4-3846-8BB4-10CF8E9F3921}" dt="2024-09-10T17:52:44.760" v="2640" actId="20577"/>
          <ac:spMkLst>
            <pc:docMk/>
            <pc:sldMk cId="0" sldId="326"/>
            <ac:spMk id="3074" creationId="{00000000-0000-0000-0000-000000000000}"/>
          </ac:spMkLst>
        </pc:spChg>
      </pc:sldChg>
      <pc:sldChg chg="modSp mod">
        <pc:chgData name="Binita Gupta (binitag)" userId="2e1667b5-636b-4c95-a3b3-a8a0dc9f68da" providerId="ADAL" clId="{A9E03704-12D4-3846-8BB4-10CF8E9F3921}" dt="2024-09-10T17:49:39.908" v="2627" actId="20577"/>
        <pc:sldMkLst>
          <pc:docMk/>
          <pc:sldMk cId="622526950" sldId="343"/>
        </pc:sldMkLst>
        <pc:spChg chg="mod">
          <ac:chgData name="Binita Gupta (binitag)" userId="2e1667b5-636b-4c95-a3b3-a8a0dc9f68da" providerId="ADAL" clId="{A9E03704-12D4-3846-8BB4-10CF8E9F3921}" dt="2024-09-10T17:49:39.908" v="2627" actId="20577"/>
          <ac:spMkLst>
            <pc:docMk/>
            <pc:sldMk cId="622526950" sldId="343"/>
            <ac:spMk id="3" creationId="{682CEAD6-F7CE-6FA1-7183-BB90DF397025}"/>
          </ac:spMkLst>
        </pc:spChg>
      </pc:sldChg>
      <pc:sldChg chg="addSp delSp modSp mod">
        <pc:chgData name="Binita Gupta (binitag)" userId="2e1667b5-636b-4c95-a3b3-a8a0dc9f68da" providerId="ADAL" clId="{A9E03704-12D4-3846-8BB4-10CF8E9F3921}" dt="2024-09-10T18:52:37.510" v="3742"/>
        <pc:sldMkLst>
          <pc:docMk/>
          <pc:sldMk cId="3146234370" sldId="345"/>
        </pc:sldMkLst>
        <pc:spChg chg="add del mod">
          <ac:chgData name="Binita Gupta (binitag)" userId="2e1667b5-636b-4c95-a3b3-a8a0dc9f68da" providerId="ADAL" clId="{A9E03704-12D4-3846-8BB4-10CF8E9F3921}" dt="2024-09-10T18:52:37.510" v="3742"/>
          <ac:spMkLst>
            <pc:docMk/>
            <pc:sldMk cId="3146234370" sldId="345"/>
            <ac:spMk id="2" creationId="{B807B4F9-5175-BE43-7684-467316892E15}"/>
          </ac:spMkLst>
        </pc:spChg>
        <pc:spChg chg="mod">
          <ac:chgData name="Binita Gupta (binitag)" userId="2e1667b5-636b-4c95-a3b3-a8a0dc9f68da" providerId="ADAL" clId="{A9E03704-12D4-3846-8BB4-10CF8E9F3921}" dt="2024-09-10T17:59:36.618" v="2806" actId="20577"/>
          <ac:spMkLst>
            <pc:docMk/>
            <pc:sldMk cId="3146234370" sldId="345"/>
            <ac:spMk id="4098" creationId="{00000000-0000-0000-0000-000000000000}"/>
          </ac:spMkLst>
        </pc:spChg>
      </pc:sldChg>
      <pc:sldChg chg="delSp modSp mod">
        <pc:chgData name="Binita Gupta (binitag)" userId="2e1667b5-636b-4c95-a3b3-a8a0dc9f68da" providerId="ADAL" clId="{A9E03704-12D4-3846-8BB4-10CF8E9F3921}" dt="2024-09-10T18:00:30.395" v="2829" actId="122"/>
        <pc:sldMkLst>
          <pc:docMk/>
          <pc:sldMk cId="3553990878" sldId="346"/>
        </pc:sldMkLst>
        <pc:spChg chg="mod">
          <ac:chgData name="Binita Gupta (binitag)" userId="2e1667b5-636b-4c95-a3b3-a8a0dc9f68da" providerId="ADAL" clId="{A9E03704-12D4-3846-8BB4-10CF8E9F3921}" dt="2024-09-10T15:45:17.824" v="1254" actId="1076"/>
          <ac:spMkLst>
            <pc:docMk/>
            <pc:sldMk cId="3553990878" sldId="346"/>
            <ac:spMk id="2" creationId="{B67732C5-98D6-F5A9-F64B-752F15E79C48}"/>
          </ac:spMkLst>
        </pc:spChg>
        <pc:spChg chg="mod">
          <ac:chgData name="Binita Gupta (binitag)" userId="2e1667b5-636b-4c95-a3b3-a8a0dc9f68da" providerId="ADAL" clId="{A9E03704-12D4-3846-8BB4-10CF8E9F3921}" dt="2024-09-10T15:45:17.824" v="1254" actId="1076"/>
          <ac:spMkLst>
            <pc:docMk/>
            <pc:sldMk cId="3553990878" sldId="346"/>
            <ac:spMk id="3" creationId="{DC4E57B9-FA68-053B-46C1-6DFDCD6D3F9D}"/>
          </ac:spMkLst>
        </pc:spChg>
        <pc:spChg chg="mod">
          <ac:chgData name="Binita Gupta (binitag)" userId="2e1667b5-636b-4c95-a3b3-a8a0dc9f68da" providerId="ADAL" clId="{A9E03704-12D4-3846-8BB4-10CF8E9F3921}" dt="2024-09-10T18:00:30.395" v="2829" actId="122"/>
          <ac:spMkLst>
            <pc:docMk/>
            <pc:sldMk cId="3553990878" sldId="346"/>
            <ac:spMk id="7" creationId="{8B7CF5DD-358B-C595-AE2C-B4162BF7CFEF}"/>
          </ac:spMkLst>
        </pc:spChg>
        <pc:spChg chg="del">
          <ac:chgData name="Binita Gupta (binitag)" userId="2e1667b5-636b-4c95-a3b3-a8a0dc9f68da" providerId="ADAL" clId="{A9E03704-12D4-3846-8BB4-10CF8E9F3921}" dt="2024-09-10T09:12:58.042" v="24" actId="478"/>
          <ac:spMkLst>
            <pc:docMk/>
            <pc:sldMk cId="3553990878" sldId="346"/>
            <ac:spMk id="8" creationId="{B66E9458-2BCA-9880-923F-374C8C53238E}"/>
          </ac:spMkLst>
        </pc:spChg>
        <pc:spChg chg="mod">
          <ac:chgData name="Binita Gupta (binitag)" userId="2e1667b5-636b-4c95-a3b3-a8a0dc9f68da" providerId="ADAL" clId="{A9E03704-12D4-3846-8BB4-10CF8E9F3921}" dt="2024-09-10T18:00:15.145" v="2827" actId="20577"/>
          <ac:spMkLst>
            <pc:docMk/>
            <pc:sldMk cId="3553990878" sldId="346"/>
            <ac:spMk id="4098" creationId="{00000000-0000-0000-0000-000000000000}"/>
          </ac:spMkLst>
        </pc:spChg>
      </pc:sldChg>
      <pc:sldChg chg="modSp mod">
        <pc:chgData name="Binita Gupta (binitag)" userId="2e1667b5-636b-4c95-a3b3-a8a0dc9f68da" providerId="ADAL" clId="{A9E03704-12D4-3846-8BB4-10CF8E9F3921}" dt="2024-09-10T18:52:57.338" v="3744" actId="313"/>
        <pc:sldMkLst>
          <pc:docMk/>
          <pc:sldMk cId="2786433299" sldId="347"/>
        </pc:sldMkLst>
        <pc:spChg chg="mod">
          <ac:chgData name="Binita Gupta (binitag)" userId="2e1667b5-636b-4c95-a3b3-a8a0dc9f68da" providerId="ADAL" clId="{A9E03704-12D4-3846-8BB4-10CF8E9F3921}" dt="2024-09-10T18:52:57.338" v="3744" actId="313"/>
          <ac:spMkLst>
            <pc:docMk/>
            <pc:sldMk cId="2786433299" sldId="347"/>
            <ac:spMk id="4098" creationId="{00000000-0000-0000-0000-000000000000}"/>
          </ac:spMkLst>
        </pc:spChg>
      </pc:sldChg>
      <pc:sldChg chg="modSp mod">
        <pc:chgData name="Binita Gupta (binitag)" userId="2e1667b5-636b-4c95-a3b3-a8a0dc9f68da" providerId="ADAL" clId="{A9E03704-12D4-3846-8BB4-10CF8E9F3921}" dt="2024-09-10T18:26:00.719" v="3488" actId="20577"/>
        <pc:sldMkLst>
          <pc:docMk/>
          <pc:sldMk cId="1895911338" sldId="348"/>
        </pc:sldMkLst>
        <pc:spChg chg="mod">
          <ac:chgData name="Binita Gupta (binitag)" userId="2e1667b5-636b-4c95-a3b3-a8a0dc9f68da" providerId="ADAL" clId="{A9E03704-12D4-3846-8BB4-10CF8E9F3921}" dt="2024-09-10T18:26:00.719" v="3488" actId="20577"/>
          <ac:spMkLst>
            <pc:docMk/>
            <pc:sldMk cId="1895911338" sldId="348"/>
            <ac:spMk id="4098" creationId="{00000000-0000-0000-0000-000000000000}"/>
          </ac:spMkLst>
        </pc:spChg>
      </pc:sldChg>
      <pc:sldChg chg="modSp mod">
        <pc:chgData name="Binita Gupta (binitag)" userId="2e1667b5-636b-4c95-a3b3-a8a0dc9f68da" providerId="ADAL" clId="{A9E03704-12D4-3846-8BB4-10CF8E9F3921}" dt="2024-09-10T18:48:22.024" v="3716" actId="1076"/>
        <pc:sldMkLst>
          <pc:docMk/>
          <pc:sldMk cId="2419107250" sldId="350"/>
        </pc:sldMkLst>
        <pc:spChg chg="mod">
          <ac:chgData name="Binita Gupta (binitag)" userId="2e1667b5-636b-4c95-a3b3-a8a0dc9f68da" providerId="ADAL" clId="{A9E03704-12D4-3846-8BB4-10CF8E9F3921}" dt="2024-09-10T18:48:18.821" v="3715" actId="14100"/>
          <ac:spMkLst>
            <pc:docMk/>
            <pc:sldMk cId="2419107250" sldId="350"/>
            <ac:spMk id="4097" creationId="{00000000-0000-0000-0000-000000000000}"/>
          </ac:spMkLst>
        </pc:spChg>
        <pc:spChg chg="mod">
          <ac:chgData name="Binita Gupta (binitag)" userId="2e1667b5-636b-4c95-a3b3-a8a0dc9f68da" providerId="ADAL" clId="{A9E03704-12D4-3846-8BB4-10CF8E9F3921}" dt="2024-09-10T18:48:22.024" v="3716" actId="1076"/>
          <ac:spMkLst>
            <pc:docMk/>
            <pc:sldMk cId="2419107250" sldId="350"/>
            <ac:spMk id="4098" creationId="{00000000-0000-0000-0000-000000000000}"/>
          </ac:spMkLst>
        </pc:spChg>
      </pc:sldChg>
      <pc:sldChg chg="modSp mod modNotesTx">
        <pc:chgData name="Binita Gupta (binitag)" userId="2e1667b5-636b-4c95-a3b3-a8a0dc9f68da" providerId="ADAL" clId="{A9E03704-12D4-3846-8BB4-10CF8E9F3921}" dt="2024-09-10T18:48:34.592" v="3718" actId="20577"/>
        <pc:sldMkLst>
          <pc:docMk/>
          <pc:sldMk cId="2128883017" sldId="351"/>
        </pc:sldMkLst>
        <pc:spChg chg="mod">
          <ac:chgData name="Binita Gupta (binitag)" userId="2e1667b5-636b-4c95-a3b3-a8a0dc9f68da" providerId="ADAL" clId="{A9E03704-12D4-3846-8BB4-10CF8E9F3921}" dt="2024-09-10T16:14:39.753" v="1516" actId="14100"/>
          <ac:spMkLst>
            <pc:docMk/>
            <pc:sldMk cId="2128883017" sldId="351"/>
            <ac:spMk id="4097" creationId="{00000000-0000-0000-0000-000000000000}"/>
          </ac:spMkLst>
        </pc:spChg>
        <pc:spChg chg="mod">
          <ac:chgData name="Binita Gupta (binitag)" userId="2e1667b5-636b-4c95-a3b3-a8a0dc9f68da" providerId="ADAL" clId="{A9E03704-12D4-3846-8BB4-10CF8E9F3921}" dt="2024-09-10T18:48:34.592" v="3718" actId="20577"/>
          <ac:spMkLst>
            <pc:docMk/>
            <pc:sldMk cId="2128883017" sldId="351"/>
            <ac:spMk id="4098" creationId="{00000000-0000-0000-0000-000000000000}"/>
          </ac:spMkLst>
        </pc:spChg>
      </pc:sldChg>
      <pc:sldChg chg="del">
        <pc:chgData name="Binita Gupta (binitag)" userId="2e1667b5-636b-4c95-a3b3-a8a0dc9f68da" providerId="ADAL" clId="{A9E03704-12D4-3846-8BB4-10CF8E9F3921}" dt="2024-09-10T16:25:28.067" v="1999" actId="2696"/>
        <pc:sldMkLst>
          <pc:docMk/>
          <pc:sldMk cId="3649593322" sldId="352"/>
        </pc:sldMkLst>
      </pc:sldChg>
      <pc:sldChg chg="del">
        <pc:chgData name="Binita Gupta (binitag)" userId="2e1667b5-636b-4c95-a3b3-a8a0dc9f68da" providerId="ADAL" clId="{A9E03704-12D4-3846-8BB4-10CF8E9F3921}" dt="2024-09-10T16:25:28.733" v="2000" actId="2696"/>
        <pc:sldMkLst>
          <pc:docMk/>
          <pc:sldMk cId="2530946863" sldId="353"/>
        </pc:sldMkLst>
      </pc:sldChg>
      <pc:sldChg chg="del">
        <pc:chgData name="Binita Gupta (binitag)" userId="2e1667b5-636b-4c95-a3b3-a8a0dc9f68da" providerId="ADAL" clId="{A9E03704-12D4-3846-8BB4-10CF8E9F3921}" dt="2024-09-10T16:25:29.553" v="2001" actId="2696"/>
        <pc:sldMkLst>
          <pc:docMk/>
          <pc:sldMk cId="1609451855" sldId="358"/>
        </pc:sldMkLst>
      </pc:sldChg>
      <pc:sldChg chg="del">
        <pc:chgData name="Binita Gupta (binitag)" userId="2e1667b5-636b-4c95-a3b3-a8a0dc9f68da" providerId="ADAL" clId="{A9E03704-12D4-3846-8BB4-10CF8E9F3921}" dt="2024-09-10T16:25:30.234" v="2002" actId="2696"/>
        <pc:sldMkLst>
          <pc:docMk/>
          <pc:sldMk cId="555599177" sldId="361"/>
        </pc:sldMkLst>
      </pc:sldChg>
      <pc:sldChg chg="del">
        <pc:chgData name="Binita Gupta (binitag)" userId="2e1667b5-636b-4c95-a3b3-a8a0dc9f68da" providerId="ADAL" clId="{A9E03704-12D4-3846-8BB4-10CF8E9F3921}" dt="2024-09-10T16:25:32.436" v="2003" actId="2696"/>
        <pc:sldMkLst>
          <pc:docMk/>
          <pc:sldMk cId="3946266614" sldId="362"/>
        </pc:sldMkLst>
      </pc:sldChg>
      <pc:sldChg chg="modSp mod">
        <pc:chgData name="Binita Gupta (binitag)" userId="2e1667b5-636b-4c95-a3b3-a8a0dc9f68da" providerId="ADAL" clId="{A9E03704-12D4-3846-8BB4-10CF8E9F3921}" dt="2024-09-10T18:20:09.502" v="3390" actId="20577"/>
        <pc:sldMkLst>
          <pc:docMk/>
          <pc:sldMk cId="3257577532" sldId="364"/>
        </pc:sldMkLst>
        <pc:spChg chg="mod">
          <ac:chgData name="Binita Gupta (binitag)" userId="2e1667b5-636b-4c95-a3b3-a8a0dc9f68da" providerId="ADAL" clId="{A9E03704-12D4-3846-8BB4-10CF8E9F3921}" dt="2024-09-10T18:20:09.502" v="3390" actId="20577"/>
          <ac:spMkLst>
            <pc:docMk/>
            <pc:sldMk cId="3257577532" sldId="364"/>
            <ac:spMk id="4098" creationId="{00000000-0000-0000-0000-000000000000}"/>
          </ac:spMkLst>
        </pc:spChg>
      </pc:sldChg>
      <pc:sldChg chg="del">
        <pc:chgData name="Binita Gupta (binitag)" userId="2e1667b5-636b-4c95-a3b3-a8a0dc9f68da" providerId="ADAL" clId="{A9E03704-12D4-3846-8BB4-10CF8E9F3921}" dt="2024-09-10T16:25:33.974" v="2004" actId="2696"/>
        <pc:sldMkLst>
          <pc:docMk/>
          <pc:sldMk cId="918727570" sldId="367"/>
        </pc:sldMkLst>
      </pc:sldChg>
      <pc:sldChg chg="addSp delSp modSp mod modNotesTx">
        <pc:chgData name="Binita Gupta (binitag)" userId="2e1667b5-636b-4c95-a3b3-a8a0dc9f68da" providerId="ADAL" clId="{A9E03704-12D4-3846-8BB4-10CF8E9F3921}" dt="2024-09-10T18:24:13.833" v="3481" actId="313"/>
        <pc:sldMkLst>
          <pc:docMk/>
          <pc:sldMk cId="635204009" sldId="369"/>
        </pc:sldMkLst>
        <pc:spChg chg="mod">
          <ac:chgData name="Binita Gupta (binitag)" userId="2e1667b5-636b-4c95-a3b3-a8a0dc9f68da" providerId="ADAL" clId="{A9E03704-12D4-3846-8BB4-10CF8E9F3921}" dt="2024-09-10T18:24:13.833" v="3481" actId="313"/>
          <ac:spMkLst>
            <pc:docMk/>
            <pc:sldMk cId="635204009" sldId="369"/>
            <ac:spMk id="6" creationId="{AAA545C8-C041-EA0D-B2F8-8E48C80FA9EE}"/>
          </ac:spMkLst>
        </pc:spChg>
        <pc:picChg chg="add mod">
          <ac:chgData name="Binita Gupta (binitag)" userId="2e1667b5-636b-4c95-a3b3-a8a0dc9f68da" providerId="ADAL" clId="{A9E03704-12D4-3846-8BB4-10CF8E9F3921}" dt="2024-09-10T15:41:41.362" v="1128" actId="1076"/>
          <ac:picMkLst>
            <pc:docMk/>
            <pc:sldMk cId="635204009" sldId="369"/>
            <ac:picMk id="7" creationId="{0FD52B7B-2E56-44B0-CC65-2DC22C5E07E9}"/>
          </ac:picMkLst>
        </pc:picChg>
        <pc:picChg chg="del">
          <ac:chgData name="Binita Gupta (binitag)" userId="2e1667b5-636b-4c95-a3b3-a8a0dc9f68da" providerId="ADAL" clId="{A9E03704-12D4-3846-8BB4-10CF8E9F3921}" dt="2024-09-10T15:21:01.408" v="490" actId="478"/>
          <ac:picMkLst>
            <pc:docMk/>
            <pc:sldMk cId="635204009" sldId="369"/>
            <ac:picMk id="12" creationId="{3414FFAA-7B7D-0AA6-6803-8FE5305D2F7D}"/>
          </ac:picMkLst>
        </pc:picChg>
      </pc:sldChg>
      <pc:sldChg chg="modSp add mod">
        <pc:chgData name="Binita Gupta (binitag)" userId="2e1667b5-636b-4c95-a3b3-a8a0dc9f68da" providerId="ADAL" clId="{A9E03704-12D4-3846-8BB4-10CF8E9F3921}" dt="2024-09-10T18:54:20.803" v="3754" actId="20577"/>
        <pc:sldMkLst>
          <pc:docMk/>
          <pc:sldMk cId="234773508" sldId="370"/>
        </pc:sldMkLst>
        <pc:spChg chg="mod">
          <ac:chgData name="Binita Gupta (binitag)" userId="2e1667b5-636b-4c95-a3b3-a8a0dc9f68da" providerId="ADAL" clId="{A9E03704-12D4-3846-8BB4-10CF8E9F3921}" dt="2024-09-10T18:54:20.803" v="3754" actId="20577"/>
          <ac:spMkLst>
            <pc:docMk/>
            <pc:sldMk cId="234773508" sldId="370"/>
            <ac:spMk id="2" creationId="{F04F4287-D04E-8AF4-DA99-E33F7FBC7D8A}"/>
          </ac:spMkLst>
        </pc:spChg>
        <pc:spChg chg="mod">
          <ac:chgData name="Binita Gupta (binitag)" userId="2e1667b5-636b-4c95-a3b3-a8a0dc9f68da" providerId="ADAL" clId="{A9E03704-12D4-3846-8BB4-10CF8E9F3921}" dt="2024-09-10T18:30:26.771" v="3552" actId="5793"/>
          <ac:spMkLst>
            <pc:docMk/>
            <pc:sldMk cId="234773508" sldId="370"/>
            <ac:spMk id="3" creationId="{88B2D437-B5C4-957A-8D80-1463EE6FB8AB}"/>
          </ac:spMkLst>
        </pc:spChg>
      </pc:sldChg>
      <pc:sldChg chg="add del">
        <pc:chgData name="Binita Gupta (binitag)" userId="2e1667b5-636b-4c95-a3b3-a8a0dc9f68da" providerId="ADAL" clId="{A9E03704-12D4-3846-8BB4-10CF8E9F3921}" dt="2024-09-10T17:51:39.878" v="2632" actId="2696"/>
        <pc:sldMkLst>
          <pc:docMk/>
          <pc:sldMk cId="3121251104" sldId="371"/>
        </pc:sldMkLst>
      </pc:sldChg>
      <pc:sldChg chg="modSp add mod">
        <pc:chgData name="Binita Gupta (binitag)" userId="2e1667b5-636b-4c95-a3b3-a8a0dc9f68da" providerId="ADAL" clId="{A9E03704-12D4-3846-8BB4-10CF8E9F3921}" dt="2024-09-10T18:34:54.748" v="3572" actId="20577"/>
        <pc:sldMkLst>
          <pc:docMk/>
          <pc:sldMk cId="369473069" sldId="372"/>
        </pc:sldMkLst>
        <pc:spChg chg="mod">
          <ac:chgData name="Binita Gupta (binitag)" userId="2e1667b5-636b-4c95-a3b3-a8a0dc9f68da" providerId="ADAL" clId="{A9E03704-12D4-3846-8BB4-10CF8E9F3921}" dt="2024-09-10T17:50:28.699" v="2631" actId="20577"/>
          <ac:spMkLst>
            <pc:docMk/>
            <pc:sldMk cId="369473069" sldId="372"/>
            <ac:spMk id="2" creationId="{9BE7A858-E000-EE76-BC22-EA148EBD06B7}"/>
          </ac:spMkLst>
        </pc:spChg>
        <pc:spChg chg="mod">
          <ac:chgData name="Binita Gupta (binitag)" userId="2e1667b5-636b-4c95-a3b3-a8a0dc9f68da" providerId="ADAL" clId="{A9E03704-12D4-3846-8BB4-10CF8E9F3921}" dt="2024-09-10T18:34:54.748" v="3572" actId="20577"/>
          <ac:spMkLst>
            <pc:docMk/>
            <pc:sldMk cId="369473069" sldId="372"/>
            <ac:spMk id="3" creationId="{29EBE6C6-0434-02E8-02C7-FFD6F1533ADF}"/>
          </ac:spMkLst>
        </pc:spChg>
      </pc:sldChg>
      <pc:sldChg chg="modSp add mod">
        <pc:chgData name="Binita Gupta (binitag)" userId="2e1667b5-636b-4c95-a3b3-a8a0dc9f68da" providerId="ADAL" clId="{A9E03704-12D4-3846-8BB4-10CF8E9F3921}" dt="2024-09-10T18:50:02.780" v="3739" actId="20577"/>
        <pc:sldMkLst>
          <pc:docMk/>
          <pc:sldMk cId="38417535" sldId="373"/>
        </pc:sldMkLst>
        <pc:spChg chg="mod">
          <ac:chgData name="Binita Gupta (binitag)" userId="2e1667b5-636b-4c95-a3b3-a8a0dc9f68da" providerId="ADAL" clId="{A9E03704-12D4-3846-8BB4-10CF8E9F3921}" dt="2024-09-10T17:50:21.406" v="2629" actId="20577"/>
          <ac:spMkLst>
            <pc:docMk/>
            <pc:sldMk cId="38417535" sldId="373"/>
            <ac:spMk id="2" creationId="{0F67F69A-B458-F302-D912-56B126FCFF35}"/>
          </ac:spMkLst>
        </pc:spChg>
        <pc:spChg chg="mod">
          <ac:chgData name="Binita Gupta (binitag)" userId="2e1667b5-636b-4c95-a3b3-a8a0dc9f68da" providerId="ADAL" clId="{A9E03704-12D4-3846-8BB4-10CF8E9F3921}" dt="2024-09-10T18:50:02.780" v="3739" actId="20577"/>
          <ac:spMkLst>
            <pc:docMk/>
            <pc:sldMk cId="38417535" sldId="373"/>
            <ac:spMk id="3" creationId="{A3ECD89B-0102-EB69-3BD9-1C3F20F64128}"/>
          </ac:spMkLst>
        </pc:spChg>
      </pc:sldChg>
      <pc:sldMasterChg chg="delSp mod">
        <pc:chgData name="Binita Gupta (binitag)" userId="2e1667b5-636b-4c95-a3b3-a8a0dc9f68da" providerId="ADAL" clId="{A9E03704-12D4-3846-8BB4-10CF8E9F3921}" dt="2024-09-10T18:52:40.209" v="3743" actId="478"/>
        <pc:sldMasterMkLst>
          <pc:docMk/>
          <pc:sldMasterMk cId="0" sldId="2147483648"/>
        </pc:sldMasterMkLst>
        <pc:spChg chg="del">
          <ac:chgData name="Binita Gupta (binitag)" userId="2e1667b5-636b-4c95-a3b3-a8a0dc9f68da" providerId="ADAL" clId="{A9E03704-12D4-3846-8BB4-10CF8E9F3921}" dt="2024-09-10T18:52:40.209" v="3743" actId="478"/>
          <ac:spMkLst>
            <pc:docMk/>
            <pc:sldMasterMk cId="0" sldId="2147483648"/>
            <ac:spMk id="3" creationId="{7F88B055-0D33-4950-1871-CD4E5BCAA393}"/>
          </ac:spMkLst>
        </pc:spChg>
      </pc:sldMasterChg>
    </pc:docChg>
  </pc:docChgLst>
  <pc:docChgLst>
    <pc:chgData name="Binita Gupta (binitag)" userId="2e1667b5-636b-4c95-a3b3-a8a0dc9f68da" providerId="ADAL" clId="{3081AB96-31AA-9A45-A4D9-6B2345ABCCBC}"/>
    <pc:docChg chg="undo custSel addSld delSld modSld sldOrd modMainMaster">
      <pc:chgData name="Binita Gupta (binitag)" userId="2e1667b5-636b-4c95-a3b3-a8a0dc9f68da" providerId="ADAL" clId="{3081AB96-31AA-9A45-A4D9-6B2345ABCCBC}" dt="2024-03-27T18:28:20.958" v="14017" actId="20577"/>
      <pc:docMkLst>
        <pc:docMk/>
      </pc:docMkLst>
      <pc:sldChg chg="modSp del mod">
        <pc:chgData name="Binita Gupta (binitag)" userId="2e1667b5-636b-4c95-a3b3-a8a0dc9f68da" providerId="ADAL" clId="{3081AB96-31AA-9A45-A4D9-6B2345ABCCBC}" dt="2024-03-08T20:29:39.075" v="44" actId="2696"/>
        <pc:sldMkLst>
          <pc:docMk/>
          <pc:sldMk cId="0" sldId="256"/>
        </pc:sldMkLst>
        <pc:spChg chg="mod">
          <ac:chgData name="Binita Gupta (binitag)" userId="2e1667b5-636b-4c95-a3b3-a8a0dc9f68da" providerId="ADAL" clId="{3081AB96-31AA-9A45-A4D9-6B2345ABCCBC}" dt="2024-03-08T20:28:06.565" v="41" actId="20577"/>
          <ac:spMkLst>
            <pc:docMk/>
            <pc:sldMk cId="0" sldId="256"/>
            <ac:spMk id="3073" creationId="{00000000-0000-0000-0000-000000000000}"/>
          </ac:spMkLst>
        </pc:spChg>
      </pc:sldChg>
      <pc:sldChg chg="del">
        <pc:chgData name="Binita Gupta (binitag)" userId="2e1667b5-636b-4c95-a3b3-a8a0dc9f68da" providerId="ADAL" clId="{3081AB96-31AA-9A45-A4D9-6B2345ABCCBC}" dt="2024-03-10T06:35:28.925" v="13797" actId="2696"/>
        <pc:sldMkLst>
          <pc:docMk/>
          <pc:sldMk cId="0" sldId="264"/>
        </pc:sldMkLst>
      </pc:sldChg>
      <pc:sldChg chg="modSp del mod">
        <pc:chgData name="Binita Gupta (binitag)" userId="2e1667b5-636b-4c95-a3b3-a8a0dc9f68da" providerId="ADAL" clId="{3081AB96-31AA-9A45-A4D9-6B2345ABCCBC}" dt="2024-03-10T06:35:28.921" v="13795" actId="2696"/>
        <pc:sldMkLst>
          <pc:docMk/>
          <pc:sldMk cId="2470693909" sldId="312"/>
        </pc:sldMkLst>
        <pc:spChg chg="mod">
          <ac:chgData name="Binita Gupta (binitag)" userId="2e1667b5-636b-4c95-a3b3-a8a0dc9f68da" providerId="ADAL" clId="{3081AB96-31AA-9A45-A4D9-6B2345ABCCBC}" dt="2024-03-09T00:38:56.978" v="1017" actId="20577"/>
          <ac:spMkLst>
            <pc:docMk/>
            <pc:sldMk cId="2470693909" sldId="312"/>
            <ac:spMk id="4097" creationId="{00000000-0000-0000-0000-000000000000}"/>
          </ac:spMkLst>
        </pc:spChg>
        <pc:spChg chg="mod">
          <ac:chgData name="Binita Gupta (binitag)" userId="2e1667b5-636b-4c95-a3b3-a8a0dc9f68da" providerId="ADAL" clId="{3081AB96-31AA-9A45-A4D9-6B2345ABCCBC}" dt="2024-03-09T00:45:09.850" v="1098"/>
          <ac:spMkLst>
            <pc:docMk/>
            <pc:sldMk cId="2470693909" sldId="312"/>
            <ac:spMk id="4098" creationId="{00000000-0000-0000-0000-000000000000}"/>
          </ac:spMkLst>
        </pc:spChg>
      </pc:sldChg>
      <pc:sldChg chg="del">
        <pc:chgData name="Binita Gupta (binitag)" userId="2e1667b5-636b-4c95-a3b3-a8a0dc9f68da" providerId="ADAL" clId="{3081AB96-31AA-9A45-A4D9-6B2345ABCCBC}" dt="2024-03-10T06:35:28.927" v="13798" actId="2696"/>
        <pc:sldMkLst>
          <pc:docMk/>
          <pc:sldMk cId="53126868" sldId="315"/>
        </pc:sldMkLst>
      </pc:sldChg>
      <pc:sldChg chg="del">
        <pc:chgData name="Binita Gupta (binitag)" userId="2e1667b5-636b-4c95-a3b3-a8a0dc9f68da" providerId="ADAL" clId="{3081AB96-31AA-9A45-A4D9-6B2345ABCCBC}" dt="2024-03-10T06:35:28.984" v="13805" actId="2696"/>
        <pc:sldMkLst>
          <pc:docMk/>
          <pc:sldMk cId="107204596" sldId="316"/>
        </pc:sldMkLst>
      </pc:sldChg>
      <pc:sldChg chg="del">
        <pc:chgData name="Binita Gupta (binitag)" userId="2e1667b5-636b-4c95-a3b3-a8a0dc9f68da" providerId="ADAL" clId="{3081AB96-31AA-9A45-A4D9-6B2345ABCCBC}" dt="2024-03-10T06:35:28.917" v="13793" actId="2696"/>
        <pc:sldMkLst>
          <pc:docMk/>
          <pc:sldMk cId="1846169565" sldId="318"/>
        </pc:sldMkLst>
      </pc:sldChg>
      <pc:sldChg chg="del">
        <pc:chgData name="Binita Gupta (binitag)" userId="2e1667b5-636b-4c95-a3b3-a8a0dc9f68da" providerId="ADAL" clId="{3081AB96-31AA-9A45-A4D9-6B2345ABCCBC}" dt="2024-03-10T06:35:28.933" v="13799" actId="2696"/>
        <pc:sldMkLst>
          <pc:docMk/>
          <pc:sldMk cId="3810868281" sldId="319"/>
        </pc:sldMkLst>
      </pc:sldChg>
      <pc:sldChg chg="del">
        <pc:chgData name="Binita Gupta (binitag)" userId="2e1667b5-636b-4c95-a3b3-a8a0dc9f68da" providerId="ADAL" clId="{3081AB96-31AA-9A45-A4D9-6B2345ABCCBC}" dt="2024-03-10T06:35:28.937" v="13801" actId="2696"/>
        <pc:sldMkLst>
          <pc:docMk/>
          <pc:sldMk cId="4031054300" sldId="320"/>
        </pc:sldMkLst>
      </pc:sldChg>
      <pc:sldChg chg="del">
        <pc:chgData name="Binita Gupta (binitag)" userId="2e1667b5-636b-4c95-a3b3-a8a0dc9f68da" providerId="ADAL" clId="{3081AB96-31AA-9A45-A4D9-6B2345ABCCBC}" dt="2024-03-10T06:35:28.978" v="13803" actId="2696"/>
        <pc:sldMkLst>
          <pc:docMk/>
          <pc:sldMk cId="3930847488" sldId="321"/>
        </pc:sldMkLst>
      </pc:sldChg>
      <pc:sldChg chg="del">
        <pc:chgData name="Binita Gupta (binitag)" userId="2e1667b5-636b-4c95-a3b3-a8a0dc9f68da" providerId="ADAL" clId="{3081AB96-31AA-9A45-A4D9-6B2345ABCCBC}" dt="2024-03-10T06:35:28.982" v="13804" actId="2696"/>
        <pc:sldMkLst>
          <pc:docMk/>
          <pc:sldMk cId="873720385" sldId="323"/>
        </pc:sldMkLst>
      </pc:sldChg>
      <pc:sldChg chg="del">
        <pc:chgData name="Binita Gupta (binitag)" userId="2e1667b5-636b-4c95-a3b3-a8a0dc9f68da" providerId="ADAL" clId="{3081AB96-31AA-9A45-A4D9-6B2345ABCCBC}" dt="2024-03-10T06:35:28.919" v="13794" actId="2696"/>
        <pc:sldMkLst>
          <pc:docMk/>
          <pc:sldMk cId="2653325130" sldId="324"/>
        </pc:sldMkLst>
      </pc:sldChg>
      <pc:sldChg chg="del">
        <pc:chgData name="Binita Gupta (binitag)" userId="2e1667b5-636b-4c95-a3b3-a8a0dc9f68da" providerId="ADAL" clId="{3081AB96-31AA-9A45-A4D9-6B2345ABCCBC}" dt="2024-03-10T06:35:28.924" v="13796" actId="2696"/>
        <pc:sldMkLst>
          <pc:docMk/>
          <pc:sldMk cId="451964437" sldId="325"/>
        </pc:sldMkLst>
      </pc:sldChg>
      <pc:sldChg chg="modSp add mod">
        <pc:chgData name="Binita Gupta (binitag)" userId="2e1667b5-636b-4c95-a3b3-a8a0dc9f68da" providerId="ADAL" clId="{3081AB96-31AA-9A45-A4D9-6B2345ABCCBC}" dt="2024-03-08T20:29:09.771" v="43"/>
        <pc:sldMkLst>
          <pc:docMk/>
          <pc:sldMk cId="0" sldId="326"/>
        </pc:sldMkLst>
        <pc:spChg chg="mod">
          <ac:chgData name="Binita Gupta (binitag)" userId="2e1667b5-636b-4c95-a3b3-a8a0dc9f68da" providerId="ADAL" clId="{3081AB96-31AA-9A45-A4D9-6B2345ABCCBC}" dt="2024-03-08T20:29:09.771" v="43"/>
          <ac:spMkLst>
            <pc:docMk/>
            <pc:sldMk cId="0" sldId="326"/>
            <ac:spMk id="3073" creationId="{00000000-0000-0000-0000-000000000000}"/>
          </ac:spMkLst>
        </pc:spChg>
      </pc:sldChg>
      <pc:sldChg chg="add del">
        <pc:chgData name="Binita Gupta (binitag)" userId="2e1667b5-636b-4c95-a3b3-a8a0dc9f68da" providerId="ADAL" clId="{3081AB96-31AA-9A45-A4D9-6B2345ABCCBC}" dt="2024-03-10T06:35:28.986" v="13806" actId="2696"/>
        <pc:sldMkLst>
          <pc:docMk/>
          <pc:sldMk cId="852774429" sldId="327"/>
        </pc:sldMkLst>
      </pc:sldChg>
      <pc:sldChg chg="modSp add mod ord">
        <pc:chgData name="Binita Gupta (binitag)" userId="2e1667b5-636b-4c95-a3b3-a8a0dc9f68da" providerId="ADAL" clId="{3081AB96-31AA-9A45-A4D9-6B2345ABCCBC}" dt="2024-03-27T18:09:25.319" v="13870" actId="1076"/>
        <pc:sldMkLst>
          <pc:docMk/>
          <pc:sldMk cId="1564151962" sldId="328"/>
        </pc:sldMkLst>
        <pc:spChg chg="mod">
          <ac:chgData name="Binita Gupta (binitag)" userId="2e1667b5-636b-4c95-a3b3-a8a0dc9f68da" providerId="ADAL" clId="{3081AB96-31AA-9A45-A4D9-6B2345ABCCBC}" dt="2024-03-27T18:09:25.319" v="13870" actId="1076"/>
          <ac:spMkLst>
            <pc:docMk/>
            <pc:sldMk cId="1564151962" sldId="328"/>
            <ac:spMk id="4098" creationId="{00000000-0000-0000-0000-000000000000}"/>
          </ac:spMkLst>
        </pc:spChg>
      </pc:sldChg>
      <pc:sldChg chg="addSp delSp modSp add mod ord">
        <pc:chgData name="Binita Gupta (binitag)" userId="2e1667b5-636b-4c95-a3b3-a8a0dc9f68da" providerId="ADAL" clId="{3081AB96-31AA-9A45-A4D9-6B2345ABCCBC}" dt="2024-03-27T18:11:35.100" v="13874" actId="20577"/>
        <pc:sldMkLst>
          <pc:docMk/>
          <pc:sldMk cId="32534514" sldId="329"/>
        </pc:sldMkLst>
        <pc:spChg chg="mod">
          <ac:chgData name="Binita Gupta (binitag)" userId="2e1667b5-636b-4c95-a3b3-a8a0dc9f68da" providerId="ADAL" clId="{3081AB96-31AA-9A45-A4D9-6B2345ABCCBC}" dt="2024-03-09T06:51:49.307" v="2376" actId="20577"/>
          <ac:spMkLst>
            <pc:docMk/>
            <pc:sldMk cId="32534514" sldId="329"/>
            <ac:spMk id="4097" creationId="{00000000-0000-0000-0000-000000000000}"/>
          </ac:spMkLst>
        </pc:spChg>
        <pc:spChg chg="mod">
          <ac:chgData name="Binita Gupta (binitag)" userId="2e1667b5-636b-4c95-a3b3-a8a0dc9f68da" providerId="ADAL" clId="{3081AB96-31AA-9A45-A4D9-6B2345ABCCBC}" dt="2024-03-27T18:11:35.100" v="13874" actId="20577"/>
          <ac:spMkLst>
            <pc:docMk/>
            <pc:sldMk cId="32534514" sldId="329"/>
            <ac:spMk id="4098" creationId="{00000000-0000-0000-0000-000000000000}"/>
          </ac:spMkLst>
        </pc:spChg>
        <pc:picChg chg="add del mod">
          <ac:chgData name="Binita Gupta (binitag)" userId="2e1667b5-636b-4c95-a3b3-a8a0dc9f68da" providerId="ADAL" clId="{3081AB96-31AA-9A45-A4D9-6B2345ABCCBC}" dt="2024-03-09T07:35:12.820" v="3116" actId="478"/>
          <ac:picMkLst>
            <pc:docMk/>
            <pc:sldMk cId="32534514" sldId="329"/>
            <ac:picMk id="2" creationId="{D98923F0-14DB-8637-4A39-6FE3B39BDA7D}"/>
          </ac:picMkLst>
        </pc:picChg>
        <pc:picChg chg="add del mod">
          <ac:chgData name="Binita Gupta (binitag)" userId="2e1667b5-636b-4c95-a3b3-a8a0dc9f68da" providerId="ADAL" clId="{3081AB96-31AA-9A45-A4D9-6B2345ABCCBC}" dt="2024-03-09T07:37:02.757" v="3151" actId="478"/>
          <ac:picMkLst>
            <pc:docMk/>
            <pc:sldMk cId="32534514" sldId="329"/>
            <ac:picMk id="3" creationId="{4D51B105-E17C-9C84-987E-404F7F35BD64}"/>
          </ac:picMkLst>
        </pc:picChg>
        <pc:picChg chg="add mod">
          <ac:chgData name="Binita Gupta (binitag)" userId="2e1667b5-636b-4c95-a3b3-a8a0dc9f68da" providerId="ADAL" clId="{3081AB96-31AA-9A45-A4D9-6B2345ABCCBC}" dt="2024-03-09T07:37:10.374" v="3153"/>
          <ac:picMkLst>
            <pc:docMk/>
            <pc:sldMk cId="32534514" sldId="329"/>
            <ac:picMk id="7" creationId="{5A2D5F5F-3AC8-6CBA-FFDC-A3E743ABDDDF}"/>
          </ac:picMkLst>
        </pc:picChg>
        <pc:picChg chg="add del mod">
          <ac:chgData name="Binita Gupta (binitag)" userId="2e1667b5-636b-4c95-a3b3-a8a0dc9f68da" providerId="ADAL" clId="{3081AB96-31AA-9A45-A4D9-6B2345ABCCBC}" dt="2024-03-09T07:50:11.048" v="3490" actId="478"/>
          <ac:picMkLst>
            <pc:docMk/>
            <pc:sldMk cId="32534514" sldId="329"/>
            <ac:picMk id="8" creationId="{E69441A4-FB3E-B2BE-77FE-C350F3B50FB2}"/>
          </ac:picMkLst>
        </pc:picChg>
        <pc:picChg chg="add mod">
          <ac:chgData name="Binita Gupta (binitag)" userId="2e1667b5-636b-4c95-a3b3-a8a0dc9f68da" providerId="ADAL" clId="{3081AB96-31AA-9A45-A4D9-6B2345ABCCBC}" dt="2024-03-09T20:29:57.275" v="6154" actId="1076"/>
          <ac:picMkLst>
            <pc:docMk/>
            <pc:sldMk cId="32534514" sldId="329"/>
            <ac:picMk id="9" creationId="{B38BA916-495B-6285-770B-7E6A1238CB4A}"/>
          </ac:picMkLst>
        </pc:picChg>
      </pc:sldChg>
      <pc:sldChg chg="add del">
        <pc:chgData name="Binita Gupta (binitag)" userId="2e1667b5-636b-4c95-a3b3-a8a0dc9f68da" providerId="ADAL" clId="{3081AB96-31AA-9A45-A4D9-6B2345ABCCBC}" dt="2024-03-10T06:35:28.935" v="13800" actId="2696"/>
        <pc:sldMkLst>
          <pc:docMk/>
          <pc:sldMk cId="1967403648" sldId="330"/>
        </pc:sldMkLst>
      </pc:sldChg>
      <pc:sldChg chg="addSp delSp modSp add mod ord">
        <pc:chgData name="Binita Gupta (binitag)" userId="2e1667b5-636b-4c95-a3b3-a8a0dc9f68da" providerId="ADAL" clId="{3081AB96-31AA-9A45-A4D9-6B2345ABCCBC}" dt="2024-03-27T18:14:45.642" v="13932" actId="14100"/>
        <pc:sldMkLst>
          <pc:docMk/>
          <pc:sldMk cId="3065255517" sldId="331"/>
        </pc:sldMkLst>
        <pc:spChg chg="mod">
          <ac:chgData name="Binita Gupta (binitag)" userId="2e1667b5-636b-4c95-a3b3-a8a0dc9f68da" providerId="ADAL" clId="{3081AB96-31AA-9A45-A4D9-6B2345ABCCBC}" dt="2024-03-09T21:10:27.744" v="6967" actId="20577"/>
          <ac:spMkLst>
            <pc:docMk/>
            <pc:sldMk cId="3065255517" sldId="331"/>
            <ac:spMk id="4097" creationId="{00000000-0000-0000-0000-000000000000}"/>
          </ac:spMkLst>
        </pc:spChg>
        <pc:spChg chg="mod">
          <ac:chgData name="Binita Gupta (binitag)" userId="2e1667b5-636b-4c95-a3b3-a8a0dc9f68da" providerId="ADAL" clId="{3081AB96-31AA-9A45-A4D9-6B2345ABCCBC}" dt="2024-03-27T18:14:45.642" v="13932" actId="14100"/>
          <ac:spMkLst>
            <pc:docMk/>
            <pc:sldMk cId="3065255517" sldId="331"/>
            <ac:spMk id="4098" creationId="{00000000-0000-0000-0000-000000000000}"/>
          </ac:spMkLst>
        </pc:spChg>
        <pc:picChg chg="add del mod">
          <ac:chgData name="Binita Gupta (binitag)" userId="2e1667b5-636b-4c95-a3b3-a8a0dc9f68da" providerId="ADAL" clId="{3081AB96-31AA-9A45-A4D9-6B2345ABCCBC}" dt="2024-03-10T00:02:05.310" v="8812" actId="478"/>
          <ac:picMkLst>
            <pc:docMk/>
            <pc:sldMk cId="3065255517" sldId="331"/>
            <ac:picMk id="2" creationId="{9A3E7345-87AF-4E61-C604-7B87D10B598F}"/>
          </ac:picMkLst>
        </pc:picChg>
        <pc:picChg chg="add del mod">
          <ac:chgData name="Binita Gupta (binitag)" userId="2e1667b5-636b-4c95-a3b3-a8a0dc9f68da" providerId="ADAL" clId="{3081AB96-31AA-9A45-A4D9-6B2345ABCCBC}" dt="2024-03-10T04:22:13.126" v="10196" actId="478"/>
          <ac:picMkLst>
            <pc:docMk/>
            <pc:sldMk cId="3065255517" sldId="331"/>
            <ac:picMk id="3" creationId="{8B78882E-705E-9A11-0D6B-CF95B07AB73D}"/>
          </ac:picMkLst>
        </pc:picChg>
        <pc:picChg chg="add del mod">
          <ac:chgData name="Binita Gupta (binitag)" userId="2e1667b5-636b-4c95-a3b3-a8a0dc9f68da" providerId="ADAL" clId="{3081AB96-31AA-9A45-A4D9-6B2345ABCCBC}" dt="2024-03-10T04:24:46.683" v="10216" actId="478"/>
          <ac:picMkLst>
            <pc:docMk/>
            <pc:sldMk cId="3065255517" sldId="331"/>
            <ac:picMk id="7" creationId="{65C5B2DD-EB12-7588-B35A-9BB34273EFE3}"/>
          </ac:picMkLst>
        </pc:picChg>
        <pc:picChg chg="add mod">
          <ac:chgData name="Binita Gupta (binitag)" userId="2e1667b5-636b-4c95-a3b3-a8a0dc9f68da" providerId="ADAL" clId="{3081AB96-31AA-9A45-A4D9-6B2345ABCCBC}" dt="2024-03-10T04:25:08.880" v="10219" actId="1076"/>
          <ac:picMkLst>
            <pc:docMk/>
            <pc:sldMk cId="3065255517" sldId="331"/>
            <ac:picMk id="8" creationId="{7476A95C-85BE-8743-73CD-FC5789F37EFD}"/>
          </ac:picMkLst>
        </pc:picChg>
      </pc:sldChg>
      <pc:sldChg chg="add del">
        <pc:chgData name="Binita Gupta (binitag)" userId="2e1667b5-636b-4c95-a3b3-a8a0dc9f68da" providerId="ADAL" clId="{3081AB96-31AA-9A45-A4D9-6B2345ABCCBC}" dt="2024-03-10T06:35:28.964" v="13802" actId="2696"/>
        <pc:sldMkLst>
          <pc:docMk/>
          <pc:sldMk cId="3945771404" sldId="332"/>
        </pc:sldMkLst>
      </pc:sldChg>
      <pc:sldChg chg="delSp modSp add mod">
        <pc:chgData name="Binita Gupta (binitag)" userId="2e1667b5-636b-4c95-a3b3-a8a0dc9f68da" providerId="ADAL" clId="{3081AB96-31AA-9A45-A4D9-6B2345ABCCBC}" dt="2024-03-27T18:15:20.336" v="13933" actId="20577"/>
        <pc:sldMkLst>
          <pc:docMk/>
          <pc:sldMk cId="4065250037" sldId="333"/>
        </pc:sldMkLst>
        <pc:spChg chg="mod">
          <ac:chgData name="Binita Gupta (binitag)" userId="2e1667b5-636b-4c95-a3b3-a8a0dc9f68da" providerId="ADAL" clId="{3081AB96-31AA-9A45-A4D9-6B2345ABCCBC}" dt="2024-03-09T08:10:11.780" v="4468" actId="20577"/>
          <ac:spMkLst>
            <pc:docMk/>
            <pc:sldMk cId="4065250037" sldId="333"/>
            <ac:spMk id="4097" creationId="{00000000-0000-0000-0000-000000000000}"/>
          </ac:spMkLst>
        </pc:spChg>
        <pc:spChg chg="mod">
          <ac:chgData name="Binita Gupta (binitag)" userId="2e1667b5-636b-4c95-a3b3-a8a0dc9f68da" providerId="ADAL" clId="{3081AB96-31AA-9A45-A4D9-6B2345ABCCBC}" dt="2024-03-27T18:15:20.336" v="13933" actId="20577"/>
          <ac:spMkLst>
            <pc:docMk/>
            <pc:sldMk cId="4065250037" sldId="333"/>
            <ac:spMk id="4098" creationId="{00000000-0000-0000-0000-000000000000}"/>
          </ac:spMkLst>
        </pc:spChg>
        <pc:picChg chg="del">
          <ac:chgData name="Binita Gupta (binitag)" userId="2e1667b5-636b-4c95-a3b3-a8a0dc9f68da" providerId="ADAL" clId="{3081AB96-31AA-9A45-A4D9-6B2345ABCCBC}" dt="2024-03-09T08:10:25.817" v="4470" actId="478"/>
          <ac:picMkLst>
            <pc:docMk/>
            <pc:sldMk cId="4065250037" sldId="333"/>
            <ac:picMk id="9" creationId="{B38BA916-495B-6285-770B-7E6A1238CB4A}"/>
          </ac:picMkLst>
        </pc:picChg>
      </pc:sldChg>
      <pc:sldChg chg="addSp delSp modSp new mod">
        <pc:chgData name="Binita Gupta (binitag)" userId="2e1667b5-636b-4c95-a3b3-a8a0dc9f68da" providerId="ADAL" clId="{3081AB96-31AA-9A45-A4D9-6B2345ABCCBC}" dt="2024-03-10T06:14:20.554" v="13364" actId="20577"/>
        <pc:sldMkLst>
          <pc:docMk/>
          <pc:sldMk cId="2043247713" sldId="334"/>
        </pc:sldMkLst>
        <pc:spChg chg="mod">
          <ac:chgData name="Binita Gupta (binitag)" userId="2e1667b5-636b-4c95-a3b3-a8a0dc9f68da" providerId="ADAL" clId="{3081AB96-31AA-9A45-A4D9-6B2345ABCCBC}" dt="2024-03-10T06:14:20.554" v="13364" actId="20577"/>
          <ac:spMkLst>
            <pc:docMk/>
            <pc:sldMk cId="2043247713" sldId="334"/>
            <ac:spMk id="2" creationId="{DEAD83B3-13B3-9EDF-52C8-7D090407A6AC}"/>
          </ac:spMkLst>
        </pc:spChg>
        <pc:spChg chg="mod">
          <ac:chgData name="Binita Gupta (binitag)" userId="2e1667b5-636b-4c95-a3b3-a8a0dc9f68da" providerId="ADAL" clId="{3081AB96-31AA-9A45-A4D9-6B2345ABCCBC}" dt="2024-03-10T04:24:02.452" v="10214" actId="1076"/>
          <ac:spMkLst>
            <pc:docMk/>
            <pc:sldMk cId="2043247713" sldId="334"/>
            <ac:spMk id="3" creationId="{37D71A61-FF1C-EF62-837D-E985266B8028}"/>
          </ac:spMkLst>
        </pc:spChg>
        <pc:picChg chg="add del mod">
          <ac:chgData name="Binita Gupta (binitag)" userId="2e1667b5-636b-4c95-a3b3-a8a0dc9f68da" providerId="ADAL" clId="{3081AB96-31AA-9A45-A4D9-6B2345ABCCBC}" dt="2024-03-10T03:39:20.909" v="8850" actId="478"/>
          <ac:picMkLst>
            <pc:docMk/>
            <pc:sldMk cId="2043247713" sldId="334"/>
            <ac:picMk id="7" creationId="{D5559613-AF11-C6B7-0A5C-56263DD4AB1A}"/>
          </ac:picMkLst>
        </pc:picChg>
        <pc:picChg chg="add del mod">
          <ac:chgData name="Binita Gupta (binitag)" userId="2e1667b5-636b-4c95-a3b3-a8a0dc9f68da" providerId="ADAL" clId="{3081AB96-31AA-9A45-A4D9-6B2345ABCCBC}" dt="2024-03-10T04:26:28.344" v="10220" actId="478"/>
          <ac:picMkLst>
            <pc:docMk/>
            <pc:sldMk cId="2043247713" sldId="334"/>
            <ac:picMk id="8" creationId="{773CB300-67F3-9393-E5B5-5120BE97FAC9}"/>
          </ac:picMkLst>
        </pc:picChg>
        <pc:picChg chg="add mod">
          <ac:chgData name="Binita Gupta (binitag)" userId="2e1667b5-636b-4c95-a3b3-a8a0dc9f68da" providerId="ADAL" clId="{3081AB96-31AA-9A45-A4D9-6B2345ABCCBC}" dt="2024-03-10T04:26:41.853" v="10225" actId="1076"/>
          <ac:picMkLst>
            <pc:docMk/>
            <pc:sldMk cId="2043247713" sldId="334"/>
            <ac:picMk id="9" creationId="{1B942DE5-C0EA-24A9-1093-BABD831DBE6F}"/>
          </ac:picMkLst>
        </pc:picChg>
      </pc:sldChg>
      <pc:sldChg chg="modSp add mod">
        <pc:chgData name="Binita Gupta (binitag)" userId="2e1667b5-636b-4c95-a3b3-a8a0dc9f68da" providerId="ADAL" clId="{3081AB96-31AA-9A45-A4D9-6B2345ABCCBC}" dt="2024-03-10T05:44:28.924" v="12322" actId="20577"/>
        <pc:sldMkLst>
          <pc:docMk/>
          <pc:sldMk cId="359900838" sldId="335"/>
        </pc:sldMkLst>
        <pc:spChg chg="mod">
          <ac:chgData name="Binita Gupta (binitag)" userId="2e1667b5-636b-4c95-a3b3-a8a0dc9f68da" providerId="ADAL" clId="{3081AB96-31AA-9A45-A4D9-6B2345ABCCBC}" dt="2024-03-10T04:44:58.178" v="11114" actId="20577"/>
          <ac:spMkLst>
            <pc:docMk/>
            <pc:sldMk cId="359900838" sldId="335"/>
            <ac:spMk id="2" creationId="{DEAD83B3-13B3-9EDF-52C8-7D090407A6AC}"/>
          </ac:spMkLst>
        </pc:spChg>
        <pc:spChg chg="mod">
          <ac:chgData name="Binita Gupta (binitag)" userId="2e1667b5-636b-4c95-a3b3-a8a0dc9f68da" providerId="ADAL" clId="{3081AB96-31AA-9A45-A4D9-6B2345ABCCBC}" dt="2024-03-10T05:44:28.924" v="12322" actId="20577"/>
          <ac:spMkLst>
            <pc:docMk/>
            <pc:sldMk cId="359900838" sldId="335"/>
            <ac:spMk id="3" creationId="{37D71A61-FF1C-EF62-837D-E985266B8028}"/>
          </ac:spMkLst>
        </pc:spChg>
      </pc:sldChg>
      <pc:sldChg chg="delSp add del mod">
        <pc:chgData name="Binita Gupta (binitag)" userId="2e1667b5-636b-4c95-a3b3-a8a0dc9f68da" providerId="ADAL" clId="{3081AB96-31AA-9A45-A4D9-6B2345ABCCBC}" dt="2024-03-10T04:37:28.363" v="10848" actId="2696"/>
        <pc:sldMkLst>
          <pc:docMk/>
          <pc:sldMk cId="2744771388" sldId="336"/>
        </pc:sldMkLst>
        <pc:picChg chg="del">
          <ac:chgData name="Binita Gupta (binitag)" userId="2e1667b5-636b-4c95-a3b3-a8a0dc9f68da" providerId="ADAL" clId="{3081AB96-31AA-9A45-A4D9-6B2345ABCCBC}" dt="2024-03-10T03:58:10.090" v="9371" actId="478"/>
          <ac:picMkLst>
            <pc:docMk/>
            <pc:sldMk cId="2744771388" sldId="336"/>
            <ac:picMk id="7" creationId="{D5559613-AF11-C6B7-0A5C-56263DD4AB1A}"/>
          </ac:picMkLst>
        </pc:picChg>
      </pc:sldChg>
      <pc:sldChg chg="addSp delSp modSp add mod">
        <pc:chgData name="Binita Gupta (binitag)" userId="2e1667b5-636b-4c95-a3b3-a8a0dc9f68da" providerId="ADAL" clId="{3081AB96-31AA-9A45-A4D9-6B2345ABCCBC}" dt="2024-03-10T14:43:34.172" v="13847" actId="20577"/>
        <pc:sldMkLst>
          <pc:docMk/>
          <pc:sldMk cId="2908804932" sldId="337"/>
        </pc:sldMkLst>
        <pc:spChg chg="mod">
          <ac:chgData name="Binita Gupta (binitag)" userId="2e1667b5-636b-4c95-a3b3-a8a0dc9f68da" providerId="ADAL" clId="{3081AB96-31AA-9A45-A4D9-6B2345ABCCBC}" dt="2024-03-10T14:43:34.172" v="13847" actId="20577"/>
          <ac:spMkLst>
            <pc:docMk/>
            <pc:sldMk cId="2908804932" sldId="337"/>
            <ac:spMk id="2" creationId="{DEAD83B3-13B3-9EDF-52C8-7D090407A6AC}"/>
          </ac:spMkLst>
        </pc:spChg>
        <pc:spChg chg="mod">
          <ac:chgData name="Binita Gupta (binitag)" userId="2e1667b5-636b-4c95-a3b3-a8a0dc9f68da" providerId="ADAL" clId="{3081AB96-31AA-9A45-A4D9-6B2345ABCCBC}" dt="2024-03-10T04:31:07.440" v="10395" actId="20577"/>
          <ac:spMkLst>
            <pc:docMk/>
            <pc:sldMk cId="2908804932" sldId="337"/>
            <ac:spMk id="3" creationId="{37D71A61-FF1C-EF62-837D-E985266B8028}"/>
          </ac:spMkLst>
        </pc:spChg>
        <pc:picChg chg="add mod">
          <ac:chgData name="Binita Gupta (binitag)" userId="2e1667b5-636b-4c95-a3b3-a8a0dc9f68da" providerId="ADAL" clId="{3081AB96-31AA-9A45-A4D9-6B2345ABCCBC}" dt="2024-03-10T04:29:42.386" v="10296" actId="1076"/>
          <ac:picMkLst>
            <pc:docMk/>
            <pc:sldMk cId="2908804932" sldId="337"/>
            <ac:picMk id="7" creationId="{BE73BC3D-F55D-75B1-DB36-359E91A6DF62}"/>
          </ac:picMkLst>
        </pc:picChg>
        <pc:picChg chg="del">
          <ac:chgData name="Binita Gupta (binitag)" userId="2e1667b5-636b-4c95-a3b3-a8a0dc9f68da" providerId="ADAL" clId="{3081AB96-31AA-9A45-A4D9-6B2345ABCCBC}" dt="2024-03-10T04:02:08.303" v="9496" actId="478"/>
          <ac:picMkLst>
            <pc:docMk/>
            <pc:sldMk cId="2908804932" sldId="337"/>
            <ac:picMk id="8" creationId="{773CB300-67F3-9393-E5B5-5120BE97FAC9}"/>
          </ac:picMkLst>
        </pc:picChg>
      </pc:sldChg>
      <pc:sldChg chg="addSp modSp add mod ord">
        <pc:chgData name="Binita Gupta (binitag)" userId="2e1667b5-636b-4c95-a3b3-a8a0dc9f68da" providerId="ADAL" clId="{3081AB96-31AA-9A45-A4D9-6B2345ABCCBC}" dt="2024-03-27T18:20:51.260" v="13936" actId="20577"/>
        <pc:sldMkLst>
          <pc:docMk/>
          <pc:sldMk cId="3896037241" sldId="338"/>
        </pc:sldMkLst>
        <pc:spChg chg="mod">
          <ac:chgData name="Binita Gupta (binitag)" userId="2e1667b5-636b-4c95-a3b3-a8a0dc9f68da" providerId="ADAL" clId="{3081AB96-31AA-9A45-A4D9-6B2345ABCCBC}" dt="2024-03-10T06:12:54.263" v="13360" actId="20577"/>
          <ac:spMkLst>
            <pc:docMk/>
            <pc:sldMk cId="3896037241" sldId="338"/>
            <ac:spMk id="2" creationId="{DEAD83B3-13B3-9EDF-52C8-7D090407A6AC}"/>
          </ac:spMkLst>
        </pc:spChg>
        <pc:spChg chg="mod">
          <ac:chgData name="Binita Gupta (binitag)" userId="2e1667b5-636b-4c95-a3b3-a8a0dc9f68da" providerId="ADAL" clId="{3081AB96-31AA-9A45-A4D9-6B2345ABCCBC}" dt="2024-03-27T18:20:51.260" v="13936" actId="20577"/>
          <ac:spMkLst>
            <pc:docMk/>
            <pc:sldMk cId="3896037241" sldId="338"/>
            <ac:spMk id="3" creationId="{37D71A61-FF1C-EF62-837D-E985266B8028}"/>
          </ac:spMkLst>
        </pc:spChg>
        <pc:picChg chg="add mod">
          <ac:chgData name="Binita Gupta (binitag)" userId="2e1667b5-636b-4c95-a3b3-a8a0dc9f68da" providerId="ADAL" clId="{3081AB96-31AA-9A45-A4D9-6B2345ABCCBC}" dt="2024-03-10T06:03:18.322" v="13065" actId="1076"/>
          <ac:picMkLst>
            <pc:docMk/>
            <pc:sldMk cId="3896037241" sldId="338"/>
            <ac:picMk id="7" creationId="{6D3ECAB9-4141-C8A8-5D1D-B88DBBFDD690}"/>
          </ac:picMkLst>
        </pc:picChg>
      </pc:sldChg>
      <pc:sldChg chg="add del">
        <pc:chgData name="Binita Gupta (binitag)" userId="2e1667b5-636b-4c95-a3b3-a8a0dc9f68da" providerId="ADAL" clId="{3081AB96-31AA-9A45-A4D9-6B2345ABCCBC}" dt="2024-03-10T06:35:28.883" v="13792" actId="2696"/>
        <pc:sldMkLst>
          <pc:docMk/>
          <pc:sldMk cId="1352317633" sldId="339"/>
        </pc:sldMkLst>
      </pc:sldChg>
      <pc:sldChg chg="modSp new mod">
        <pc:chgData name="Binita Gupta (binitag)" userId="2e1667b5-636b-4c95-a3b3-a8a0dc9f68da" providerId="ADAL" clId="{3081AB96-31AA-9A45-A4D9-6B2345ABCCBC}" dt="2024-03-27T18:23:50.361" v="13947" actId="20577"/>
        <pc:sldMkLst>
          <pc:docMk/>
          <pc:sldMk cId="3365892904" sldId="340"/>
        </pc:sldMkLst>
        <pc:spChg chg="mod">
          <ac:chgData name="Binita Gupta (binitag)" userId="2e1667b5-636b-4c95-a3b3-a8a0dc9f68da" providerId="ADAL" clId="{3081AB96-31AA-9A45-A4D9-6B2345ABCCBC}" dt="2024-03-10T06:05:24.249" v="13099" actId="20577"/>
          <ac:spMkLst>
            <pc:docMk/>
            <pc:sldMk cId="3365892904" sldId="340"/>
            <ac:spMk id="2" creationId="{870F249A-E821-7A29-BC8F-AFEC3BB3867B}"/>
          </ac:spMkLst>
        </pc:spChg>
        <pc:spChg chg="mod">
          <ac:chgData name="Binita Gupta (binitag)" userId="2e1667b5-636b-4c95-a3b3-a8a0dc9f68da" providerId="ADAL" clId="{3081AB96-31AA-9A45-A4D9-6B2345ABCCBC}" dt="2024-03-27T18:23:50.361" v="13947" actId="20577"/>
          <ac:spMkLst>
            <pc:docMk/>
            <pc:sldMk cId="3365892904" sldId="340"/>
            <ac:spMk id="3" creationId="{0CEF7D4B-D7C0-B09C-0CAD-60C20F707A39}"/>
          </ac:spMkLst>
        </pc:spChg>
      </pc:sldChg>
      <pc:sldChg chg="modSp add mod">
        <pc:chgData name="Binita Gupta (binitag)" userId="2e1667b5-636b-4c95-a3b3-a8a0dc9f68da" providerId="ADAL" clId="{3081AB96-31AA-9A45-A4D9-6B2345ABCCBC}" dt="2024-03-10T06:23:15.730" v="13610" actId="20577"/>
        <pc:sldMkLst>
          <pc:docMk/>
          <pc:sldMk cId="1895643782" sldId="341"/>
        </pc:sldMkLst>
        <pc:spChg chg="mod">
          <ac:chgData name="Binita Gupta (binitag)" userId="2e1667b5-636b-4c95-a3b3-a8a0dc9f68da" providerId="ADAL" clId="{3081AB96-31AA-9A45-A4D9-6B2345ABCCBC}" dt="2024-03-10T06:23:15.730" v="13610" actId="20577"/>
          <ac:spMkLst>
            <pc:docMk/>
            <pc:sldMk cId="1895643782" sldId="341"/>
            <ac:spMk id="3" creationId="{682CEAD6-F7CE-6FA1-7183-BB90DF397025}"/>
          </ac:spMkLst>
        </pc:spChg>
      </pc:sldChg>
      <pc:sldChg chg="modSp add mod">
        <pc:chgData name="Binita Gupta (binitag)" userId="2e1667b5-636b-4c95-a3b3-a8a0dc9f68da" providerId="ADAL" clId="{3081AB96-31AA-9A45-A4D9-6B2345ABCCBC}" dt="2024-03-10T06:17:32.685" v="13399" actId="20577"/>
        <pc:sldMkLst>
          <pc:docMk/>
          <pc:sldMk cId="3655242441" sldId="342"/>
        </pc:sldMkLst>
        <pc:spChg chg="mod">
          <ac:chgData name="Binita Gupta (binitag)" userId="2e1667b5-636b-4c95-a3b3-a8a0dc9f68da" providerId="ADAL" clId="{3081AB96-31AA-9A45-A4D9-6B2345ABCCBC}" dt="2024-03-10T06:17:32.685" v="13399" actId="20577"/>
          <ac:spMkLst>
            <pc:docMk/>
            <pc:sldMk cId="3655242441" sldId="342"/>
            <ac:spMk id="2" creationId="{00000000-0000-0000-0000-000000000000}"/>
          </ac:spMkLst>
        </pc:spChg>
      </pc:sldChg>
      <pc:sldChg chg="modSp add mod">
        <pc:chgData name="Binita Gupta (binitag)" userId="2e1667b5-636b-4c95-a3b3-a8a0dc9f68da" providerId="ADAL" clId="{3081AB96-31AA-9A45-A4D9-6B2345ABCCBC}" dt="2024-03-27T18:28:20.958" v="14017" actId="20577"/>
        <pc:sldMkLst>
          <pc:docMk/>
          <pc:sldMk cId="622526950" sldId="343"/>
        </pc:sldMkLst>
        <pc:spChg chg="mod">
          <ac:chgData name="Binita Gupta (binitag)" userId="2e1667b5-636b-4c95-a3b3-a8a0dc9f68da" providerId="ADAL" clId="{3081AB96-31AA-9A45-A4D9-6B2345ABCCBC}" dt="2024-03-10T06:33:53.637" v="13767" actId="20577"/>
          <ac:spMkLst>
            <pc:docMk/>
            <pc:sldMk cId="622526950" sldId="343"/>
            <ac:spMk id="2" creationId="{CF5A1B59-B685-9502-4106-F8586EFB424C}"/>
          </ac:spMkLst>
        </pc:spChg>
        <pc:spChg chg="mod">
          <ac:chgData name="Binita Gupta (binitag)" userId="2e1667b5-636b-4c95-a3b3-a8a0dc9f68da" providerId="ADAL" clId="{3081AB96-31AA-9A45-A4D9-6B2345ABCCBC}" dt="2024-03-27T18:28:20.958" v="14017" actId="20577"/>
          <ac:spMkLst>
            <pc:docMk/>
            <pc:sldMk cId="622526950" sldId="343"/>
            <ac:spMk id="3" creationId="{682CEAD6-F7CE-6FA1-7183-BB90DF397025}"/>
          </ac:spMkLst>
        </pc:spChg>
      </pc:sldChg>
      <pc:sldChg chg="modSp add mod">
        <pc:chgData name="Binita Gupta (binitag)" userId="2e1667b5-636b-4c95-a3b3-a8a0dc9f68da" providerId="ADAL" clId="{3081AB96-31AA-9A45-A4D9-6B2345ABCCBC}" dt="2024-03-10T06:35:20.893" v="13791" actId="20577"/>
        <pc:sldMkLst>
          <pc:docMk/>
          <pc:sldMk cId="794342857" sldId="344"/>
        </pc:sldMkLst>
        <pc:spChg chg="mod">
          <ac:chgData name="Binita Gupta (binitag)" userId="2e1667b5-636b-4c95-a3b3-a8a0dc9f68da" providerId="ADAL" clId="{3081AB96-31AA-9A45-A4D9-6B2345ABCCBC}" dt="2024-03-10T06:35:20.893" v="13791" actId="20577"/>
          <ac:spMkLst>
            <pc:docMk/>
            <pc:sldMk cId="794342857" sldId="344"/>
            <ac:spMk id="2" creationId="{CF5A1B59-B685-9502-4106-F8586EFB424C}"/>
          </ac:spMkLst>
        </pc:spChg>
        <pc:spChg chg="mod">
          <ac:chgData name="Binita Gupta (binitag)" userId="2e1667b5-636b-4c95-a3b3-a8a0dc9f68da" providerId="ADAL" clId="{3081AB96-31AA-9A45-A4D9-6B2345ABCCBC}" dt="2024-03-10T06:35:17.926" v="13789" actId="20577"/>
          <ac:spMkLst>
            <pc:docMk/>
            <pc:sldMk cId="794342857" sldId="344"/>
            <ac:spMk id="3" creationId="{682CEAD6-F7CE-6FA1-7183-BB90DF397025}"/>
          </ac:spMkLst>
        </pc:spChg>
      </pc:sldChg>
      <pc:sldMasterChg chg="modSp mod modSldLayout">
        <pc:chgData name="Binita Gupta (binitag)" userId="2e1667b5-636b-4c95-a3b3-a8a0dc9f68da" providerId="ADAL" clId="{3081AB96-31AA-9A45-A4D9-6B2345ABCCBC}" dt="2024-03-08T20:29:58.969" v="52"/>
        <pc:sldMasterMkLst>
          <pc:docMk/>
          <pc:sldMasterMk cId="0" sldId="2147483648"/>
        </pc:sldMasterMkLst>
        <pc:spChg chg="mod">
          <ac:chgData name="Binita Gupta (binitag)" userId="2e1667b5-636b-4c95-a3b3-a8a0dc9f68da" providerId="ADAL" clId="{3081AB96-31AA-9A45-A4D9-6B2345ABCCBC}" dt="2024-03-08T20:29:55.305" v="50" actId="20577"/>
          <ac:spMkLst>
            <pc:docMk/>
            <pc:sldMasterMk cId="0" sldId="2147483648"/>
            <ac:spMk id="10" creationId="{00000000-0000-0000-0000-000000000000}"/>
          </ac:spMkLst>
        </pc:spChg>
        <pc:sldLayoutChg chg="addSp delSp modSp mod">
          <pc:chgData name="Binita Gupta (binitag)" userId="2e1667b5-636b-4c95-a3b3-a8a0dc9f68da" providerId="ADAL" clId="{3081AB96-31AA-9A45-A4D9-6B2345ABCCBC}" dt="2024-03-08T20:29:58.969" v="52"/>
          <pc:sldLayoutMkLst>
            <pc:docMk/>
            <pc:sldMasterMk cId="0" sldId="2147483648"/>
            <pc:sldLayoutMk cId="0" sldId="2147483649"/>
          </pc:sldLayoutMkLst>
          <pc:spChg chg="add del mod">
            <ac:chgData name="Binita Gupta (binitag)" userId="2e1667b5-636b-4c95-a3b3-a8a0dc9f68da" providerId="ADAL" clId="{3081AB96-31AA-9A45-A4D9-6B2345ABCCBC}" dt="2024-03-08T20:29:51.458" v="48"/>
            <ac:spMkLst>
              <pc:docMk/>
              <pc:sldMasterMk cId="0" sldId="2147483648"/>
              <pc:sldLayoutMk cId="0" sldId="2147483649"/>
              <ac:spMk id="7" creationId="{15E55D42-0E69-C663-DA01-66F383197359}"/>
            </ac:spMkLst>
          </pc:spChg>
          <pc:spChg chg="add del mod">
            <ac:chgData name="Binita Gupta (binitag)" userId="2e1667b5-636b-4c95-a3b3-a8a0dc9f68da" providerId="ADAL" clId="{3081AB96-31AA-9A45-A4D9-6B2345ABCCBC}" dt="2024-03-08T20:29:58.969" v="52"/>
            <ac:spMkLst>
              <pc:docMk/>
              <pc:sldMasterMk cId="0" sldId="2147483648"/>
              <pc:sldLayoutMk cId="0" sldId="2147483649"/>
              <ac:spMk id="8" creationId="{FDDBF37C-F10D-7691-8655-59B9C64929C4}"/>
            </ac:spMkLst>
          </pc:spChg>
        </pc:sldLayoutChg>
      </pc:sldMasterChg>
    </pc:docChg>
  </pc:docChgLst>
  <pc:docChgLst>
    <pc:chgData name="Binita Gupta (binitag)" userId="2e1667b5-636b-4c95-a3b3-a8a0dc9f68da" providerId="ADAL" clId="{6A3A8A75-6158-CE43-8164-3D0B48572E07}"/>
    <pc:docChg chg="undo custSel addSld delSld modSld sldOrd modMainMaster">
      <pc:chgData name="Binita Gupta (binitag)" userId="2e1667b5-636b-4c95-a3b3-a8a0dc9f68da" providerId="ADAL" clId="{6A3A8A75-6158-CE43-8164-3D0B48572E07}" dt="2024-03-05T07:52:47.222" v="14068" actId="1076"/>
      <pc:docMkLst>
        <pc:docMk/>
      </pc:docMkLst>
      <pc:sldChg chg="modSp mod">
        <pc:chgData name="Binita Gupta (binitag)" userId="2e1667b5-636b-4c95-a3b3-a8a0dc9f68da" providerId="ADAL" clId="{6A3A8A75-6158-CE43-8164-3D0B48572E07}" dt="2024-03-03T08:29:54.013" v="12622" actId="20577"/>
        <pc:sldMkLst>
          <pc:docMk/>
          <pc:sldMk cId="0" sldId="256"/>
        </pc:sldMkLst>
        <pc:spChg chg="mod">
          <ac:chgData name="Binita Gupta (binitag)" userId="2e1667b5-636b-4c95-a3b3-a8a0dc9f68da" providerId="ADAL" clId="{6A3A8A75-6158-CE43-8164-3D0B48572E07}" dt="2024-03-03T08:29:54.013" v="12622" actId="20577"/>
          <ac:spMkLst>
            <pc:docMk/>
            <pc:sldMk cId="0" sldId="256"/>
            <ac:spMk id="6" creationId="{00000000-0000-0000-0000-000000000000}"/>
          </ac:spMkLst>
        </pc:spChg>
        <pc:spChg chg="mod">
          <ac:chgData name="Binita Gupta (binitag)" userId="2e1667b5-636b-4c95-a3b3-a8a0dc9f68da" providerId="ADAL" clId="{6A3A8A75-6158-CE43-8164-3D0B48572E07}" dt="2024-03-03T00:46:00.023" v="6643" actId="20577"/>
          <ac:spMkLst>
            <pc:docMk/>
            <pc:sldMk cId="0" sldId="256"/>
            <ac:spMk id="3073" creationId="{00000000-0000-0000-0000-000000000000}"/>
          </ac:spMkLst>
        </pc:spChg>
        <pc:spChg chg="mod">
          <ac:chgData name="Binita Gupta (binitag)" userId="2e1667b5-636b-4c95-a3b3-a8a0dc9f68da" providerId="ADAL" clId="{6A3A8A75-6158-CE43-8164-3D0B48572E07}" dt="2024-03-03T07:09:16.829" v="11806" actId="20577"/>
          <ac:spMkLst>
            <pc:docMk/>
            <pc:sldMk cId="0" sldId="256"/>
            <ac:spMk id="3074" creationId="{00000000-0000-0000-0000-000000000000}"/>
          </ac:spMkLst>
        </pc:spChg>
      </pc:sldChg>
      <pc:sldChg chg="del">
        <pc:chgData name="Binita Gupta (binitag)" userId="2e1667b5-636b-4c95-a3b3-a8a0dc9f68da" providerId="ADAL" clId="{6A3A8A75-6158-CE43-8164-3D0B48572E07}" dt="2024-02-29T20:40:46.735" v="4364" actId="2696"/>
        <pc:sldMkLst>
          <pc:docMk/>
          <pc:sldMk cId="0" sldId="257"/>
        </pc:sldMkLst>
      </pc:sldChg>
      <pc:sldChg chg="modSp add del mod">
        <pc:chgData name="Binita Gupta (binitag)" userId="2e1667b5-636b-4c95-a3b3-a8a0dc9f68da" providerId="ADAL" clId="{6A3A8A75-6158-CE43-8164-3D0B48572E07}" dt="2024-03-03T08:25:50.694" v="12614" actId="403"/>
        <pc:sldMkLst>
          <pc:docMk/>
          <pc:sldMk cId="0" sldId="264"/>
        </pc:sldMkLst>
        <pc:spChg chg="mod">
          <ac:chgData name="Binita Gupta (binitag)" userId="2e1667b5-636b-4c95-a3b3-a8a0dc9f68da" providerId="ADAL" clId="{6A3A8A75-6158-CE43-8164-3D0B48572E07}" dt="2024-03-03T08:25:50.694" v="12614" actId="403"/>
          <ac:spMkLst>
            <pc:docMk/>
            <pc:sldMk cId="0" sldId="264"/>
            <ac:spMk id="2" creationId="{00000000-0000-0000-0000-000000000000}"/>
          </ac:spMkLst>
        </pc:spChg>
      </pc:sldChg>
      <pc:sldChg chg="del">
        <pc:chgData name="Binita Gupta (binitag)" userId="2e1667b5-636b-4c95-a3b3-a8a0dc9f68da" providerId="ADAL" clId="{6A3A8A75-6158-CE43-8164-3D0B48572E07}" dt="2024-03-03T07:08:58.229" v="11781" actId="2696"/>
        <pc:sldMkLst>
          <pc:docMk/>
          <pc:sldMk cId="2953422198" sldId="266"/>
        </pc:sldMkLst>
      </pc:sldChg>
      <pc:sldChg chg="del">
        <pc:chgData name="Binita Gupta (binitag)" userId="2e1667b5-636b-4c95-a3b3-a8a0dc9f68da" providerId="ADAL" clId="{6A3A8A75-6158-CE43-8164-3D0B48572E07}" dt="2024-03-03T07:08:58.415" v="11782" actId="2696"/>
        <pc:sldMkLst>
          <pc:docMk/>
          <pc:sldMk cId="3100640423" sldId="267"/>
        </pc:sldMkLst>
      </pc:sldChg>
      <pc:sldChg chg="del">
        <pc:chgData name="Binita Gupta (binitag)" userId="2e1667b5-636b-4c95-a3b3-a8a0dc9f68da" providerId="ADAL" clId="{6A3A8A75-6158-CE43-8164-3D0B48572E07}" dt="2024-03-03T07:09:05.008" v="11785" actId="2696"/>
        <pc:sldMkLst>
          <pc:docMk/>
          <pc:sldMk cId="1075417426" sldId="276"/>
        </pc:sldMkLst>
      </pc:sldChg>
      <pc:sldChg chg="del">
        <pc:chgData name="Binita Gupta (binitag)" userId="2e1667b5-636b-4c95-a3b3-a8a0dc9f68da" providerId="ADAL" clId="{6A3A8A75-6158-CE43-8164-3D0B48572E07}" dt="2024-03-03T07:09:05.075" v="11803" actId="2696"/>
        <pc:sldMkLst>
          <pc:docMk/>
          <pc:sldMk cId="1899805933" sldId="282"/>
        </pc:sldMkLst>
      </pc:sldChg>
      <pc:sldChg chg="del">
        <pc:chgData name="Binita Gupta (binitag)" userId="2e1667b5-636b-4c95-a3b3-a8a0dc9f68da" providerId="ADAL" clId="{6A3A8A75-6158-CE43-8164-3D0B48572E07}" dt="2024-03-03T07:09:05.034" v="11796" actId="2696"/>
        <pc:sldMkLst>
          <pc:docMk/>
          <pc:sldMk cId="1300546902" sldId="283"/>
        </pc:sldMkLst>
      </pc:sldChg>
      <pc:sldChg chg="del">
        <pc:chgData name="Binita Gupta (binitag)" userId="2e1667b5-636b-4c95-a3b3-a8a0dc9f68da" providerId="ADAL" clId="{6A3A8A75-6158-CE43-8164-3D0B48572E07}" dt="2024-03-03T07:09:05.035" v="11797" actId="2696"/>
        <pc:sldMkLst>
          <pc:docMk/>
          <pc:sldMk cId="3160937320" sldId="287"/>
        </pc:sldMkLst>
      </pc:sldChg>
      <pc:sldChg chg="del">
        <pc:chgData name="Binita Gupta (binitag)" userId="2e1667b5-636b-4c95-a3b3-a8a0dc9f68da" providerId="ADAL" clId="{6A3A8A75-6158-CE43-8164-3D0B48572E07}" dt="2024-03-03T07:08:58.647" v="11783" actId="2696"/>
        <pc:sldMkLst>
          <pc:docMk/>
          <pc:sldMk cId="184415321" sldId="288"/>
        </pc:sldMkLst>
      </pc:sldChg>
      <pc:sldChg chg="del">
        <pc:chgData name="Binita Gupta (binitag)" userId="2e1667b5-636b-4c95-a3b3-a8a0dc9f68da" providerId="ADAL" clId="{6A3A8A75-6158-CE43-8164-3D0B48572E07}" dt="2024-03-03T07:08:58.928" v="11784" actId="2696"/>
        <pc:sldMkLst>
          <pc:docMk/>
          <pc:sldMk cId="1552356036" sldId="290"/>
        </pc:sldMkLst>
      </pc:sldChg>
      <pc:sldChg chg="del">
        <pc:chgData name="Binita Gupta (binitag)" userId="2e1667b5-636b-4c95-a3b3-a8a0dc9f68da" providerId="ADAL" clId="{6A3A8A75-6158-CE43-8164-3D0B48572E07}" dt="2024-03-03T07:09:05.026" v="11790" actId="2696"/>
        <pc:sldMkLst>
          <pc:docMk/>
          <pc:sldMk cId="2189449108" sldId="291"/>
        </pc:sldMkLst>
      </pc:sldChg>
      <pc:sldChg chg="del">
        <pc:chgData name="Binita Gupta (binitag)" userId="2e1667b5-636b-4c95-a3b3-a8a0dc9f68da" providerId="ADAL" clId="{6A3A8A75-6158-CE43-8164-3D0B48572E07}" dt="2024-03-03T07:09:05.019" v="11788" actId="2696"/>
        <pc:sldMkLst>
          <pc:docMk/>
          <pc:sldMk cId="4045845716" sldId="292"/>
        </pc:sldMkLst>
      </pc:sldChg>
      <pc:sldChg chg="del">
        <pc:chgData name="Binita Gupta (binitag)" userId="2e1667b5-636b-4c95-a3b3-a8a0dc9f68da" providerId="ADAL" clId="{6A3A8A75-6158-CE43-8164-3D0B48572E07}" dt="2024-03-03T07:09:05.064" v="11802" actId="2696"/>
        <pc:sldMkLst>
          <pc:docMk/>
          <pc:sldMk cId="2800919492" sldId="294"/>
        </pc:sldMkLst>
      </pc:sldChg>
      <pc:sldChg chg="del">
        <pc:chgData name="Binita Gupta (binitag)" userId="2e1667b5-636b-4c95-a3b3-a8a0dc9f68da" providerId="ADAL" clId="{6A3A8A75-6158-CE43-8164-3D0B48572E07}" dt="2024-03-03T07:09:05.024" v="11789" actId="2696"/>
        <pc:sldMkLst>
          <pc:docMk/>
          <pc:sldMk cId="1974818652" sldId="295"/>
        </pc:sldMkLst>
      </pc:sldChg>
      <pc:sldChg chg="del">
        <pc:chgData name="Binita Gupta (binitag)" userId="2e1667b5-636b-4c95-a3b3-a8a0dc9f68da" providerId="ADAL" clId="{6A3A8A75-6158-CE43-8164-3D0B48572E07}" dt="2024-03-03T07:09:05.058" v="11799" actId="2696"/>
        <pc:sldMkLst>
          <pc:docMk/>
          <pc:sldMk cId="3128179532" sldId="296"/>
        </pc:sldMkLst>
      </pc:sldChg>
      <pc:sldChg chg="del">
        <pc:chgData name="Binita Gupta (binitag)" userId="2e1667b5-636b-4c95-a3b3-a8a0dc9f68da" providerId="ADAL" clId="{6A3A8A75-6158-CE43-8164-3D0B48572E07}" dt="2024-03-03T07:09:05.018" v="11787" actId="2696"/>
        <pc:sldMkLst>
          <pc:docMk/>
          <pc:sldMk cId="2595449661" sldId="297"/>
        </pc:sldMkLst>
      </pc:sldChg>
      <pc:sldChg chg="del">
        <pc:chgData name="Binita Gupta (binitag)" userId="2e1667b5-636b-4c95-a3b3-a8a0dc9f68da" providerId="ADAL" clId="{6A3A8A75-6158-CE43-8164-3D0B48572E07}" dt="2024-03-03T07:09:05.032" v="11795" actId="2696"/>
        <pc:sldMkLst>
          <pc:docMk/>
          <pc:sldMk cId="69757405" sldId="300"/>
        </pc:sldMkLst>
      </pc:sldChg>
      <pc:sldChg chg="del">
        <pc:chgData name="Binita Gupta (binitag)" userId="2e1667b5-636b-4c95-a3b3-a8a0dc9f68da" providerId="ADAL" clId="{6A3A8A75-6158-CE43-8164-3D0B48572E07}" dt="2024-03-03T07:09:05.059" v="11800" actId="2696"/>
        <pc:sldMkLst>
          <pc:docMk/>
          <pc:sldMk cId="2283623507" sldId="301"/>
        </pc:sldMkLst>
      </pc:sldChg>
      <pc:sldChg chg="del">
        <pc:chgData name="Binita Gupta (binitag)" userId="2e1667b5-636b-4c95-a3b3-a8a0dc9f68da" providerId="ADAL" clId="{6A3A8A75-6158-CE43-8164-3D0B48572E07}" dt="2024-03-03T07:09:05.031" v="11794" actId="2696"/>
        <pc:sldMkLst>
          <pc:docMk/>
          <pc:sldMk cId="3989689201" sldId="303"/>
        </pc:sldMkLst>
      </pc:sldChg>
      <pc:sldChg chg="del">
        <pc:chgData name="Binita Gupta (binitag)" userId="2e1667b5-636b-4c95-a3b3-a8a0dc9f68da" providerId="ADAL" clId="{6A3A8A75-6158-CE43-8164-3D0B48572E07}" dt="2024-03-03T07:09:05.083" v="11804" actId="2696"/>
        <pc:sldMkLst>
          <pc:docMk/>
          <pc:sldMk cId="3112040221" sldId="304"/>
        </pc:sldMkLst>
      </pc:sldChg>
      <pc:sldChg chg="del">
        <pc:chgData name="Binita Gupta (binitag)" userId="2e1667b5-636b-4c95-a3b3-a8a0dc9f68da" providerId="ADAL" clId="{6A3A8A75-6158-CE43-8164-3D0B48572E07}" dt="2024-03-03T07:09:05.063" v="11801" actId="2696"/>
        <pc:sldMkLst>
          <pc:docMk/>
          <pc:sldMk cId="4135912332" sldId="305"/>
        </pc:sldMkLst>
      </pc:sldChg>
      <pc:sldChg chg="del">
        <pc:chgData name="Binita Gupta (binitag)" userId="2e1667b5-636b-4c95-a3b3-a8a0dc9f68da" providerId="ADAL" clId="{6A3A8A75-6158-CE43-8164-3D0B48572E07}" dt="2024-03-03T07:09:05.027" v="11791" actId="2696"/>
        <pc:sldMkLst>
          <pc:docMk/>
          <pc:sldMk cId="2719389330" sldId="306"/>
        </pc:sldMkLst>
      </pc:sldChg>
      <pc:sldChg chg="del">
        <pc:chgData name="Binita Gupta (binitag)" userId="2e1667b5-636b-4c95-a3b3-a8a0dc9f68da" providerId="ADAL" clId="{6A3A8A75-6158-CE43-8164-3D0B48572E07}" dt="2024-03-03T07:09:05.011" v="11786" actId="2696"/>
        <pc:sldMkLst>
          <pc:docMk/>
          <pc:sldMk cId="3144404592" sldId="307"/>
        </pc:sldMkLst>
      </pc:sldChg>
      <pc:sldChg chg="del">
        <pc:chgData name="Binita Gupta (binitag)" userId="2e1667b5-636b-4c95-a3b3-a8a0dc9f68da" providerId="ADAL" clId="{6A3A8A75-6158-CE43-8164-3D0B48572E07}" dt="2024-03-03T07:09:05.028" v="11792" actId="2696"/>
        <pc:sldMkLst>
          <pc:docMk/>
          <pc:sldMk cId="785965236" sldId="308"/>
        </pc:sldMkLst>
      </pc:sldChg>
      <pc:sldChg chg="del">
        <pc:chgData name="Binita Gupta (binitag)" userId="2e1667b5-636b-4c95-a3b3-a8a0dc9f68da" providerId="ADAL" clId="{6A3A8A75-6158-CE43-8164-3D0B48572E07}" dt="2024-03-03T07:09:05.054" v="11798" actId="2696"/>
        <pc:sldMkLst>
          <pc:docMk/>
          <pc:sldMk cId="2335054722" sldId="311"/>
        </pc:sldMkLst>
      </pc:sldChg>
      <pc:sldChg chg="addSp delSp modSp add mod ord">
        <pc:chgData name="Binita Gupta (binitag)" userId="2e1667b5-636b-4c95-a3b3-a8a0dc9f68da" providerId="ADAL" clId="{6A3A8A75-6158-CE43-8164-3D0B48572E07}" dt="2024-03-04T20:20:38.327" v="14032" actId="20577"/>
        <pc:sldMkLst>
          <pc:docMk/>
          <pc:sldMk cId="2470693909" sldId="312"/>
        </pc:sldMkLst>
        <pc:spChg chg="add del mod">
          <ac:chgData name="Binita Gupta (binitag)" userId="2e1667b5-636b-4c95-a3b3-a8a0dc9f68da" providerId="ADAL" clId="{6A3A8A75-6158-CE43-8164-3D0B48572E07}" dt="2024-02-29T15:49:17.741" v="683"/>
          <ac:spMkLst>
            <pc:docMk/>
            <pc:sldMk cId="2470693909" sldId="312"/>
            <ac:spMk id="2" creationId="{F56345FE-2230-E367-6859-05A4EEE3FD11}"/>
          </ac:spMkLst>
        </pc:spChg>
        <pc:spChg chg="add del mod">
          <ac:chgData name="Binita Gupta (binitag)" userId="2e1667b5-636b-4c95-a3b3-a8a0dc9f68da" providerId="ADAL" clId="{6A3A8A75-6158-CE43-8164-3D0B48572E07}" dt="2024-02-29T15:49:32.402" v="686"/>
          <ac:spMkLst>
            <pc:docMk/>
            <pc:sldMk cId="2470693909" sldId="312"/>
            <ac:spMk id="3" creationId="{50602ECB-2604-7AEE-123A-375AC2CA8B3A}"/>
          </ac:spMkLst>
        </pc:spChg>
        <pc:spChg chg="mod">
          <ac:chgData name="Binita Gupta (binitag)" userId="2e1667b5-636b-4c95-a3b3-a8a0dc9f68da" providerId="ADAL" clId="{6A3A8A75-6158-CE43-8164-3D0B48572E07}" dt="2024-03-04T20:20:38.327" v="14032" actId="20577"/>
          <ac:spMkLst>
            <pc:docMk/>
            <pc:sldMk cId="2470693909" sldId="312"/>
            <ac:spMk id="4098" creationId="{00000000-0000-0000-0000-000000000000}"/>
          </ac:spMkLst>
        </pc:spChg>
      </pc:sldChg>
      <pc:sldChg chg="modSp add del mod">
        <pc:chgData name="Binita Gupta (binitag)" userId="2e1667b5-636b-4c95-a3b3-a8a0dc9f68da" providerId="ADAL" clId="{6A3A8A75-6158-CE43-8164-3D0B48572E07}" dt="2024-02-29T07:38:10.557" v="278" actId="2696"/>
        <pc:sldMkLst>
          <pc:docMk/>
          <pc:sldMk cId="3631347344" sldId="312"/>
        </pc:sldMkLst>
        <pc:spChg chg="mod">
          <ac:chgData name="Binita Gupta (binitag)" userId="2e1667b5-636b-4c95-a3b3-a8a0dc9f68da" providerId="ADAL" clId="{6A3A8A75-6158-CE43-8164-3D0B48572E07}" dt="2024-02-29T07:35:13.786" v="277" actId="20577"/>
          <ac:spMkLst>
            <pc:docMk/>
            <pc:sldMk cId="3631347344" sldId="312"/>
            <ac:spMk id="4098" creationId="{00000000-0000-0000-0000-000000000000}"/>
          </ac:spMkLst>
        </pc:spChg>
      </pc:sldChg>
      <pc:sldChg chg="add del">
        <pc:chgData name="Binita Gupta (binitag)" userId="2e1667b5-636b-4c95-a3b3-a8a0dc9f68da" providerId="ADAL" clId="{6A3A8A75-6158-CE43-8164-3D0B48572E07}" dt="2024-02-29T20:40:45.543" v="4363" actId="2696"/>
        <pc:sldMkLst>
          <pc:docMk/>
          <pc:sldMk cId="1635419571" sldId="313"/>
        </pc:sldMkLst>
      </pc:sldChg>
      <pc:sldChg chg="add del">
        <pc:chgData name="Binita Gupta (binitag)" userId="2e1667b5-636b-4c95-a3b3-a8a0dc9f68da" providerId="ADAL" clId="{6A3A8A75-6158-CE43-8164-3D0B48572E07}" dt="2024-02-29T07:39:07.026" v="302"/>
        <pc:sldMkLst>
          <pc:docMk/>
          <pc:sldMk cId="2388982222" sldId="313"/>
        </pc:sldMkLst>
      </pc:sldChg>
      <pc:sldChg chg="modSp add del mod">
        <pc:chgData name="Binita Gupta (binitag)" userId="2e1667b5-636b-4c95-a3b3-a8a0dc9f68da" providerId="ADAL" clId="{6A3A8A75-6158-CE43-8164-3D0B48572E07}" dt="2024-02-29T19:01:36.311" v="2242" actId="2696"/>
        <pc:sldMkLst>
          <pc:docMk/>
          <pc:sldMk cId="4190124659" sldId="314"/>
        </pc:sldMkLst>
        <pc:spChg chg="mod">
          <ac:chgData name="Binita Gupta (binitag)" userId="2e1667b5-636b-4c95-a3b3-a8a0dc9f68da" providerId="ADAL" clId="{6A3A8A75-6158-CE43-8164-3D0B48572E07}" dt="2024-02-29T15:50:44.719" v="744" actId="20577"/>
          <ac:spMkLst>
            <pc:docMk/>
            <pc:sldMk cId="4190124659" sldId="314"/>
            <ac:spMk id="4097" creationId="{00000000-0000-0000-0000-000000000000}"/>
          </ac:spMkLst>
        </pc:spChg>
        <pc:spChg chg="mod">
          <ac:chgData name="Binita Gupta (binitag)" userId="2e1667b5-636b-4c95-a3b3-a8a0dc9f68da" providerId="ADAL" clId="{6A3A8A75-6158-CE43-8164-3D0B48572E07}" dt="2024-02-29T18:58:52.024" v="2206" actId="20577"/>
          <ac:spMkLst>
            <pc:docMk/>
            <pc:sldMk cId="4190124659" sldId="314"/>
            <ac:spMk id="4098" creationId="{00000000-0000-0000-0000-000000000000}"/>
          </ac:spMkLst>
        </pc:spChg>
      </pc:sldChg>
      <pc:sldChg chg="modSp add mod">
        <pc:chgData name="Binita Gupta (binitag)" userId="2e1667b5-636b-4c95-a3b3-a8a0dc9f68da" providerId="ADAL" clId="{6A3A8A75-6158-CE43-8164-3D0B48572E07}" dt="2024-03-04T18:14:13.101" v="12649" actId="20578"/>
        <pc:sldMkLst>
          <pc:docMk/>
          <pc:sldMk cId="53126868" sldId="315"/>
        </pc:sldMkLst>
        <pc:spChg chg="mod">
          <ac:chgData name="Binita Gupta (binitag)" userId="2e1667b5-636b-4c95-a3b3-a8a0dc9f68da" providerId="ADAL" clId="{6A3A8A75-6158-CE43-8164-3D0B48572E07}" dt="2024-03-02T23:27:39.720" v="6435" actId="20577"/>
          <ac:spMkLst>
            <pc:docMk/>
            <pc:sldMk cId="53126868" sldId="315"/>
            <ac:spMk id="4097" creationId="{00000000-0000-0000-0000-000000000000}"/>
          </ac:spMkLst>
        </pc:spChg>
        <pc:spChg chg="mod">
          <ac:chgData name="Binita Gupta (binitag)" userId="2e1667b5-636b-4c95-a3b3-a8a0dc9f68da" providerId="ADAL" clId="{6A3A8A75-6158-CE43-8164-3D0B48572E07}" dt="2024-03-04T18:14:13.101" v="12649" actId="20578"/>
          <ac:spMkLst>
            <pc:docMk/>
            <pc:sldMk cId="53126868" sldId="315"/>
            <ac:spMk id="4098" creationId="{00000000-0000-0000-0000-000000000000}"/>
          </ac:spMkLst>
        </pc:spChg>
      </pc:sldChg>
      <pc:sldChg chg="modSp add mod ord">
        <pc:chgData name="Binita Gupta (binitag)" userId="2e1667b5-636b-4c95-a3b3-a8a0dc9f68da" providerId="ADAL" clId="{6A3A8A75-6158-CE43-8164-3D0B48572E07}" dt="2024-03-05T05:05:09.416" v="14065" actId="20577"/>
        <pc:sldMkLst>
          <pc:docMk/>
          <pc:sldMk cId="107204596" sldId="316"/>
        </pc:sldMkLst>
        <pc:spChg chg="mod">
          <ac:chgData name="Binita Gupta (binitag)" userId="2e1667b5-636b-4c95-a3b3-a8a0dc9f68da" providerId="ADAL" clId="{6A3A8A75-6158-CE43-8164-3D0B48572E07}" dt="2024-03-05T05:05:09.416" v="14065" actId="20577"/>
          <ac:spMkLst>
            <pc:docMk/>
            <pc:sldMk cId="107204596" sldId="316"/>
            <ac:spMk id="4098" creationId="{00000000-0000-0000-0000-000000000000}"/>
          </ac:spMkLst>
        </pc:spChg>
      </pc:sldChg>
      <pc:sldChg chg="addSp delSp modSp add del mod">
        <pc:chgData name="Binita Gupta (binitag)" userId="2e1667b5-636b-4c95-a3b3-a8a0dc9f68da" providerId="ADAL" clId="{6A3A8A75-6158-CE43-8164-3D0B48572E07}" dt="2024-03-04T20:12:01.811" v="14015" actId="2696"/>
        <pc:sldMkLst>
          <pc:docMk/>
          <pc:sldMk cId="4103830749" sldId="317"/>
        </pc:sldMkLst>
        <pc:spChg chg="add mod">
          <ac:chgData name="Binita Gupta (binitag)" userId="2e1667b5-636b-4c95-a3b3-a8a0dc9f68da" providerId="ADAL" clId="{6A3A8A75-6158-CE43-8164-3D0B48572E07}" dt="2024-03-02T23:54:07.265" v="6595"/>
          <ac:spMkLst>
            <pc:docMk/>
            <pc:sldMk cId="4103830749" sldId="317"/>
            <ac:spMk id="7" creationId="{6F3D408D-1B56-2BAD-92FC-F09A97F22E36}"/>
          </ac:spMkLst>
        </pc:spChg>
        <pc:spChg chg="add mod">
          <ac:chgData name="Binita Gupta (binitag)" userId="2e1667b5-636b-4c95-a3b3-a8a0dc9f68da" providerId="ADAL" clId="{6A3A8A75-6158-CE43-8164-3D0B48572E07}" dt="2024-03-02T23:54:07.265" v="6595"/>
          <ac:spMkLst>
            <pc:docMk/>
            <pc:sldMk cId="4103830749" sldId="317"/>
            <ac:spMk id="8" creationId="{1431961B-625A-6DA1-D9D0-A56F2ED77767}"/>
          </ac:spMkLst>
        </pc:spChg>
        <pc:spChg chg="add mod">
          <ac:chgData name="Binita Gupta (binitag)" userId="2e1667b5-636b-4c95-a3b3-a8a0dc9f68da" providerId="ADAL" clId="{6A3A8A75-6158-CE43-8164-3D0B48572E07}" dt="2024-03-02T23:54:07.265" v="6595"/>
          <ac:spMkLst>
            <pc:docMk/>
            <pc:sldMk cId="4103830749" sldId="317"/>
            <ac:spMk id="9" creationId="{461B73C0-B05C-8935-D546-1AAA2836CC01}"/>
          </ac:spMkLst>
        </pc:spChg>
        <pc:spChg chg="add mod">
          <ac:chgData name="Binita Gupta (binitag)" userId="2e1667b5-636b-4c95-a3b3-a8a0dc9f68da" providerId="ADAL" clId="{6A3A8A75-6158-CE43-8164-3D0B48572E07}" dt="2024-03-02T23:54:07.265" v="6595"/>
          <ac:spMkLst>
            <pc:docMk/>
            <pc:sldMk cId="4103830749" sldId="317"/>
            <ac:spMk id="10" creationId="{6B7E4A75-A778-CEF5-CF32-226A72444FBF}"/>
          </ac:spMkLst>
        </pc:spChg>
        <pc:spChg chg="add mod">
          <ac:chgData name="Binita Gupta (binitag)" userId="2e1667b5-636b-4c95-a3b3-a8a0dc9f68da" providerId="ADAL" clId="{6A3A8A75-6158-CE43-8164-3D0B48572E07}" dt="2024-03-02T23:54:07.265" v="6595"/>
          <ac:spMkLst>
            <pc:docMk/>
            <pc:sldMk cId="4103830749" sldId="317"/>
            <ac:spMk id="11" creationId="{BA6F5C78-C40E-21DC-D472-8B8CE7EB4E8F}"/>
          </ac:spMkLst>
        </pc:spChg>
        <pc:spChg chg="add mod">
          <ac:chgData name="Binita Gupta (binitag)" userId="2e1667b5-636b-4c95-a3b3-a8a0dc9f68da" providerId="ADAL" clId="{6A3A8A75-6158-CE43-8164-3D0B48572E07}" dt="2024-03-02T23:54:07.265" v="6595"/>
          <ac:spMkLst>
            <pc:docMk/>
            <pc:sldMk cId="4103830749" sldId="317"/>
            <ac:spMk id="12" creationId="{51416101-1E59-23EC-13A1-538E00A315FF}"/>
          </ac:spMkLst>
        </pc:spChg>
        <pc:spChg chg="add mod">
          <ac:chgData name="Binita Gupta (binitag)" userId="2e1667b5-636b-4c95-a3b3-a8a0dc9f68da" providerId="ADAL" clId="{6A3A8A75-6158-CE43-8164-3D0B48572E07}" dt="2024-03-02T23:54:07.265" v="6595"/>
          <ac:spMkLst>
            <pc:docMk/>
            <pc:sldMk cId="4103830749" sldId="317"/>
            <ac:spMk id="13" creationId="{6938F69D-3140-73D6-A947-EAC9B066B501}"/>
          </ac:spMkLst>
        </pc:spChg>
        <pc:spChg chg="add mod">
          <ac:chgData name="Binita Gupta (binitag)" userId="2e1667b5-636b-4c95-a3b3-a8a0dc9f68da" providerId="ADAL" clId="{6A3A8A75-6158-CE43-8164-3D0B48572E07}" dt="2024-03-02T23:54:07.265" v="6595"/>
          <ac:spMkLst>
            <pc:docMk/>
            <pc:sldMk cId="4103830749" sldId="317"/>
            <ac:spMk id="14" creationId="{5BF12B5F-546B-6929-D53D-5D9AC20F326B}"/>
          </ac:spMkLst>
        </pc:spChg>
        <pc:spChg chg="add mod">
          <ac:chgData name="Binita Gupta (binitag)" userId="2e1667b5-636b-4c95-a3b3-a8a0dc9f68da" providerId="ADAL" clId="{6A3A8A75-6158-CE43-8164-3D0B48572E07}" dt="2024-03-02T23:54:07.265" v="6595"/>
          <ac:spMkLst>
            <pc:docMk/>
            <pc:sldMk cId="4103830749" sldId="317"/>
            <ac:spMk id="15" creationId="{A338C94E-634E-3955-4110-B105985E8F78}"/>
          </ac:spMkLst>
        </pc:spChg>
        <pc:spChg chg="add mod">
          <ac:chgData name="Binita Gupta (binitag)" userId="2e1667b5-636b-4c95-a3b3-a8a0dc9f68da" providerId="ADAL" clId="{6A3A8A75-6158-CE43-8164-3D0B48572E07}" dt="2024-03-02T23:54:07.265" v="6595"/>
          <ac:spMkLst>
            <pc:docMk/>
            <pc:sldMk cId="4103830749" sldId="317"/>
            <ac:spMk id="16" creationId="{16D7B88D-58BC-7BF7-B2FA-34EA0ABEBE7D}"/>
          </ac:spMkLst>
        </pc:spChg>
        <pc:spChg chg="add mod">
          <ac:chgData name="Binita Gupta (binitag)" userId="2e1667b5-636b-4c95-a3b3-a8a0dc9f68da" providerId="ADAL" clId="{6A3A8A75-6158-CE43-8164-3D0B48572E07}" dt="2024-03-02T23:54:07.265" v="6595"/>
          <ac:spMkLst>
            <pc:docMk/>
            <pc:sldMk cId="4103830749" sldId="317"/>
            <ac:spMk id="17" creationId="{E54FE209-CE41-48B5-DED4-9DA738B16088}"/>
          </ac:spMkLst>
        </pc:spChg>
        <pc:spChg chg="add mod">
          <ac:chgData name="Binita Gupta (binitag)" userId="2e1667b5-636b-4c95-a3b3-a8a0dc9f68da" providerId="ADAL" clId="{6A3A8A75-6158-CE43-8164-3D0B48572E07}" dt="2024-03-02T23:54:07.265" v="6595"/>
          <ac:spMkLst>
            <pc:docMk/>
            <pc:sldMk cId="4103830749" sldId="317"/>
            <ac:spMk id="18" creationId="{3E9BDEE0-FAF8-8ED7-B914-F5104A984709}"/>
          </ac:spMkLst>
        </pc:spChg>
        <pc:spChg chg="add mod">
          <ac:chgData name="Binita Gupta (binitag)" userId="2e1667b5-636b-4c95-a3b3-a8a0dc9f68da" providerId="ADAL" clId="{6A3A8A75-6158-CE43-8164-3D0B48572E07}" dt="2024-03-02T23:54:07.265" v="6595"/>
          <ac:spMkLst>
            <pc:docMk/>
            <pc:sldMk cId="4103830749" sldId="317"/>
            <ac:spMk id="19" creationId="{BD2C161E-4A13-9E61-009E-0592533FE732}"/>
          </ac:spMkLst>
        </pc:spChg>
        <pc:spChg chg="add mod">
          <ac:chgData name="Binita Gupta (binitag)" userId="2e1667b5-636b-4c95-a3b3-a8a0dc9f68da" providerId="ADAL" clId="{6A3A8A75-6158-CE43-8164-3D0B48572E07}" dt="2024-03-02T23:54:07.265" v="6595"/>
          <ac:spMkLst>
            <pc:docMk/>
            <pc:sldMk cId="4103830749" sldId="317"/>
            <ac:spMk id="21" creationId="{9F04B818-2912-D5A9-9F16-163D8EB958E9}"/>
          </ac:spMkLst>
        </pc:spChg>
        <pc:spChg chg="add mod">
          <ac:chgData name="Binita Gupta (binitag)" userId="2e1667b5-636b-4c95-a3b3-a8a0dc9f68da" providerId="ADAL" clId="{6A3A8A75-6158-CE43-8164-3D0B48572E07}" dt="2024-03-02T23:54:07.265" v="6595"/>
          <ac:spMkLst>
            <pc:docMk/>
            <pc:sldMk cId="4103830749" sldId="317"/>
            <ac:spMk id="22" creationId="{3DDA5444-C68B-39EB-1FD2-4C62B1B00867}"/>
          </ac:spMkLst>
        </pc:spChg>
        <pc:spChg chg="add mod">
          <ac:chgData name="Binita Gupta (binitag)" userId="2e1667b5-636b-4c95-a3b3-a8a0dc9f68da" providerId="ADAL" clId="{6A3A8A75-6158-CE43-8164-3D0B48572E07}" dt="2024-03-02T23:54:07.265" v="6595"/>
          <ac:spMkLst>
            <pc:docMk/>
            <pc:sldMk cId="4103830749" sldId="317"/>
            <ac:spMk id="23" creationId="{E97E27B3-7186-BDBE-F0C6-6110A3013F39}"/>
          </ac:spMkLst>
        </pc:spChg>
        <pc:spChg chg="add mod">
          <ac:chgData name="Binita Gupta (binitag)" userId="2e1667b5-636b-4c95-a3b3-a8a0dc9f68da" providerId="ADAL" clId="{6A3A8A75-6158-CE43-8164-3D0B48572E07}" dt="2024-03-02T23:54:07.265" v="6595"/>
          <ac:spMkLst>
            <pc:docMk/>
            <pc:sldMk cId="4103830749" sldId="317"/>
            <ac:spMk id="24" creationId="{63D6663F-9A07-CAF5-1F02-51B3A288D5EA}"/>
          </ac:spMkLst>
        </pc:spChg>
        <pc:spChg chg="add mod">
          <ac:chgData name="Binita Gupta (binitag)" userId="2e1667b5-636b-4c95-a3b3-a8a0dc9f68da" providerId="ADAL" clId="{6A3A8A75-6158-CE43-8164-3D0B48572E07}" dt="2024-03-02T23:54:07.265" v="6595"/>
          <ac:spMkLst>
            <pc:docMk/>
            <pc:sldMk cId="4103830749" sldId="317"/>
            <ac:spMk id="26" creationId="{B720D69C-07D3-BF9F-3CA9-384ED8CB5D32}"/>
          </ac:spMkLst>
        </pc:spChg>
        <pc:spChg chg="add mod">
          <ac:chgData name="Binita Gupta (binitag)" userId="2e1667b5-636b-4c95-a3b3-a8a0dc9f68da" providerId="ADAL" clId="{6A3A8A75-6158-CE43-8164-3D0B48572E07}" dt="2024-03-02T23:54:07.265" v="6595"/>
          <ac:spMkLst>
            <pc:docMk/>
            <pc:sldMk cId="4103830749" sldId="317"/>
            <ac:spMk id="28" creationId="{5820AD89-6934-D8E7-FC6A-62498FD95779}"/>
          </ac:spMkLst>
        </pc:spChg>
        <pc:spChg chg="add mod">
          <ac:chgData name="Binita Gupta (binitag)" userId="2e1667b5-636b-4c95-a3b3-a8a0dc9f68da" providerId="ADAL" clId="{6A3A8A75-6158-CE43-8164-3D0B48572E07}" dt="2024-03-02T23:54:07.265" v="6595"/>
          <ac:spMkLst>
            <pc:docMk/>
            <pc:sldMk cId="4103830749" sldId="317"/>
            <ac:spMk id="29" creationId="{EFF50F8B-88E7-C379-8EA2-634B8B245567}"/>
          </ac:spMkLst>
        </pc:spChg>
        <pc:spChg chg="add mod">
          <ac:chgData name="Binita Gupta (binitag)" userId="2e1667b5-636b-4c95-a3b3-a8a0dc9f68da" providerId="ADAL" clId="{6A3A8A75-6158-CE43-8164-3D0B48572E07}" dt="2024-03-02T23:54:07.265" v="6595"/>
          <ac:spMkLst>
            <pc:docMk/>
            <pc:sldMk cId="4103830749" sldId="317"/>
            <ac:spMk id="32" creationId="{D43AE534-62F6-945F-47AE-75350A436771}"/>
          </ac:spMkLst>
        </pc:spChg>
        <pc:spChg chg="add mod">
          <ac:chgData name="Binita Gupta (binitag)" userId="2e1667b5-636b-4c95-a3b3-a8a0dc9f68da" providerId="ADAL" clId="{6A3A8A75-6158-CE43-8164-3D0B48572E07}" dt="2024-03-02T23:54:07.265" v="6595"/>
          <ac:spMkLst>
            <pc:docMk/>
            <pc:sldMk cId="4103830749" sldId="317"/>
            <ac:spMk id="37" creationId="{8CBE422B-64BF-781E-0AF9-8B885F76F3C3}"/>
          </ac:spMkLst>
        </pc:spChg>
        <pc:spChg chg="mod">
          <ac:chgData name="Binita Gupta (binitag)" userId="2e1667b5-636b-4c95-a3b3-a8a0dc9f68da" providerId="ADAL" clId="{6A3A8A75-6158-CE43-8164-3D0B48572E07}" dt="2024-03-03T02:53:42.157" v="7584" actId="20577"/>
          <ac:spMkLst>
            <pc:docMk/>
            <pc:sldMk cId="4103830749" sldId="317"/>
            <ac:spMk id="4097" creationId="{00000000-0000-0000-0000-000000000000}"/>
          </ac:spMkLst>
        </pc:spChg>
        <pc:spChg chg="mod">
          <ac:chgData name="Binita Gupta (binitag)" userId="2e1667b5-636b-4c95-a3b3-a8a0dc9f68da" providerId="ADAL" clId="{6A3A8A75-6158-CE43-8164-3D0B48572E07}" dt="2024-03-03T03:00:29.197" v="7827" actId="20577"/>
          <ac:spMkLst>
            <pc:docMk/>
            <pc:sldMk cId="4103830749" sldId="317"/>
            <ac:spMk id="4098" creationId="{00000000-0000-0000-0000-000000000000}"/>
          </ac:spMkLst>
        </pc:spChg>
        <pc:picChg chg="add del mod">
          <ac:chgData name="Binita Gupta (binitag)" userId="2e1667b5-636b-4c95-a3b3-a8a0dc9f68da" providerId="ADAL" clId="{6A3A8A75-6158-CE43-8164-3D0B48572E07}" dt="2024-03-02T23:52:20.852" v="6586" actId="478"/>
          <ac:picMkLst>
            <pc:docMk/>
            <pc:sldMk cId="4103830749" sldId="317"/>
            <ac:picMk id="2" creationId="{7F051CDD-3FAA-289D-154C-E725CA3ADED2}"/>
          </ac:picMkLst>
        </pc:picChg>
        <pc:picChg chg="add del mod">
          <ac:chgData name="Binita Gupta (binitag)" userId="2e1667b5-636b-4c95-a3b3-a8a0dc9f68da" providerId="ADAL" clId="{6A3A8A75-6158-CE43-8164-3D0B48572E07}" dt="2024-03-02T23:54:05.818" v="6594" actId="478"/>
          <ac:picMkLst>
            <pc:docMk/>
            <pc:sldMk cId="4103830749" sldId="317"/>
            <ac:picMk id="3" creationId="{A9699FE1-9D00-96CD-D91E-60CF578CDD1A}"/>
          </ac:picMkLst>
        </pc:picChg>
        <pc:picChg chg="add del mod">
          <ac:chgData name="Binita Gupta (binitag)" userId="2e1667b5-636b-4c95-a3b3-a8a0dc9f68da" providerId="ADAL" clId="{6A3A8A75-6158-CE43-8164-3D0B48572E07}" dt="2024-03-02T23:56:26.536" v="6607" actId="478"/>
          <ac:picMkLst>
            <pc:docMk/>
            <pc:sldMk cId="4103830749" sldId="317"/>
            <ac:picMk id="38" creationId="{2AA0D86D-81A5-3C84-B249-22401DAE9B39}"/>
          </ac:picMkLst>
        </pc:picChg>
        <pc:picChg chg="add mod">
          <ac:chgData name="Binita Gupta (binitag)" userId="2e1667b5-636b-4c95-a3b3-a8a0dc9f68da" providerId="ADAL" clId="{6A3A8A75-6158-CE43-8164-3D0B48572E07}" dt="2024-03-02T23:56:41.310" v="6611" actId="1076"/>
          <ac:picMkLst>
            <pc:docMk/>
            <pc:sldMk cId="4103830749" sldId="317"/>
            <ac:picMk id="39" creationId="{150AC16F-1C70-1A32-EF63-1074E722E87D}"/>
          </ac:picMkLst>
        </pc:picChg>
        <pc:cxnChg chg="add mod">
          <ac:chgData name="Binita Gupta (binitag)" userId="2e1667b5-636b-4c95-a3b3-a8a0dc9f68da" providerId="ADAL" clId="{6A3A8A75-6158-CE43-8164-3D0B48572E07}" dt="2024-03-02T23:54:07.265" v="6595"/>
          <ac:cxnSpMkLst>
            <pc:docMk/>
            <pc:sldMk cId="4103830749" sldId="317"/>
            <ac:cxnSpMk id="20" creationId="{D0BF7B81-1B48-9F82-B336-2CEEDCBC953C}"/>
          </ac:cxnSpMkLst>
        </pc:cxnChg>
        <pc:cxnChg chg="add mod">
          <ac:chgData name="Binita Gupta (binitag)" userId="2e1667b5-636b-4c95-a3b3-a8a0dc9f68da" providerId="ADAL" clId="{6A3A8A75-6158-CE43-8164-3D0B48572E07}" dt="2024-03-02T23:54:07.265" v="6595"/>
          <ac:cxnSpMkLst>
            <pc:docMk/>
            <pc:sldMk cId="4103830749" sldId="317"/>
            <ac:cxnSpMk id="25" creationId="{A715A4CE-4804-0E9C-B577-3681D33D0A48}"/>
          </ac:cxnSpMkLst>
        </pc:cxnChg>
        <pc:cxnChg chg="add mod">
          <ac:chgData name="Binita Gupta (binitag)" userId="2e1667b5-636b-4c95-a3b3-a8a0dc9f68da" providerId="ADAL" clId="{6A3A8A75-6158-CE43-8164-3D0B48572E07}" dt="2024-03-02T23:54:07.265" v="6595"/>
          <ac:cxnSpMkLst>
            <pc:docMk/>
            <pc:sldMk cId="4103830749" sldId="317"/>
            <ac:cxnSpMk id="27" creationId="{1D20DBED-B9CA-C415-BA13-26620A3DB50D}"/>
          </ac:cxnSpMkLst>
        </pc:cxnChg>
        <pc:cxnChg chg="add mod">
          <ac:chgData name="Binita Gupta (binitag)" userId="2e1667b5-636b-4c95-a3b3-a8a0dc9f68da" providerId="ADAL" clId="{6A3A8A75-6158-CE43-8164-3D0B48572E07}" dt="2024-03-02T23:54:07.265" v="6595"/>
          <ac:cxnSpMkLst>
            <pc:docMk/>
            <pc:sldMk cId="4103830749" sldId="317"/>
            <ac:cxnSpMk id="30" creationId="{2A38C81C-0AEF-9E36-6E87-6D868F708BBD}"/>
          </ac:cxnSpMkLst>
        </pc:cxnChg>
        <pc:cxnChg chg="add mod">
          <ac:chgData name="Binita Gupta (binitag)" userId="2e1667b5-636b-4c95-a3b3-a8a0dc9f68da" providerId="ADAL" clId="{6A3A8A75-6158-CE43-8164-3D0B48572E07}" dt="2024-03-02T23:54:07.265" v="6595"/>
          <ac:cxnSpMkLst>
            <pc:docMk/>
            <pc:sldMk cId="4103830749" sldId="317"/>
            <ac:cxnSpMk id="31" creationId="{EC0F8E16-6D2F-F198-4692-BA6D4DF71889}"/>
          </ac:cxnSpMkLst>
        </pc:cxnChg>
        <pc:cxnChg chg="add mod">
          <ac:chgData name="Binita Gupta (binitag)" userId="2e1667b5-636b-4c95-a3b3-a8a0dc9f68da" providerId="ADAL" clId="{6A3A8A75-6158-CE43-8164-3D0B48572E07}" dt="2024-03-02T23:54:07.265" v="6595"/>
          <ac:cxnSpMkLst>
            <pc:docMk/>
            <pc:sldMk cId="4103830749" sldId="317"/>
            <ac:cxnSpMk id="33" creationId="{FA420CA4-C127-0B4C-37CE-C7E2C716AF44}"/>
          </ac:cxnSpMkLst>
        </pc:cxnChg>
        <pc:cxnChg chg="add mod">
          <ac:chgData name="Binita Gupta (binitag)" userId="2e1667b5-636b-4c95-a3b3-a8a0dc9f68da" providerId="ADAL" clId="{6A3A8A75-6158-CE43-8164-3D0B48572E07}" dt="2024-03-02T23:54:07.265" v="6595"/>
          <ac:cxnSpMkLst>
            <pc:docMk/>
            <pc:sldMk cId="4103830749" sldId="317"/>
            <ac:cxnSpMk id="34" creationId="{64A89D1D-D2B9-76BA-E7E6-01B360131C63}"/>
          </ac:cxnSpMkLst>
        </pc:cxnChg>
        <pc:cxnChg chg="add mod">
          <ac:chgData name="Binita Gupta (binitag)" userId="2e1667b5-636b-4c95-a3b3-a8a0dc9f68da" providerId="ADAL" clId="{6A3A8A75-6158-CE43-8164-3D0B48572E07}" dt="2024-03-02T23:54:07.265" v="6595"/>
          <ac:cxnSpMkLst>
            <pc:docMk/>
            <pc:sldMk cId="4103830749" sldId="317"/>
            <ac:cxnSpMk id="35" creationId="{6C5EA939-28F3-B361-23A5-40B90D6B486A}"/>
          </ac:cxnSpMkLst>
        </pc:cxnChg>
        <pc:cxnChg chg="add mod">
          <ac:chgData name="Binita Gupta (binitag)" userId="2e1667b5-636b-4c95-a3b3-a8a0dc9f68da" providerId="ADAL" clId="{6A3A8A75-6158-CE43-8164-3D0B48572E07}" dt="2024-03-02T23:54:07.265" v="6595"/>
          <ac:cxnSpMkLst>
            <pc:docMk/>
            <pc:sldMk cId="4103830749" sldId="317"/>
            <ac:cxnSpMk id="36" creationId="{A0E246E6-7EA7-2AD5-F1D6-9FA004B2F522}"/>
          </ac:cxnSpMkLst>
        </pc:cxnChg>
      </pc:sldChg>
      <pc:sldChg chg="addSp delSp modSp add mod">
        <pc:chgData name="Binita Gupta (binitag)" userId="2e1667b5-636b-4c95-a3b3-a8a0dc9f68da" providerId="ADAL" clId="{6A3A8A75-6158-CE43-8164-3D0B48572E07}" dt="2024-03-04T18:57:40.726" v="13705" actId="20577"/>
        <pc:sldMkLst>
          <pc:docMk/>
          <pc:sldMk cId="1846169565" sldId="318"/>
        </pc:sldMkLst>
        <pc:spChg chg="mod">
          <ac:chgData name="Binita Gupta (binitag)" userId="2e1667b5-636b-4c95-a3b3-a8a0dc9f68da" providerId="ADAL" clId="{6A3A8A75-6158-CE43-8164-3D0B48572E07}" dt="2024-02-29T20:40:19.745" v="4348" actId="20577"/>
          <ac:spMkLst>
            <pc:docMk/>
            <pc:sldMk cId="1846169565" sldId="318"/>
            <ac:spMk id="4097" creationId="{00000000-0000-0000-0000-000000000000}"/>
          </ac:spMkLst>
        </pc:spChg>
        <pc:spChg chg="mod">
          <ac:chgData name="Binita Gupta (binitag)" userId="2e1667b5-636b-4c95-a3b3-a8a0dc9f68da" providerId="ADAL" clId="{6A3A8A75-6158-CE43-8164-3D0B48572E07}" dt="2024-03-04T18:57:40.726" v="13705" actId="20577"/>
          <ac:spMkLst>
            <pc:docMk/>
            <pc:sldMk cId="1846169565" sldId="318"/>
            <ac:spMk id="4098" creationId="{00000000-0000-0000-0000-000000000000}"/>
          </ac:spMkLst>
        </pc:spChg>
        <pc:picChg chg="add mod">
          <ac:chgData name="Binita Gupta (binitag)" userId="2e1667b5-636b-4c95-a3b3-a8a0dc9f68da" providerId="ADAL" clId="{6A3A8A75-6158-CE43-8164-3D0B48572E07}" dt="2024-03-03T04:21:43.215" v="7995"/>
          <ac:picMkLst>
            <pc:docMk/>
            <pc:sldMk cId="1846169565" sldId="318"/>
            <ac:picMk id="2" creationId="{60942E04-0F89-156B-3164-F137DA1D9A3A}"/>
          </ac:picMkLst>
        </pc:picChg>
        <pc:picChg chg="add del mod">
          <ac:chgData name="Binita Gupta (binitag)" userId="2e1667b5-636b-4c95-a3b3-a8a0dc9f68da" providerId="ADAL" clId="{6A3A8A75-6158-CE43-8164-3D0B48572E07}" dt="2024-02-29T20:14:41.537" v="3344" actId="478"/>
          <ac:picMkLst>
            <pc:docMk/>
            <pc:sldMk cId="1846169565" sldId="318"/>
            <ac:picMk id="2" creationId="{943F3476-0533-05C5-1AA2-A922353F62C2}"/>
          </ac:picMkLst>
        </pc:picChg>
        <pc:picChg chg="add del mod">
          <ac:chgData name="Binita Gupta (binitag)" userId="2e1667b5-636b-4c95-a3b3-a8a0dc9f68da" providerId="ADAL" clId="{6A3A8A75-6158-CE43-8164-3D0B48572E07}" dt="2024-02-29T20:17:10.213" v="3457" actId="478"/>
          <ac:picMkLst>
            <pc:docMk/>
            <pc:sldMk cId="1846169565" sldId="318"/>
            <ac:picMk id="3" creationId="{3226C58B-3323-7971-BC8A-41EA444D441E}"/>
          </ac:picMkLst>
        </pc:picChg>
        <pc:picChg chg="add mod">
          <ac:chgData name="Binita Gupta (binitag)" userId="2e1667b5-636b-4c95-a3b3-a8a0dc9f68da" providerId="ADAL" clId="{6A3A8A75-6158-CE43-8164-3D0B48572E07}" dt="2024-03-03T05:12:56.310" v="9603" actId="1076"/>
          <ac:picMkLst>
            <pc:docMk/>
            <pc:sldMk cId="1846169565" sldId="318"/>
            <ac:picMk id="3" creationId="{9A66FCF8-6AA5-21C8-BD95-D0C370D03510}"/>
          </ac:picMkLst>
        </pc:picChg>
        <pc:picChg chg="add del mod">
          <ac:chgData name="Binita Gupta (binitag)" userId="2e1667b5-636b-4c95-a3b3-a8a0dc9f68da" providerId="ADAL" clId="{6A3A8A75-6158-CE43-8164-3D0B48572E07}" dt="2024-02-29T20:20:20.912" v="3497" actId="478"/>
          <ac:picMkLst>
            <pc:docMk/>
            <pc:sldMk cId="1846169565" sldId="318"/>
            <ac:picMk id="7" creationId="{4CA395AF-4F8D-4D80-BBC7-6EA8AA1926E4}"/>
          </ac:picMkLst>
        </pc:picChg>
        <pc:picChg chg="add del mod">
          <ac:chgData name="Binita Gupta (binitag)" userId="2e1667b5-636b-4c95-a3b3-a8a0dc9f68da" providerId="ADAL" clId="{6A3A8A75-6158-CE43-8164-3D0B48572E07}" dt="2024-02-29T20:20:36.906" v="3500" actId="478"/>
          <ac:picMkLst>
            <pc:docMk/>
            <pc:sldMk cId="1846169565" sldId="318"/>
            <ac:picMk id="8" creationId="{4BF7DF9A-C03C-81D9-4943-0293FD3325E9}"/>
          </ac:picMkLst>
        </pc:picChg>
        <pc:picChg chg="add del mod">
          <ac:chgData name="Binita Gupta (binitag)" userId="2e1667b5-636b-4c95-a3b3-a8a0dc9f68da" providerId="ADAL" clId="{6A3A8A75-6158-CE43-8164-3D0B48572E07}" dt="2024-03-03T04:21:37.991" v="7993" actId="478"/>
          <ac:picMkLst>
            <pc:docMk/>
            <pc:sldMk cId="1846169565" sldId="318"/>
            <ac:picMk id="9" creationId="{A17F6E90-026C-4FC5-D57C-5A3DB6D12226}"/>
          </ac:picMkLst>
        </pc:picChg>
      </pc:sldChg>
      <pc:sldChg chg="addSp delSp modSp add mod modClrScheme chgLayout">
        <pc:chgData name="Binita Gupta (binitag)" userId="2e1667b5-636b-4c95-a3b3-a8a0dc9f68da" providerId="ADAL" clId="{6A3A8A75-6158-CE43-8164-3D0B48572E07}" dt="2024-03-04T20:23:38.191" v="14048" actId="1076"/>
        <pc:sldMkLst>
          <pc:docMk/>
          <pc:sldMk cId="3810868281" sldId="319"/>
        </pc:sldMkLst>
        <pc:spChg chg="mod ord">
          <ac:chgData name="Binita Gupta (binitag)" userId="2e1667b5-636b-4c95-a3b3-a8a0dc9f68da" providerId="ADAL" clId="{6A3A8A75-6158-CE43-8164-3D0B48572E07}" dt="2024-03-03T04:34:37.523" v="8675" actId="26606"/>
          <ac:spMkLst>
            <pc:docMk/>
            <pc:sldMk cId="3810868281" sldId="319"/>
            <ac:spMk id="4" creationId="{00000000-0000-0000-0000-000000000000}"/>
          </ac:spMkLst>
        </pc:spChg>
        <pc:spChg chg="mod ord">
          <ac:chgData name="Binita Gupta (binitag)" userId="2e1667b5-636b-4c95-a3b3-a8a0dc9f68da" providerId="ADAL" clId="{6A3A8A75-6158-CE43-8164-3D0B48572E07}" dt="2024-03-03T04:34:37.523" v="8675" actId="26606"/>
          <ac:spMkLst>
            <pc:docMk/>
            <pc:sldMk cId="3810868281" sldId="319"/>
            <ac:spMk id="5" creationId="{00000000-0000-0000-0000-000000000000}"/>
          </ac:spMkLst>
        </pc:spChg>
        <pc:spChg chg="mod ord">
          <ac:chgData name="Binita Gupta (binitag)" userId="2e1667b5-636b-4c95-a3b3-a8a0dc9f68da" providerId="ADAL" clId="{6A3A8A75-6158-CE43-8164-3D0B48572E07}" dt="2024-03-03T04:34:37.523" v="8675" actId="26606"/>
          <ac:spMkLst>
            <pc:docMk/>
            <pc:sldMk cId="3810868281" sldId="319"/>
            <ac:spMk id="6" creationId="{00000000-0000-0000-0000-000000000000}"/>
          </ac:spMkLst>
        </pc:spChg>
        <pc:spChg chg="mod">
          <ac:chgData name="Binita Gupta (binitag)" userId="2e1667b5-636b-4c95-a3b3-a8a0dc9f68da" providerId="ADAL" clId="{6A3A8A75-6158-CE43-8164-3D0B48572E07}" dt="2024-03-03T04:34:37.523" v="8675" actId="26606"/>
          <ac:spMkLst>
            <pc:docMk/>
            <pc:sldMk cId="3810868281" sldId="319"/>
            <ac:spMk id="4097" creationId="{00000000-0000-0000-0000-000000000000}"/>
          </ac:spMkLst>
        </pc:spChg>
        <pc:spChg chg="mod">
          <ac:chgData name="Binita Gupta (binitag)" userId="2e1667b5-636b-4c95-a3b3-a8a0dc9f68da" providerId="ADAL" clId="{6A3A8A75-6158-CE43-8164-3D0B48572E07}" dt="2024-03-04T20:23:35.242" v="14047" actId="1076"/>
          <ac:spMkLst>
            <pc:docMk/>
            <pc:sldMk cId="3810868281" sldId="319"/>
            <ac:spMk id="4098" creationId="{00000000-0000-0000-0000-000000000000}"/>
          </ac:spMkLst>
        </pc:spChg>
        <pc:picChg chg="add del mod">
          <ac:chgData name="Binita Gupta (binitag)" userId="2e1667b5-636b-4c95-a3b3-a8a0dc9f68da" providerId="ADAL" clId="{6A3A8A75-6158-CE43-8164-3D0B48572E07}" dt="2024-03-03T04:34:14.763" v="8672" actId="478"/>
          <ac:picMkLst>
            <pc:docMk/>
            <pc:sldMk cId="3810868281" sldId="319"/>
            <ac:picMk id="2" creationId="{5BF11BC6-7B73-835C-2160-0903459C8106}"/>
          </ac:picMkLst>
        </pc:picChg>
        <pc:picChg chg="add del mod">
          <ac:chgData name="Binita Gupta (binitag)" userId="2e1667b5-636b-4c95-a3b3-a8a0dc9f68da" providerId="ADAL" clId="{6A3A8A75-6158-CE43-8164-3D0B48572E07}" dt="2024-03-03T07:41:49.295" v="12048" actId="478"/>
          <ac:picMkLst>
            <pc:docMk/>
            <pc:sldMk cId="3810868281" sldId="319"/>
            <ac:picMk id="3" creationId="{1A8962C2-1B7F-226B-37A0-0D6C3C0B5ED1}"/>
          </ac:picMkLst>
        </pc:picChg>
        <pc:picChg chg="add mod">
          <ac:chgData name="Binita Gupta (binitag)" userId="2e1667b5-636b-4c95-a3b3-a8a0dc9f68da" providerId="ADAL" clId="{6A3A8A75-6158-CE43-8164-3D0B48572E07}" dt="2024-03-04T20:23:38.191" v="14048" actId="1076"/>
          <ac:picMkLst>
            <pc:docMk/>
            <pc:sldMk cId="3810868281" sldId="319"/>
            <ac:picMk id="7" creationId="{F63CEAD8-CC31-E0D1-3B32-DC0BCC41C2ED}"/>
          </ac:picMkLst>
        </pc:picChg>
        <pc:picChg chg="del">
          <ac:chgData name="Binita Gupta (binitag)" userId="2e1667b5-636b-4c95-a3b3-a8a0dc9f68da" providerId="ADAL" clId="{6A3A8A75-6158-CE43-8164-3D0B48572E07}" dt="2024-02-29T20:39:55.808" v="4336" actId="478"/>
          <ac:picMkLst>
            <pc:docMk/>
            <pc:sldMk cId="3810868281" sldId="319"/>
            <ac:picMk id="9" creationId="{A17F6E90-026C-4FC5-D57C-5A3DB6D12226}"/>
          </ac:picMkLst>
        </pc:picChg>
      </pc:sldChg>
      <pc:sldChg chg="modSp add mod">
        <pc:chgData name="Binita Gupta (binitag)" userId="2e1667b5-636b-4c95-a3b3-a8a0dc9f68da" providerId="ADAL" clId="{6A3A8A75-6158-CE43-8164-3D0B48572E07}" dt="2024-03-04T20:22:33.634" v="14042" actId="5793"/>
        <pc:sldMkLst>
          <pc:docMk/>
          <pc:sldMk cId="4031054300" sldId="320"/>
        </pc:sldMkLst>
        <pc:spChg chg="mod">
          <ac:chgData name="Binita Gupta (binitag)" userId="2e1667b5-636b-4c95-a3b3-a8a0dc9f68da" providerId="ADAL" clId="{6A3A8A75-6158-CE43-8164-3D0B48572E07}" dt="2024-03-03T06:54:44.417" v="11363" actId="20577"/>
          <ac:spMkLst>
            <pc:docMk/>
            <pc:sldMk cId="4031054300" sldId="320"/>
            <ac:spMk id="4097" creationId="{00000000-0000-0000-0000-000000000000}"/>
          </ac:spMkLst>
        </pc:spChg>
        <pc:spChg chg="mod">
          <ac:chgData name="Binita Gupta (binitag)" userId="2e1667b5-636b-4c95-a3b3-a8a0dc9f68da" providerId="ADAL" clId="{6A3A8A75-6158-CE43-8164-3D0B48572E07}" dt="2024-03-04T20:22:33.634" v="14042" actId="5793"/>
          <ac:spMkLst>
            <pc:docMk/>
            <pc:sldMk cId="4031054300" sldId="320"/>
            <ac:spMk id="4098" creationId="{00000000-0000-0000-0000-000000000000}"/>
          </ac:spMkLst>
        </pc:spChg>
      </pc:sldChg>
      <pc:sldChg chg="modSp add mod">
        <pc:chgData name="Binita Gupta (binitag)" userId="2e1667b5-636b-4c95-a3b3-a8a0dc9f68da" providerId="ADAL" clId="{6A3A8A75-6158-CE43-8164-3D0B48572E07}" dt="2024-03-05T05:12:43.330" v="14067" actId="20577"/>
        <pc:sldMkLst>
          <pc:docMk/>
          <pc:sldMk cId="3930847488" sldId="321"/>
        </pc:sldMkLst>
        <pc:spChg chg="mod">
          <ac:chgData name="Binita Gupta (binitag)" userId="2e1667b5-636b-4c95-a3b3-a8a0dc9f68da" providerId="ADAL" clId="{6A3A8A75-6158-CE43-8164-3D0B48572E07}" dt="2024-03-05T05:12:43.330" v="14067" actId="20577"/>
          <ac:spMkLst>
            <pc:docMk/>
            <pc:sldMk cId="3930847488" sldId="321"/>
            <ac:spMk id="4098" creationId="{00000000-0000-0000-0000-000000000000}"/>
          </ac:spMkLst>
        </pc:spChg>
      </pc:sldChg>
      <pc:sldChg chg="addSp delSp modSp add del mod">
        <pc:chgData name="Binita Gupta (binitag)" userId="2e1667b5-636b-4c95-a3b3-a8a0dc9f68da" providerId="ADAL" clId="{6A3A8A75-6158-CE43-8164-3D0B48572E07}" dt="2024-03-04T20:12:06.619" v="14016" actId="2696"/>
        <pc:sldMkLst>
          <pc:docMk/>
          <pc:sldMk cId="2090202646" sldId="322"/>
        </pc:sldMkLst>
        <pc:spChg chg="add mod">
          <ac:chgData name="Binita Gupta (binitag)" userId="2e1667b5-636b-4c95-a3b3-a8a0dc9f68da" providerId="ADAL" clId="{6A3A8A75-6158-CE43-8164-3D0B48572E07}" dt="2024-03-03T01:37:18.224" v="7088"/>
          <ac:spMkLst>
            <pc:docMk/>
            <pc:sldMk cId="2090202646" sldId="322"/>
            <ac:spMk id="2" creationId="{73355C6F-F05E-B6AD-C996-E8DBA8FB7760}"/>
          </ac:spMkLst>
        </pc:spChg>
        <pc:spChg chg="add mod">
          <ac:chgData name="Binita Gupta (binitag)" userId="2e1667b5-636b-4c95-a3b3-a8a0dc9f68da" providerId="ADAL" clId="{6A3A8A75-6158-CE43-8164-3D0B48572E07}" dt="2024-03-03T01:37:18.224" v="7088"/>
          <ac:spMkLst>
            <pc:docMk/>
            <pc:sldMk cId="2090202646" sldId="322"/>
            <ac:spMk id="3" creationId="{412D1B1F-96D5-0C61-03B4-28AB96D656A3}"/>
          </ac:spMkLst>
        </pc:spChg>
        <pc:spChg chg="add mod">
          <ac:chgData name="Binita Gupta (binitag)" userId="2e1667b5-636b-4c95-a3b3-a8a0dc9f68da" providerId="ADAL" clId="{6A3A8A75-6158-CE43-8164-3D0B48572E07}" dt="2024-03-03T01:37:18.224" v="7088"/>
          <ac:spMkLst>
            <pc:docMk/>
            <pc:sldMk cId="2090202646" sldId="322"/>
            <ac:spMk id="7" creationId="{D60AD26A-71A2-0EDA-5843-83745BAF7CA4}"/>
          </ac:spMkLst>
        </pc:spChg>
        <pc:spChg chg="add mod">
          <ac:chgData name="Binita Gupta (binitag)" userId="2e1667b5-636b-4c95-a3b3-a8a0dc9f68da" providerId="ADAL" clId="{6A3A8A75-6158-CE43-8164-3D0B48572E07}" dt="2024-03-03T01:37:18.224" v="7088"/>
          <ac:spMkLst>
            <pc:docMk/>
            <pc:sldMk cId="2090202646" sldId="322"/>
            <ac:spMk id="8" creationId="{35026FE6-CCAF-056A-5A46-10B170D2A186}"/>
          </ac:spMkLst>
        </pc:spChg>
        <pc:spChg chg="add mod">
          <ac:chgData name="Binita Gupta (binitag)" userId="2e1667b5-636b-4c95-a3b3-a8a0dc9f68da" providerId="ADAL" clId="{6A3A8A75-6158-CE43-8164-3D0B48572E07}" dt="2024-03-03T01:37:18.224" v="7088"/>
          <ac:spMkLst>
            <pc:docMk/>
            <pc:sldMk cId="2090202646" sldId="322"/>
            <ac:spMk id="10" creationId="{9D865C8E-B697-875A-A4FF-B662EB249463}"/>
          </ac:spMkLst>
        </pc:spChg>
        <pc:spChg chg="add mod">
          <ac:chgData name="Binita Gupta (binitag)" userId="2e1667b5-636b-4c95-a3b3-a8a0dc9f68da" providerId="ADAL" clId="{6A3A8A75-6158-CE43-8164-3D0B48572E07}" dt="2024-03-03T01:37:18.224" v="7088"/>
          <ac:spMkLst>
            <pc:docMk/>
            <pc:sldMk cId="2090202646" sldId="322"/>
            <ac:spMk id="11" creationId="{98D94208-F55B-3064-7C13-6C01187C5579}"/>
          </ac:spMkLst>
        </pc:spChg>
        <pc:spChg chg="add mod">
          <ac:chgData name="Binita Gupta (binitag)" userId="2e1667b5-636b-4c95-a3b3-a8a0dc9f68da" providerId="ADAL" clId="{6A3A8A75-6158-CE43-8164-3D0B48572E07}" dt="2024-03-03T01:37:18.224" v="7088"/>
          <ac:spMkLst>
            <pc:docMk/>
            <pc:sldMk cId="2090202646" sldId="322"/>
            <ac:spMk id="12" creationId="{7BFCF6AE-9077-2A87-050A-DC6C5E35160C}"/>
          </ac:spMkLst>
        </pc:spChg>
        <pc:spChg chg="add mod">
          <ac:chgData name="Binita Gupta (binitag)" userId="2e1667b5-636b-4c95-a3b3-a8a0dc9f68da" providerId="ADAL" clId="{6A3A8A75-6158-CE43-8164-3D0B48572E07}" dt="2024-03-03T01:37:18.224" v="7088"/>
          <ac:spMkLst>
            <pc:docMk/>
            <pc:sldMk cId="2090202646" sldId="322"/>
            <ac:spMk id="13" creationId="{9A98E8D8-F23A-6FCC-1DBB-44B2FE016267}"/>
          </ac:spMkLst>
        </pc:spChg>
        <pc:spChg chg="add mod">
          <ac:chgData name="Binita Gupta (binitag)" userId="2e1667b5-636b-4c95-a3b3-a8a0dc9f68da" providerId="ADAL" clId="{6A3A8A75-6158-CE43-8164-3D0B48572E07}" dt="2024-03-03T01:37:18.224" v="7088"/>
          <ac:spMkLst>
            <pc:docMk/>
            <pc:sldMk cId="2090202646" sldId="322"/>
            <ac:spMk id="16" creationId="{D079208E-077E-3D74-BCF3-58CA123D24A7}"/>
          </ac:spMkLst>
        </pc:spChg>
        <pc:spChg chg="add mod">
          <ac:chgData name="Binita Gupta (binitag)" userId="2e1667b5-636b-4c95-a3b3-a8a0dc9f68da" providerId="ADAL" clId="{6A3A8A75-6158-CE43-8164-3D0B48572E07}" dt="2024-03-03T01:37:18.224" v="7088"/>
          <ac:spMkLst>
            <pc:docMk/>
            <pc:sldMk cId="2090202646" sldId="322"/>
            <ac:spMk id="18" creationId="{71801425-0CAF-84EB-7333-634882BFF827}"/>
          </ac:spMkLst>
        </pc:spChg>
        <pc:spChg chg="add mod">
          <ac:chgData name="Binita Gupta (binitag)" userId="2e1667b5-636b-4c95-a3b3-a8a0dc9f68da" providerId="ADAL" clId="{6A3A8A75-6158-CE43-8164-3D0B48572E07}" dt="2024-03-03T01:37:18.224" v="7088"/>
          <ac:spMkLst>
            <pc:docMk/>
            <pc:sldMk cId="2090202646" sldId="322"/>
            <ac:spMk id="19" creationId="{E673539F-9CD3-40D5-890C-297057F8D6CC}"/>
          </ac:spMkLst>
        </pc:spChg>
        <pc:spChg chg="add mod">
          <ac:chgData name="Binita Gupta (binitag)" userId="2e1667b5-636b-4c95-a3b3-a8a0dc9f68da" providerId="ADAL" clId="{6A3A8A75-6158-CE43-8164-3D0B48572E07}" dt="2024-03-03T01:37:18.224" v="7088"/>
          <ac:spMkLst>
            <pc:docMk/>
            <pc:sldMk cId="2090202646" sldId="322"/>
            <ac:spMk id="20" creationId="{FA5F04A3-B61D-032C-5EF9-0DB4B94954E0}"/>
          </ac:spMkLst>
        </pc:spChg>
        <pc:spChg chg="add mod">
          <ac:chgData name="Binita Gupta (binitag)" userId="2e1667b5-636b-4c95-a3b3-a8a0dc9f68da" providerId="ADAL" clId="{6A3A8A75-6158-CE43-8164-3D0B48572E07}" dt="2024-03-03T01:37:18.224" v="7088"/>
          <ac:spMkLst>
            <pc:docMk/>
            <pc:sldMk cId="2090202646" sldId="322"/>
            <ac:spMk id="22" creationId="{0C19D670-62BC-72BB-B9D1-A86BC1717011}"/>
          </ac:spMkLst>
        </pc:spChg>
        <pc:spChg chg="add mod">
          <ac:chgData name="Binita Gupta (binitag)" userId="2e1667b5-636b-4c95-a3b3-a8a0dc9f68da" providerId="ADAL" clId="{6A3A8A75-6158-CE43-8164-3D0B48572E07}" dt="2024-03-03T01:37:18.224" v="7088"/>
          <ac:spMkLst>
            <pc:docMk/>
            <pc:sldMk cId="2090202646" sldId="322"/>
            <ac:spMk id="23" creationId="{CBEFD760-D144-284D-C01B-4BF9733EF758}"/>
          </ac:spMkLst>
        </pc:spChg>
        <pc:spChg chg="add mod">
          <ac:chgData name="Binita Gupta (binitag)" userId="2e1667b5-636b-4c95-a3b3-a8a0dc9f68da" providerId="ADAL" clId="{6A3A8A75-6158-CE43-8164-3D0B48572E07}" dt="2024-03-03T01:37:18.224" v="7088"/>
          <ac:spMkLst>
            <pc:docMk/>
            <pc:sldMk cId="2090202646" sldId="322"/>
            <ac:spMk id="25" creationId="{70F53196-39F1-3AF9-3743-B9E7BEA6A4F7}"/>
          </ac:spMkLst>
        </pc:spChg>
        <pc:spChg chg="add mod">
          <ac:chgData name="Binita Gupta (binitag)" userId="2e1667b5-636b-4c95-a3b3-a8a0dc9f68da" providerId="ADAL" clId="{6A3A8A75-6158-CE43-8164-3D0B48572E07}" dt="2024-03-03T01:37:18.224" v="7088"/>
          <ac:spMkLst>
            <pc:docMk/>
            <pc:sldMk cId="2090202646" sldId="322"/>
            <ac:spMk id="26" creationId="{8813A428-E247-845E-4521-B2899EE0932A}"/>
          </ac:spMkLst>
        </pc:spChg>
        <pc:spChg chg="add mod">
          <ac:chgData name="Binita Gupta (binitag)" userId="2e1667b5-636b-4c95-a3b3-a8a0dc9f68da" providerId="ADAL" clId="{6A3A8A75-6158-CE43-8164-3D0B48572E07}" dt="2024-03-03T01:37:18.224" v="7088"/>
          <ac:spMkLst>
            <pc:docMk/>
            <pc:sldMk cId="2090202646" sldId="322"/>
            <ac:spMk id="27" creationId="{6D8740C3-1505-E006-A3E4-46F67103ECBB}"/>
          </ac:spMkLst>
        </pc:spChg>
        <pc:spChg chg="add mod">
          <ac:chgData name="Binita Gupta (binitag)" userId="2e1667b5-636b-4c95-a3b3-a8a0dc9f68da" providerId="ADAL" clId="{6A3A8A75-6158-CE43-8164-3D0B48572E07}" dt="2024-03-03T01:37:18.224" v="7088"/>
          <ac:spMkLst>
            <pc:docMk/>
            <pc:sldMk cId="2090202646" sldId="322"/>
            <ac:spMk id="28" creationId="{C201E581-359E-9ED8-74E0-B31484DDCEB7}"/>
          </ac:spMkLst>
        </pc:spChg>
        <pc:spChg chg="add mod">
          <ac:chgData name="Binita Gupta (binitag)" userId="2e1667b5-636b-4c95-a3b3-a8a0dc9f68da" providerId="ADAL" clId="{6A3A8A75-6158-CE43-8164-3D0B48572E07}" dt="2024-03-03T01:37:18.224" v="7088"/>
          <ac:spMkLst>
            <pc:docMk/>
            <pc:sldMk cId="2090202646" sldId="322"/>
            <ac:spMk id="29" creationId="{BDD6A946-73CB-783F-B923-AE7CE809B2B1}"/>
          </ac:spMkLst>
        </pc:spChg>
        <pc:spChg chg="add mod">
          <ac:chgData name="Binita Gupta (binitag)" userId="2e1667b5-636b-4c95-a3b3-a8a0dc9f68da" providerId="ADAL" clId="{6A3A8A75-6158-CE43-8164-3D0B48572E07}" dt="2024-03-03T01:37:18.224" v="7088"/>
          <ac:spMkLst>
            <pc:docMk/>
            <pc:sldMk cId="2090202646" sldId="322"/>
            <ac:spMk id="31" creationId="{AC640FCE-4364-C8ED-E942-CFF62081B653}"/>
          </ac:spMkLst>
        </pc:spChg>
        <pc:spChg chg="add mod">
          <ac:chgData name="Binita Gupta (binitag)" userId="2e1667b5-636b-4c95-a3b3-a8a0dc9f68da" providerId="ADAL" clId="{6A3A8A75-6158-CE43-8164-3D0B48572E07}" dt="2024-03-03T01:37:18.224" v="7088"/>
          <ac:spMkLst>
            <pc:docMk/>
            <pc:sldMk cId="2090202646" sldId="322"/>
            <ac:spMk id="32" creationId="{B864FD97-3528-36F5-24CC-1C4032551A1C}"/>
          </ac:spMkLst>
        </pc:spChg>
        <pc:spChg chg="add mod">
          <ac:chgData name="Binita Gupta (binitag)" userId="2e1667b5-636b-4c95-a3b3-a8a0dc9f68da" providerId="ADAL" clId="{6A3A8A75-6158-CE43-8164-3D0B48572E07}" dt="2024-03-03T01:37:18.224" v="7088"/>
          <ac:spMkLst>
            <pc:docMk/>
            <pc:sldMk cId="2090202646" sldId="322"/>
            <ac:spMk id="34" creationId="{24B6D73D-553F-A5E9-DB38-2424C57DBFF7}"/>
          </ac:spMkLst>
        </pc:spChg>
        <pc:spChg chg="add mod">
          <ac:chgData name="Binita Gupta (binitag)" userId="2e1667b5-636b-4c95-a3b3-a8a0dc9f68da" providerId="ADAL" clId="{6A3A8A75-6158-CE43-8164-3D0B48572E07}" dt="2024-03-03T01:37:18.224" v="7088"/>
          <ac:spMkLst>
            <pc:docMk/>
            <pc:sldMk cId="2090202646" sldId="322"/>
            <ac:spMk id="38" creationId="{3A584A67-F743-800D-29D9-9DF5A831C03E}"/>
          </ac:spMkLst>
        </pc:spChg>
        <pc:spChg chg="add mod">
          <ac:chgData name="Binita Gupta (binitag)" userId="2e1667b5-636b-4c95-a3b3-a8a0dc9f68da" providerId="ADAL" clId="{6A3A8A75-6158-CE43-8164-3D0B48572E07}" dt="2024-03-03T01:37:18.224" v="7088"/>
          <ac:spMkLst>
            <pc:docMk/>
            <pc:sldMk cId="2090202646" sldId="322"/>
            <ac:spMk id="41" creationId="{1B4D5F03-A012-D145-F503-5A54770D1A4E}"/>
          </ac:spMkLst>
        </pc:spChg>
        <pc:spChg chg="add mod">
          <ac:chgData name="Binita Gupta (binitag)" userId="2e1667b5-636b-4c95-a3b3-a8a0dc9f68da" providerId="ADAL" clId="{6A3A8A75-6158-CE43-8164-3D0B48572E07}" dt="2024-03-03T01:37:18.224" v="7088"/>
          <ac:spMkLst>
            <pc:docMk/>
            <pc:sldMk cId="2090202646" sldId="322"/>
            <ac:spMk id="42" creationId="{98810958-0ED5-C264-084B-2637045DC31A}"/>
          </ac:spMkLst>
        </pc:spChg>
        <pc:spChg chg="add mod">
          <ac:chgData name="Binita Gupta (binitag)" userId="2e1667b5-636b-4c95-a3b3-a8a0dc9f68da" providerId="ADAL" clId="{6A3A8A75-6158-CE43-8164-3D0B48572E07}" dt="2024-03-03T01:37:18.224" v="7088"/>
          <ac:spMkLst>
            <pc:docMk/>
            <pc:sldMk cId="2090202646" sldId="322"/>
            <ac:spMk id="43" creationId="{0ADD2ED6-6FA1-B371-0B41-D5CF06E035D1}"/>
          </ac:spMkLst>
        </pc:spChg>
        <pc:spChg chg="add mod">
          <ac:chgData name="Binita Gupta (binitag)" userId="2e1667b5-636b-4c95-a3b3-a8a0dc9f68da" providerId="ADAL" clId="{6A3A8A75-6158-CE43-8164-3D0B48572E07}" dt="2024-03-03T01:37:18.224" v="7088"/>
          <ac:spMkLst>
            <pc:docMk/>
            <pc:sldMk cId="2090202646" sldId="322"/>
            <ac:spMk id="44" creationId="{5C9E94E9-7EA7-3E25-287C-927260177EA4}"/>
          </ac:spMkLst>
        </pc:spChg>
        <pc:spChg chg="add mod">
          <ac:chgData name="Binita Gupta (binitag)" userId="2e1667b5-636b-4c95-a3b3-a8a0dc9f68da" providerId="ADAL" clId="{6A3A8A75-6158-CE43-8164-3D0B48572E07}" dt="2024-03-03T01:37:18.224" v="7088"/>
          <ac:spMkLst>
            <pc:docMk/>
            <pc:sldMk cId="2090202646" sldId="322"/>
            <ac:spMk id="45" creationId="{9A39500F-E269-E438-A080-9221260FFA04}"/>
          </ac:spMkLst>
        </pc:spChg>
        <pc:spChg chg="mod">
          <ac:chgData name="Binita Gupta (binitag)" userId="2e1667b5-636b-4c95-a3b3-a8a0dc9f68da" providerId="ADAL" clId="{6A3A8A75-6158-CE43-8164-3D0B48572E07}" dt="2024-03-03T02:53:36.532" v="7580" actId="20577"/>
          <ac:spMkLst>
            <pc:docMk/>
            <pc:sldMk cId="2090202646" sldId="322"/>
            <ac:spMk id="4097" creationId="{00000000-0000-0000-0000-000000000000}"/>
          </ac:spMkLst>
        </pc:spChg>
        <pc:spChg chg="mod">
          <ac:chgData name="Binita Gupta (binitag)" userId="2e1667b5-636b-4c95-a3b3-a8a0dc9f68da" providerId="ADAL" clId="{6A3A8A75-6158-CE43-8164-3D0B48572E07}" dt="2024-03-03T08:20:11.285" v="12428" actId="20577"/>
          <ac:spMkLst>
            <pc:docMk/>
            <pc:sldMk cId="2090202646" sldId="322"/>
            <ac:spMk id="4098" creationId="{00000000-0000-0000-0000-000000000000}"/>
          </ac:spMkLst>
        </pc:spChg>
        <pc:picChg chg="del">
          <ac:chgData name="Binita Gupta (binitag)" userId="2e1667b5-636b-4c95-a3b3-a8a0dc9f68da" providerId="ADAL" clId="{6A3A8A75-6158-CE43-8164-3D0B48572E07}" dt="2024-03-03T01:37:16.629" v="7087" actId="478"/>
          <ac:picMkLst>
            <pc:docMk/>
            <pc:sldMk cId="2090202646" sldId="322"/>
            <ac:picMk id="39" creationId="{150AC16F-1C70-1A32-EF63-1074E722E87D}"/>
          </ac:picMkLst>
        </pc:picChg>
        <pc:picChg chg="add del mod">
          <ac:chgData name="Binita Gupta (binitag)" userId="2e1667b5-636b-4c95-a3b3-a8a0dc9f68da" providerId="ADAL" clId="{6A3A8A75-6158-CE43-8164-3D0B48572E07}" dt="2024-03-03T01:42:30.149" v="7228" actId="478"/>
          <ac:picMkLst>
            <pc:docMk/>
            <pc:sldMk cId="2090202646" sldId="322"/>
            <ac:picMk id="46" creationId="{3C7BAD1C-A3DE-D955-A40C-BD0E2CE90C9A}"/>
          </ac:picMkLst>
        </pc:picChg>
        <pc:picChg chg="add mod">
          <ac:chgData name="Binita Gupta (binitag)" userId="2e1667b5-636b-4c95-a3b3-a8a0dc9f68da" providerId="ADAL" clId="{6A3A8A75-6158-CE43-8164-3D0B48572E07}" dt="2024-03-03T03:14:22.089" v="7934" actId="14100"/>
          <ac:picMkLst>
            <pc:docMk/>
            <pc:sldMk cId="2090202646" sldId="322"/>
            <ac:picMk id="47" creationId="{5DB52AD1-B9C5-657F-614D-8964B39254F4}"/>
          </ac:picMkLst>
        </pc:picChg>
        <pc:cxnChg chg="add mod">
          <ac:chgData name="Binita Gupta (binitag)" userId="2e1667b5-636b-4c95-a3b3-a8a0dc9f68da" providerId="ADAL" clId="{6A3A8A75-6158-CE43-8164-3D0B48572E07}" dt="2024-03-03T01:37:18.224" v="7088"/>
          <ac:cxnSpMkLst>
            <pc:docMk/>
            <pc:sldMk cId="2090202646" sldId="322"/>
            <ac:cxnSpMk id="9" creationId="{B20BEB15-8363-3A9F-8DB2-3B3605777E49}"/>
          </ac:cxnSpMkLst>
        </pc:cxnChg>
        <pc:cxnChg chg="add mod">
          <ac:chgData name="Binita Gupta (binitag)" userId="2e1667b5-636b-4c95-a3b3-a8a0dc9f68da" providerId="ADAL" clId="{6A3A8A75-6158-CE43-8164-3D0B48572E07}" dt="2024-03-03T01:37:18.224" v="7088"/>
          <ac:cxnSpMkLst>
            <pc:docMk/>
            <pc:sldMk cId="2090202646" sldId="322"/>
            <ac:cxnSpMk id="14" creationId="{B36F5E5E-1090-6C4E-FFED-A711C24BA934}"/>
          </ac:cxnSpMkLst>
        </pc:cxnChg>
        <pc:cxnChg chg="add mod">
          <ac:chgData name="Binita Gupta (binitag)" userId="2e1667b5-636b-4c95-a3b3-a8a0dc9f68da" providerId="ADAL" clId="{6A3A8A75-6158-CE43-8164-3D0B48572E07}" dt="2024-03-03T01:37:18.224" v="7088"/>
          <ac:cxnSpMkLst>
            <pc:docMk/>
            <pc:sldMk cId="2090202646" sldId="322"/>
            <ac:cxnSpMk id="15" creationId="{D2043F4B-529A-EEC7-0534-6A717ED0EE46}"/>
          </ac:cxnSpMkLst>
        </pc:cxnChg>
        <pc:cxnChg chg="add mod">
          <ac:chgData name="Binita Gupta (binitag)" userId="2e1667b5-636b-4c95-a3b3-a8a0dc9f68da" providerId="ADAL" clId="{6A3A8A75-6158-CE43-8164-3D0B48572E07}" dt="2024-03-03T01:37:18.224" v="7088"/>
          <ac:cxnSpMkLst>
            <pc:docMk/>
            <pc:sldMk cId="2090202646" sldId="322"/>
            <ac:cxnSpMk id="17" creationId="{2765393F-BA76-D0F6-B7EE-22086443BDA0}"/>
          </ac:cxnSpMkLst>
        </pc:cxnChg>
        <pc:cxnChg chg="add mod">
          <ac:chgData name="Binita Gupta (binitag)" userId="2e1667b5-636b-4c95-a3b3-a8a0dc9f68da" providerId="ADAL" clId="{6A3A8A75-6158-CE43-8164-3D0B48572E07}" dt="2024-03-03T01:37:18.224" v="7088"/>
          <ac:cxnSpMkLst>
            <pc:docMk/>
            <pc:sldMk cId="2090202646" sldId="322"/>
            <ac:cxnSpMk id="21" creationId="{D052C003-755E-2E98-294D-517D297A260A}"/>
          </ac:cxnSpMkLst>
        </pc:cxnChg>
        <pc:cxnChg chg="add mod">
          <ac:chgData name="Binita Gupta (binitag)" userId="2e1667b5-636b-4c95-a3b3-a8a0dc9f68da" providerId="ADAL" clId="{6A3A8A75-6158-CE43-8164-3D0B48572E07}" dt="2024-03-03T01:37:18.224" v="7088"/>
          <ac:cxnSpMkLst>
            <pc:docMk/>
            <pc:sldMk cId="2090202646" sldId="322"/>
            <ac:cxnSpMk id="24" creationId="{656B2F86-38E9-4BED-4ED2-DF8989EEA6D4}"/>
          </ac:cxnSpMkLst>
        </pc:cxnChg>
        <pc:cxnChg chg="add mod">
          <ac:chgData name="Binita Gupta (binitag)" userId="2e1667b5-636b-4c95-a3b3-a8a0dc9f68da" providerId="ADAL" clId="{6A3A8A75-6158-CE43-8164-3D0B48572E07}" dt="2024-03-03T01:37:18.224" v="7088"/>
          <ac:cxnSpMkLst>
            <pc:docMk/>
            <pc:sldMk cId="2090202646" sldId="322"/>
            <ac:cxnSpMk id="30" creationId="{E436D183-7581-3F0B-2752-A1BCBD53136A}"/>
          </ac:cxnSpMkLst>
        </pc:cxnChg>
        <pc:cxnChg chg="add mod">
          <ac:chgData name="Binita Gupta (binitag)" userId="2e1667b5-636b-4c95-a3b3-a8a0dc9f68da" providerId="ADAL" clId="{6A3A8A75-6158-CE43-8164-3D0B48572E07}" dt="2024-03-03T01:37:18.224" v="7088"/>
          <ac:cxnSpMkLst>
            <pc:docMk/>
            <pc:sldMk cId="2090202646" sldId="322"/>
            <ac:cxnSpMk id="33" creationId="{6C826D6D-745F-1D30-E325-C764FC12F330}"/>
          </ac:cxnSpMkLst>
        </pc:cxnChg>
        <pc:cxnChg chg="add mod">
          <ac:chgData name="Binita Gupta (binitag)" userId="2e1667b5-636b-4c95-a3b3-a8a0dc9f68da" providerId="ADAL" clId="{6A3A8A75-6158-CE43-8164-3D0B48572E07}" dt="2024-03-03T01:37:18.224" v="7088"/>
          <ac:cxnSpMkLst>
            <pc:docMk/>
            <pc:sldMk cId="2090202646" sldId="322"/>
            <ac:cxnSpMk id="35" creationId="{5B033969-0B19-8687-5DC7-5BEE350C2667}"/>
          </ac:cxnSpMkLst>
        </pc:cxnChg>
        <pc:cxnChg chg="add mod">
          <ac:chgData name="Binita Gupta (binitag)" userId="2e1667b5-636b-4c95-a3b3-a8a0dc9f68da" providerId="ADAL" clId="{6A3A8A75-6158-CE43-8164-3D0B48572E07}" dt="2024-03-03T01:37:18.224" v="7088"/>
          <ac:cxnSpMkLst>
            <pc:docMk/>
            <pc:sldMk cId="2090202646" sldId="322"/>
            <ac:cxnSpMk id="36" creationId="{B487569C-6F20-EB7B-41E4-5A071BB86D50}"/>
          </ac:cxnSpMkLst>
        </pc:cxnChg>
        <pc:cxnChg chg="add mod">
          <ac:chgData name="Binita Gupta (binitag)" userId="2e1667b5-636b-4c95-a3b3-a8a0dc9f68da" providerId="ADAL" clId="{6A3A8A75-6158-CE43-8164-3D0B48572E07}" dt="2024-03-03T01:37:18.224" v="7088"/>
          <ac:cxnSpMkLst>
            <pc:docMk/>
            <pc:sldMk cId="2090202646" sldId="322"/>
            <ac:cxnSpMk id="37" creationId="{EECCB0FA-A314-2674-3B33-F873C12B87EA}"/>
          </ac:cxnSpMkLst>
        </pc:cxnChg>
        <pc:cxnChg chg="add mod">
          <ac:chgData name="Binita Gupta (binitag)" userId="2e1667b5-636b-4c95-a3b3-a8a0dc9f68da" providerId="ADAL" clId="{6A3A8A75-6158-CE43-8164-3D0B48572E07}" dt="2024-03-03T01:37:18.224" v="7088"/>
          <ac:cxnSpMkLst>
            <pc:docMk/>
            <pc:sldMk cId="2090202646" sldId="322"/>
            <ac:cxnSpMk id="40" creationId="{38A74939-125B-0639-554F-6207B3C8D3D4}"/>
          </ac:cxnSpMkLst>
        </pc:cxnChg>
      </pc:sldChg>
      <pc:sldChg chg="addSp delSp modSp add mod">
        <pc:chgData name="Binita Gupta (binitag)" userId="2e1667b5-636b-4c95-a3b3-a8a0dc9f68da" providerId="ADAL" clId="{6A3A8A75-6158-CE43-8164-3D0B48572E07}" dt="2024-03-05T07:52:47.222" v="14068" actId="1076"/>
        <pc:sldMkLst>
          <pc:docMk/>
          <pc:sldMk cId="873720385" sldId="323"/>
        </pc:sldMkLst>
        <pc:spChg chg="mod">
          <ac:chgData name="Binita Gupta (binitag)" userId="2e1667b5-636b-4c95-a3b3-a8a0dc9f68da" providerId="ADAL" clId="{6A3A8A75-6158-CE43-8164-3D0B48572E07}" dt="2024-03-04T18:41:40.581" v="13554" actId="20577"/>
          <ac:spMkLst>
            <pc:docMk/>
            <pc:sldMk cId="873720385" sldId="323"/>
            <ac:spMk id="4097" creationId="{00000000-0000-0000-0000-000000000000}"/>
          </ac:spMkLst>
        </pc:spChg>
        <pc:spChg chg="mod">
          <ac:chgData name="Binita Gupta (binitag)" userId="2e1667b5-636b-4c95-a3b3-a8a0dc9f68da" providerId="ADAL" clId="{6A3A8A75-6158-CE43-8164-3D0B48572E07}" dt="2024-03-04T18:43:45.111" v="13559" actId="113"/>
          <ac:spMkLst>
            <pc:docMk/>
            <pc:sldMk cId="873720385" sldId="323"/>
            <ac:spMk id="4098" creationId="{00000000-0000-0000-0000-000000000000}"/>
          </ac:spMkLst>
        </pc:spChg>
        <pc:picChg chg="add mod">
          <ac:chgData name="Binita Gupta (binitag)" userId="2e1667b5-636b-4c95-a3b3-a8a0dc9f68da" providerId="ADAL" clId="{6A3A8A75-6158-CE43-8164-3D0B48572E07}" dt="2024-03-05T07:52:47.222" v="14068" actId="1076"/>
          <ac:picMkLst>
            <pc:docMk/>
            <pc:sldMk cId="873720385" sldId="323"/>
            <ac:picMk id="2" creationId="{309BA1DD-040C-5379-2B60-32C8FDE26DD5}"/>
          </ac:picMkLst>
        </pc:picChg>
        <pc:picChg chg="del">
          <ac:chgData name="Binita Gupta (binitag)" userId="2e1667b5-636b-4c95-a3b3-a8a0dc9f68da" providerId="ADAL" clId="{6A3A8A75-6158-CE43-8164-3D0B48572E07}" dt="2024-03-03T05:26:42.487" v="9926" actId="478"/>
          <ac:picMkLst>
            <pc:docMk/>
            <pc:sldMk cId="873720385" sldId="323"/>
            <ac:picMk id="3" creationId="{1A8962C2-1B7F-226B-37A0-0D6C3C0B5ED1}"/>
          </ac:picMkLst>
        </pc:picChg>
      </pc:sldChg>
      <pc:sldChg chg="modSp add del mod">
        <pc:chgData name="Binita Gupta (binitag)" userId="2e1667b5-636b-4c95-a3b3-a8a0dc9f68da" providerId="ADAL" clId="{6A3A8A75-6158-CE43-8164-3D0B48572E07}" dt="2024-03-03T05:15:00.074" v="9610" actId="2696"/>
        <pc:sldMkLst>
          <pc:docMk/>
          <pc:sldMk cId="1827926302" sldId="323"/>
        </pc:sldMkLst>
        <pc:spChg chg="mod">
          <ac:chgData name="Binita Gupta (binitag)" userId="2e1667b5-636b-4c95-a3b3-a8a0dc9f68da" providerId="ADAL" clId="{6A3A8A75-6158-CE43-8164-3D0B48572E07}" dt="2024-03-03T05:13:29.173" v="9609" actId="20577"/>
          <ac:spMkLst>
            <pc:docMk/>
            <pc:sldMk cId="1827926302" sldId="323"/>
            <ac:spMk id="4097" creationId="{00000000-0000-0000-0000-000000000000}"/>
          </ac:spMkLst>
        </pc:spChg>
      </pc:sldChg>
      <pc:sldChg chg="add del">
        <pc:chgData name="Binita Gupta (binitag)" userId="2e1667b5-636b-4c95-a3b3-a8a0dc9f68da" providerId="ADAL" clId="{6A3A8A75-6158-CE43-8164-3D0B48572E07}" dt="2024-03-03T04:21:30.829" v="7992" actId="2696"/>
        <pc:sldMkLst>
          <pc:docMk/>
          <pc:sldMk cId="2091337940" sldId="323"/>
        </pc:sldMkLst>
      </pc:sldChg>
      <pc:sldChg chg="modSp add mod">
        <pc:chgData name="Binita Gupta (binitag)" userId="2e1667b5-636b-4c95-a3b3-a8a0dc9f68da" providerId="ADAL" clId="{6A3A8A75-6158-CE43-8164-3D0B48572E07}" dt="2024-03-03T07:08:53.423" v="11780" actId="20577"/>
        <pc:sldMkLst>
          <pc:docMk/>
          <pc:sldMk cId="2653325130" sldId="324"/>
        </pc:sldMkLst>
        <pc:spChg chg="mod">
          <ac:chgData name="Binita Gupta (binitag)" userId="2e1667b5-636b-4c95-a3b3-a8a0dc9f68da" providerId="ADAL" clId="{6A3A8A75-6158-CE43-8164-3D0B48572E07}" dt="2024-03-03T07:08:53.423" v="11780" actId="20577"/>
          <ac:spMkLst>
            <pc:docMk/>
            <pc:sldMk cId="2653325130" sldId="324"/>
            <ac:spMk id="3" creationId="{682CEAD6-F7CE-6FA1-7183-BB90DF397025}"/>
          </ac:spMkLst>
        </pc:spChg>
      </pc:sldChg>
      <pc:sldMasterChg chg="modSp mod modSldLayout">
        <pc:chgData name="Binita Gupta (binitag)" userId="2e1667b5-636b-4c95-a3b3-a8a0dc9f68da" providerId="ADAL" clId="{6A3A8A75-6158-CE43-8164-3D0B48572E07}" dt="2024-03-04T20:13:02.821" v="14023" actId="20577"/>
        <pc:sldMasterMkLst>
          <pc:docMk/>
          <pc:sldMasterMk cId="0" sldId="2147483648"/>
        </pc:sldMasterMkLst>
        <pc:spChg chg="mod">
          <ac:chgData name="Binita Gupta (binitag)" userId="2e1667b5-636b-4c95-a3b3-a8a0dc9f68da" providerId="ADAL" clId="{6A3A8A75-6158-CE43-8164-3D0B48572E07}" dt="2024-03-04T20:13:02.821" v="14023" actId="20577"/>
          <ac:spMkLst>
            <pc:docMk/>
            <pc:sldMasterMk cId="0" sldId="2147483648"/>
            <ac:spMk id="10" creationId="{00000000-0000-0000-0000-000000000000}"/>
          </ac:spMkLst>
        </pc:spChg>
        <pc:spChg chg="mod">
          <ac:chgData name="Binita Gupta (binitag)" userId="2e1667b5-636b-4c95-a3b3-a8a0dc9f68da" providerId="ADAL" clId="{6A3A8A75-6158-CE43-8164-3D0B48572E07}" dt="2024-03-03T08:30:38.498" v="12633"/>
          <ac:spMkLst>
            <pc:docMk/>
            <pc:sldMasterMk cId="0" sldId="2147483648"/>
            <ac:spMk id="1027" creationId="{00000000-0000-0000-0000-000000000000}"/>
          </ac:spMkLst>
        </pc:spChg>
        <pc:sldLayoutChg chg="modSp mod">
          <pc:chgData name="Binita Gupta (binitag)" userId="2e1667b5-636b-4c95-a3b3-a8a0dc9f68da" providerId="ADAL" clId="{6A3A8A75-6158-CE43-8164-3D0B48572E07}" dt="2024-03-03T08:30:11.192" v="12632" actId="20577"/>
          <pc:sldLayoutMkLst>
            <pc:docMk/>
            <pc:sldMasterMk cId="0" sldId="2147483648"/>
            <pc:sldLayoutMk cId="0" sldId="2147483649"/>
          </pc:sldLayoutMkLst>
          <pc:spChg chg="mod">
            <ac:chgData name="Binita Gupta (binitag)" userId="2e1667b5-636b-4c95-a3b3-a8a0dc9f68da" providerId="ADAL" clId="{6A3A8A75-6158-CE43-8164-3D0B48572E07}" dt="2024-03-03T08:30:11.192" v="12632" actId="20577"/>
            <ac:spMkLst>
              <pc:docMk/>
              <pc:sldMasterMk cId="0" sldId="2147483648"/>
              <pc:sldLayoutMk cId="0" sldId="2147483649"/>
              <ac:spMk id="4" creationId="{00000000-0000-0000-0000-000000000000}"/>
            </ac:spMkLst>
          </pc:spChg>
        </pc:sldLayoutChg>
        <pc:sldLayoutChg chg="addSp delSp modSp mod">
          <pc:chgData name="Binita Gupta (binitag)" userId="2e1667b5-636b-4c95-a3b3-a8a0dc9f68da" providerId="ADAL" clId="{6A3A8A75-6158-CE43-8164-3D0B48572E07}" dt="2024-02-29T15:49:48.783" v="697"/>
          <pc:sldLayoutMkLst>
            <pc:docMk/>
            <pc:sldMasterMk cId="0" sldId="2147483648"/>
            <pc:sldLayoutMk cId="0" sldId="2147483650"/>
          </pc:sldLayoutMkLst>
          <pc:spChg chg="add del mod">
            <ac:chgData name="Binita Gupta (binitag)" userId="2e1667b5-636b-4c95-a3b3-a8a0dc9f68da" providerId="ADAL" clId="{6A3A8A75-6158-CE43-8164-3D0B48572E07}" dt="2024-02-29T15:49:48.783" v="697"/>
            <ac:spMkLst>
              <pc:docMk/>
              <pc:sldMasterMk cId="0" sldId="2147483648"/>
              <pc:sldLayoutMk cId="0" sldId="2147483650"/>
              <ac:spMk id="4" creationId="{E67C9E17-CEE5-0271-3A13-257F258598DC}"/>
            </ac:spMkLst>
          </pc:spChg>
        </pc:sldLayoutChg>
      </pc:sldMasterChg>
    </pc:docChg>
  </pc:docChgLst>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pChg chg="mod">
          <ac:chgData name="Binita Gupta (binitag)" userId="2e1667b5-636b-4c95-a3b3-a8a0dc9f68da" providerId="ADAL" clId="{43F6B32A-6824-164A-A091-E7D0868BAE8B}" dt="2024-01-17T07:22:33.925" v="3452" actId="14100"/>
          <ac:spMkLst>
            <pc:docMk/>
            <pc:sldMk cId="2953422198" sldId="266"/>
            <ac:spMk id="4098" creationId="{00000000-0000-0000-0000-000000000000}"/>
          </ac:spMkLst>
        </pc:spChg>
      </pc:sldChg>
      <pc:sldChg chg="modSp mod">
        <pc:chgData name="Binita Gupta (binitag)" userId="2e1667b5-636b-4c95-a3b3-a8a0dc9f68da" providerId="ADAL" clId="{43F6B32A-6824-164A-A091-E7D0868BAE8B}" dt="2024-01-17T06:55:24.610" v="3306" actId="403"/>
        <pc:sldMkLst>
          <pc:docMk/>
          <pc:sldMk cId="3100640423" sldId="267"/>
        </pc:sldMkLst>
        <pc:graphicFrameChg chg="modGraphic">
          <ac:chgData name="Binita Gupta (binitag)" userId="2e1667b5-636b-4c95-a3b3-a8a0dc9f68da" providerId="ADAL" clId="{43F6B32A-6824-164A-A091-E7D0868BAE8B}" dt="2024-01-17T06:55:24.610" v="3306" actId="403"/>
          <ac:graphicFrameMkLst>
            <pc:docMk/>
            <pc:sldMk cId="3100640423" sldId="267"/>
            <ac:graphicFrameMk id="7" creationId="{DAE33489-6842-21D2-A98F-BA26AEB19ED1}"/>
          </ac:graphicFrameMkLst>
        </pc:graphicFrameChg>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pChg chg="mod">
          <ac:chgData name="Binita Gupta (binitag)" userId="2e1667b5-636b-4c95-a3b3-a8a0dc9f68da" providerId="ADAL" clId="{43F6B32A-6824-164A-A091-E7D0868BAE8B}" dt="2024-01-17T03:07:38.341" v="943" actId="20577"/>
          <ac:spMkLst>
            <pc:docMk/>
            <pc:sldMk cId="1075417426" sldId="276"/>
            <ac:spMk id="4097" creationId="{00000000-0000-0000-0000-000000000000}"/>
          </ac:spMkLst>
        </pc:spChg>
        <pc:spChg chg="mod">
          <ac:chgData name="Binita Gupta (binitag)" userId="2e1667b5-636b-4c95-a3b3-a8a0dc9f68da" providerId="ADAL" clId="{43F6B32A-6824-164A-A091-E7D0868BAE8B}" dt="2024-01-17T07:21:26.155" v="3443" actId="14100"/>
          <ac:spMkLst>
            <pc:docMk/>
            <pc:sldMk cId="1075417426" sldId="276"/>
            <ac:spMk id="4098" creationId="{00000000-0000-0000-0000-000000000000}"/>
          </ac:spMkLst>
        </pc:spChg>
        <pc:picChg chg="del mod">
          <ac:chgData name="Binita Gupta (binitag)" userId="2e1667b5-636b-4c95-a3b3-a8a0dc9f68da" providerId="ADAL" clId="{43F6B32A-6824-164A-A091-E7D0868BAE8B}" dt="2024-01-17T02:36:37.789" v="596" actId="478"/>
          <ac:picMkLst>
            <pc:docMk/>
            <pc:sldMk cId="1075417426" sldId="276"/>
            <ac:picMk id="2" creationId="{6E839790-F94C-B5A3-C5A9-3337464A72B9}"/>
          </ac:picMkLst>
        </pc:picChg>
        <pc:picChg chg="add del mod ord">
          <ac:chgData name="Binita Gupta (binitag)" userId="2e1667b5-636b-4c95-a3b3-a8a0dc9f68da" providerId="ADAL" clId="{43F6B32A-6824-164A-A091-E7D0868BAE8B}" dt="2024-01-17T03:03:43.854" v="915" actId="478"/>
          <ac:picMkLst>
            <pc:docMk/>
            <pc:sldMk cId="1075417426" sldId="276"/>
            <ac:picMk id="3" creationId="{2D2DA198-54D2-C89F-E2D2-1AC27917D845}"/>
          </ac:picMkLst>
        </pc:picChg>
        <pc:picChg chg="add del mod">
          <ac:chgData name="Binita Gupta (binitag)" userId="2e1667b5-636b-4c95-a3b3-a8a0dc9f68da" providerId="ADAL" clId="{43F6B32A-6824-164A-A091-E7D0868BAE8B}" dt="2024-01-17T03:04:43.998" v="918" actId="478"/>
          <ac:picMkLst>
            <pc:docMk/>
            <pc:sldMk cId="1075417426" sldId="276"/>
            <ac:picMk id="7" creationId="{B1B0C6A3-9B90-07CE-40C2-D509506265FC}"/>
          </ac:picMkLst>
        </pc:picChg>
        <pc:picChg chg="add mod">
          <ac:chgData name="Binita Gupta (binitag)" userId="2e1667b5-636b-4c95-a3b3-a8a0dc9f68da" providerId="ADAL" clId="{43F6B32A-6824-164A-A091-E7D0868BAE8B}" dt="2024-01-17T03:05:19.873" v="928" actId="1076"/>
          <ac:picMkLst>
            <pc:docMk/>
            <pc:sldMk cId="1075417426" sldId="276"/>
            <ac:picMk id="8" creationId="{F424037B-CC68-15F2-5E17-091409ECFCEC}"/>
          </ac:picMkLst>
        </pc:picChg>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pChg chg="mod">
          <ac:chgData name="Binita Gupta (binitag)" userId="2e1667b5-636b-4c95-a3b3-a8a0dc9f68da" providerId="ADAL" clId="{43F6B32A-6824-164A-A091-E7D0868BAE8B}" dt="2024-01-17T03:30:12.337" v="1167" actId="20577"/>
          <ac:spMkLst>
            <pc:docMk/>
            <pc:sldMk cId="1899805933" sldId="282"/>
            <ac:spMk id="4097" creationId="{00000000-0000-0000-0000-000000000000}"/>
          </ac:spMkLst>
        </pc:spChg>
        <pc:spChg chg="mod">
          <ac:chgData name="Binita Gupta (binitag)" userId="2e1667b5-636b-4c95-a3b3-a8a0dc9f68da" providerId="ADAL" clId="{43F6B32A-6824-164A-A091-E7D0868BAE8B}" dt="2024-01-17T07:23:07.378" v="3455" actId="404"/>
          <ac:spMkLst>
            <pc:docMk/>
            <pc:sldMk cId="1899805933" sldId="282"/>
            <ac:spMk id="4098" creationId="{00000000-0000-0000-0000-000000000000}"/>
          </ac:spMkLst>
        </pc:spChg>
        <pc:picChg chg="add mod">
          <ac:chgData name="Binita Gupta (binitag)" userId="2e1667b5-636b-4c95-a3b3-a8a0dc9f68da" providerId="ADAL" clId="{43F6B32A-6824-164A-A091-E7D0868BAE8B}" dt="2024-01-17T03:22:12.085" v="1048" actId="1076"/>
          <ac:picMkLst>
            <pc:docMk/>
            <pc:sldMk cId="1899805933" sldId="282"/>
            <ac:picMk id="2" creationId="{35D4704E-7589-85B2-AA98-31739A465E7C}"/>
          </ac:picMkLst>
        </pc:picChg>
        <pc:picChg chg="add mod">
          <ac:chgData name="Binita Gupta (binitag)" userId="2e1667b5-636b-4c95-a3b3-a8a0dc9f68da" providerId="ADAL" clId="{43F6B32A-6824-164A-A091-E7D0868BAE8B}" dt="2024-01-17T07:23:27.016" v="3457" actId="1076"/>
          <ac:picMkLst>
            <pc:docMk/>
            <pc:sldMk cId="1899805933" sldId="282"/>
            <ac:picMk id="3" creationId="{8D583AC0-E0C8-1A6C-7EE8-A04D0BA59056}"/>
          </ac:picMkLst>
        </pc:picChg>
        <pc:picChg chg="add del">
          <ac:chgData name="Binita Gupta (binitag)" userId="2e1667b5-636b-4c95-a3b3-a8a0dc9f68da" providerId="ADAL" clId="{43F6B32A-6824-164A-A091-E7D0868BAE8B}" dt="2024-01-17T03:22:17.239" v="1050" actId="478"/>
          <ac:picMkLst>
            <pc:docMk/>
            <pc:sldMk cId="1899805933" sldId="282"/>
            <ac:picMk id="7" creationId="{3DCA20D3-1449-90CE-1251-D8AF37D418B1}"/>
          </ac:picMkLst>
        </pc:picChg>
      </pc:sldChg>
      <pc:sldChg chg="modSp mod">
        <pc:chgData name="Binita Gupta (binitag)" userId="2e1667b5-636b-4c95-a3b3-a8a0dc9f68da" providerId="ADAL" clId="{43F6B32A-6824-164A-A091-E7D0868BAE8B}" dt="2024-01-17T03:45:20.265" v="1237" actId="14100"/>
        <pc:sldMkLst>
          <pc:docMk/>
          <pc:sldMk cId="1300546902" sldId="283"/>
        </pc:sldMkLst>
        <pc:spChg chg="mod">
          <ac:chgData name="Binita Gupta (binitag)" userId="2e1667b5-636b-4c95-a3b3-a8a0dc9f68da" providerId="ADAL" clId="{43F6B32A-6824-164A-A091-E7D0868BAE8B}" dt="2024-01-17T03:30:42.144" v="1175" actId="20577"/>
          <ac:spMkLst>
            <pc:docMk/>
            <pc:sldMk cId="1300546902" sldId="283"/>
            <ac:spMk id="4097" creationId="{00000000-0000-0000-0000-000000000000}"/>
          </ac:spMkLst>
        </pc:spChg>
        <pc:spChg chg="mod">
          <ac:chgData name="Binita Gupta (binitag)" userId="2e1667b5-636b-4c95-a3b3-a8a0dc9f68da" providerId="ADAL" clId="{43F6B32A-6824-164A-A091-E7D0868BAE8B}" dt="2024-01-17T03:45:20.265" v="1237" actId="14100"/>
          <ac:spMkLst>
            <pc:docMk/>
            <pc:sldMk cId="1300546902" sldId="283"/>
            <ac:spMk id="4098" creationId="{00000000-0000-0000-0000-000000000000}"/>
          </ac:spMkLst>
        </pc:spChg>
      </pc:sldChg>
      <pc:sldChg chg="addSp delSp modSp mod">
        <pc:chgData name="Binita Gupta (binitag)" userId="2e1667b5-636b-4c95-a3b3-a8a0dc9f68da" providerId="ADAL" clId="{43F6B32A-6824-164A-A091-E7D0868BAE8B}" dt="2024-01-17T07:26:48.036" v="3468" actId="20577"/>
        <pc:sldMkLst>
          <pc:docMk/>
          <pc:sldMk cId="3160937320" sldId="287"/>
        </pc:sldMkLst>
        <pc:spChg chg="mod">
          <ac:chgData name="Binita Gupta (binitag)" userId="2e1667b5-636b-4c95-a3b3-a8a0dc9f68da" providerId="ADAL" clId="{43F6B32A-6824-164A-A091-E7D0868BAE8B}" dt="2024-01-17T07:26:48.036" v="3468" actId="20577"/>
          <ac:spMkLst>
            <pc:docMk/>
            <pc:sldMk cId="3160937320" sldId="287"/>
            <ac:spMk id="2" creationId="{00000000-0000-0000-0000-000000000000}"/>
          </ac:spMkLst>
        </pc:spChg>
        <pc:spChg chg="add del mod">
          <ac:chgData name="Binita Gupta (binitag)" userId="2e1667b5-636b-4c95-a3b3-a8a0dc9f68da" providerId="ADAL" clId="{43F6B32A-6824-164A-A091-E7D0868BAE8B}" dt="2024-01-17T04:03:21.654" v="1693" actId="478"/>
          <ac:spMkLst>
            <pc:docMk/>
            <pc:sldMk cId="3160937320" sldId="287"/>
            <ac:spMk id="7" creationId="{03DE2A62-42E7-AEBC-6BEC-2910C95F97E2}"/>
          </ac:spMkLst>
        </pc:spChg>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pChg chg="add mod">
          <ac:chgData name="Binita Gupta (binitag)" userId="2e1667b5-636b-4c95-a3b3-a8a0dc9f68da" providerId="ADAL" clId="{43F6B32A-6824-164A-A091-E7D0868BAE8B}" dt="2024-01-16T17:12:13.002" v="289" actId="1076"/>
          <ac:spMkLst>
            <pc:docMk/>
            <pc:sldMk cId="184415321" sldId="288"/>
            <ac:spMk id="2" creationId="{D6AB6B40-4352-6BBB-FCC5-DA144CBAA8BC}"/>
          </ac:spMkLst>
        </pc:spChg>
        <pc:spChg chg="add mod">
          <ac:chgData name="Binita Gupta (binitag)" userId="2e1667b5-636b-4c95-a3b3-a8a0dc9f68da" providerId="ADAL" clId="{43F6B32A-6824-164A-A091-E7D0868BAE8B}" dt="2024-01-16T17:12:13.002" v="289" actId="1076"/>
          <ac:spMkLst>
            <pc:docMk/>
            <pc:sldMk cId="184415321" sldId="288"/>
            <ac:spMk id="3" creationId="{28BF3BC8-2CC7-945F-51C5-94CF5DAB95B8}"/>
          </ac:spMkLst>
        </pc:spChg>
        <pc:spChg chg="add mod">
          <ac:chgData name="Binita Gupta (binitag)" userId="2e1667b5-636b-4c95-a3b3-a8a0dc9f68da" providerId="ADAL" clId="{43F6B32A-6824-164A-A091-E7D0868BAE8B}" dt="2024-01-16T17:12:13.002" v="289" actId="1076"/>
          <ac:spMkLst>
            <pc:docMk/>
            <pc:sldMk cId="184415321" sldId="288"/>
            <ac:spMk id="7" creationId="{0494F45B-8157-2826-E5A2-ADCC872E7D24}"/>
          </ac:spMkLst>
        </pc:spChg>
        <pc:spChg chg="add mod">
          <ac:chgData name="Binita Gupta (binitag)" userId="2e1667b5-636b-4c95-a3b3-a8a0dc9f68da" providerId="ADAL" clId="{43F6B32A-6824-164A-A091-E7D0868BAE8B}" dt="2024-01-16T17:12:13.002" v="289" actId="1076"/>
          <ac:spMkLst>
            <pc:docMk/>
            <pc:sldMk cId="184415321" sldId="288"/>
            <ac:spMk id="8" creationId="{6F8728E7-754A-DF07-4A64-6031EAF0B8F9}"/>
          </ac:spMkLst>
        </pc:spChg>
        <pc:spChg chg="add mod">
          <ac:chgData name="Binita Gupta (binitag)" userId="2e1667b5-636b-4c95-a3b3-a8a0dc9f68da" providerId="ADAL" clId="{43F6B32A-6824-164A-A091-E7D0868BAE8B}" dt="2024-01-16T17:12:13.002" v="289" actId="1076"/>
          <ac:spMkLst>
            <pc:docMk/>
            <pc:sldMk cId="184415321" sldId="288"/>
            <ac:spMk id="9" creationId="{79C7AE62-3E8A-94E8-C717-9FAD854F451A}"/>
          </ac:spMkLst>
        </pc:spChg>
        <pc:spChg chg="add mod">
          <ac:chgData name="Binita Gupta (binitag)" userId="2e1667b5-636b-4c95-a3b3-a8a0dc9f68da" providerId="ADAL" clId="{43F6B32A-6824-164A-A091-E7D0868BAE8B}" dt="2024-01-16T17:12:13.002" v="289" actId="1076"/>
          <ac:spMkLst>
            <pc:docMk/>
            <pc:sldMk cId="184415321" sldId="288"/>
            <ac:spMk id="10" creationId="{3AC3EEAE-3E49-0588-8573-7B1072B43E06}"/>
          </ac:spMkLst>
        </pc:spChg>
        <pc:spChg chg="add mod">
          <ac:chgData name="Binita Gupta (binitag)" userId="2e1667b5-636b-4c95-a3b3-a8a0dc9f68da" providerId="ADAL" clId="{43F6B32A-6824-164A-A091-E7D0868BAE8B}" dt="2024-01-16T17:12:13.002" v="289" actId="1076"/>
          <ac:spMkLst>
            <pc:docMk/>
            <pc:sldMk cId="184415321" sldId="288"/>
            <ac:spMk id="11" creationId="{BE10DF88-C991-25BF-E59C-9E6FC113FF76}"/>
          </ac:spMkLst>
        </pc:spChg>
        <pc:spChg chg="add mod">
          <ac:chgData name="Binita Gupta (binitag)" userId="2e1667b5-636b-4c95-a3b3-a8a0dc9f68da" providerId="ADAL" clId="{43F6B32A-6824-164A-A091-E7D0868BAE8B}" dt="2024-01-16T17:12:13.002" v="289" actId="1076"/>
          <ac:spMkLst>
            <pc:docMk/>
            <pc:sldMk cId="184415321" sldId="288"/>
            <ac:spMk id="12" creationId="{D4CDB55C-08B3-7968-0C23-60C75DB802C0}"/>
          </ac:spMkLst>
        </pc:spChg>
        <pc:spChg chg="add mod">
          <ac:chgData name="Binita Gupta (binitag)" userId="2e1667b5-636b-4c95-a3b3-a8a0dc9f68da" providerId="ADAL" clId="{43F6B32A-6824-164A-A091-E7D0868BAE8B}" dt="2024-01-16T17:12:13.002" v="289" actId="1076"/>
          <ac:spMkLst>
            <pc:docMk/>
            <pc:sldMk cId="184415321" sldId="288"/>
            <ac:spMk id="18" creationId="{049A7C00-D0B7-D295-394D-80FB9E117FD0}"/>
          </ac:spMkLst>
        </pc:spChg>
        <pc:spChg chg="add mod">
          <ac:chgData name="Binita Gupta (binitag)" userId="2e1667b5-636b-4c95-a3b3-a8a0dc9f68da" providerId="ADAL" clId="{43F6B32A-6824-164A-A091-E7D0868BAE8B}" dt="2024-01-16T17:12:13.002" v="289" actId="1076"/>
          <ac:spMkLst>
            <pc:docMk/>
            <pc:sldMk cId="184415321" sldId="288"/>
            <ac:spMk id="19" creationId="{81C9A3CC-C150-6F82-8C40-489FD130EEA1}"/>
          </ac:spMkLst>
        </pc:spChg>
        <pc:spChg chg="add mod">
          <ac:chgData name="Binita Gupta (binitag)" userId="2e1667b5-636b-4c95-a3b3-a8a0dc9f68da" providerId="ADAL" clId="{43F6B32A-6824-164A-A091-E7D0868BAE8B}" dt="2024-01-16T17:12:13.002" v="289" actId="1076"/>
          <ac:spMkLst>
            <pc:docMk/>
            <pc:sldMk cId="184415321" sldId="288"/>
            <ac:spMk id="21" creationId="{0D17D4BE-5DB7-4C54-D3FD-DC77AE912376}"/>
          </ac:spMkLst>
        </pc:spChg>
        <pc:spChg chg="add mod">
          <ac:chgData name="Binita Gupta (binitag)" userId="2e1667b5-636b-4c95-a3b3-a8a0dc9f68da" providerId="ADAL" clId="{43F6B32A-6824-164A-A091-E7D0868BAE8B}" dt="2024-01-16T17:12:13.002" v="289" actId="1076"/>
          <ac:spMkLst>
            <pc:docMk/>
            <pc:sldMk cId="184415321" sldId="288"/>
            <ac:spMk id="23" creationId="{8874AE1B-09EC-E561-A4A2-742D37345D72}"/>
          </ac:spMkLst>
        </pc:spChg>
        <pc:spChg chg="add mod">
          <ac:chgData name="Binita Gupta (binitag)" userId="2e1667b5-636b-4c95-a3b3-a8a0dc9f68da" providerId="ADAL" clId="{43F6B32A-6824-164A-A091-E7D0868BAE8B}" dt="2024-01-16T17:12:13.002" v="289" actId="1076"/>
          <ac:spMkLst>
            <pc:docMk/>
            <pc:sldMk cId="184415321" sldId="288"/>
            <ac:spMk id="24" creationId="{6C8B4512-7747-7055-EC4D-D35CC28B0B96}"/>
          </ac:spMkLst>
        </pc:spChg>
        <pc:spChg chg="mod">
          <ac:chgData name="Binita Gupta (binitag)" userId="2e1667b5-636b-4c95-a3b3-a8a0dc9f68da" providerId="ADAL" clId="{43F6B32A-6824-164A-A091-E7D0868BAE8B}" dt="2024-01-16T17:23:26.926" v="393" actId="20577"/>
          <ac:spMkLst>
            <pc:docMk/>
            <pc:sldMk cId="184415321" sldId="288"/>
            <ac:spMk id="4097" creationId="{00000000-0000-0000-0000-000000000000}"/>
          </ac:spMkLst>
        </pc:spChg>
        <pc:spChg chg="mod">
          <ac:chgData name="Binita Gupta (binitag)" userId="2e1667b5-636b-4c95-a3b3-a8a0dc9f68da" providerId="ADAL" clId="{43F6B32A-6824-164A-A091-E7D0868BAE8B}" dt="2024-01-17T07:20:58.394" v="3439" actId="14100"/>
          <ac:spMkLst>
            <pc:docMk/>
            <pc:sldMk cId="184415321" sldId="288"/>
            <ac:spMk id="4098" creationId="{00000000-0000-0000-0000-000000000000}"/>
          </ac:spMkLst>
        </pc:spChg>
        <pc:picChg chg="add mod">
          <ac:chgData name="Binita Gupta (binitag)" userId="2e1667b5-636b-4c95-a3b3-a8a0dc9f68da" providerId="ADAL" clId="{43F6B32A-6824-164A-A091-E7D0868BAE8B}" dt="2024-01-17T07:19:31.741" v="3430" actId="14100"/>
          <ac:picMkLst>
            <pc:docMk/>
            <pc:sldMk cId="184415321" sldId="288"/>
            <ac:picMk id="2" creationId="{2B30EB1D-BFFC-A833-682E-87CC514FF3FC}"/>
          </ac:picMkLst>
        </pc:picChg>
        <pc:picChg chg="add del mod">
          <ac:chgData name="Binita Gupta (binitag)" userId="2e1667b5-636b-4c95-a3b3-a8a0dc9f68da" providerId="ADAL" clId="{43F6B32A-6824-164A-A091-E7D0868BAE8B}" dt="2024-01-17T07:16:10.986" v="3419" actId="478"/>
          <ac:picMkLst>
            <pc:docMk/>
            <pc:sldMk cId="184415321" sldId="288"/>
            <ac:picMk id="25" creationId="{B7786A50-B763-A781-A19C-903C37D36F12}"/>
          </ac:picMkLst>
        </pc:picChg>
        <pc:picChg chg="del">
          <ac:chgData name="Binita Gupta (binitag)" userId="2e1667b5-636b-4c95-a3b3-a8a0dc9f68da" providerId="ADAL" clId="{43F6B32A-6824-164A-A091-E7D0868BAE8B}" dt="2024-01-16T17:03:11.946" v="286" actId="478"/>
          <ac:picMkLst>
            <pc:docMk/>
            <pc:sldMk cId="184415321" sldId="288"/>
            <ac:picMk id="29" creationId="{1267B7C6-CEA1-E119-BF45-96D679C6C98F}"/>
          </ac:picMkLst>
        </pc:picChg>
        <pc:cxnChg chg="add mod">
          <ac:chgData name="Binita Gupta (binitag)" userId="2e1667b5-636b-4c95-a3b3-a8a0dc9f68da" providerId="ADAL" clId="{43F6B32A-6824-164A-A091-E7D0868BAE8B}" dt="2024-01-16T17:12:13.002" v="289" actId="1076"/>
          <ac:cxnSpMkLst>
            <pc:docMk/>
            <pc:sldMk cId="184415321" sldId="288"/>
            <ac:cxnSpMk id="13" creationId="{09F0478E-E6D3-5422-B30E-7CB9CCF3185A}"/>
          </ac:cxnSpMkLst>
        </pc:cxnChg>
        <pc:cxnChg chg="add mod">
          <ac:chgData name="Binita Gupta (binitag)" userId="2e1667b5-636b-4c95-a3b3-a8a0dc9f68da" providerId="ADAL" clId="{43F6B32A-6824-164A-A091-E7D0868BAE8B}" dt="2024-01-16T17:12:13.002" v="289" actId="1076"/>
          <ac:cxnSpMkLst>
            <pc:docMk/>
            <pc:sldMk cId="184415321" sldId="288"/>
            <ac:cxnSpMk id="14" creationId="{43EFF9DC-9905-F3B3-FB47-220C3BE0E2DD}"/>
          </ac:cxnSpMkLst>
        </pc:cxnChg>
        <pc:cxnChg chg="add mod">
          <ac:chgData name="Binita Gupta (binitag)" userId="2e1667b5-636b-4c95-a3b3-a8a0dc9f68da" providerId="ADAL" clId="{43F6B32A-6824-164A-A091-E7D0868BAE8B}" dt="2024-01-16T17:12:13.002" v="289" actId="1076"/>
          <ac:cxnSpMkLst>
            <pc:docMk/>
            <pc:sldMk cId="184415321" sldId="288"/>
            <ac:cxnSpMk id="15" creationId="{9A067686-5A3A-BA3F-54DF-B0862629334F}"/>
          </ac:cxnSpMkLst>
        </pc:cxnChg>
        <pc:cxnChg chg="add mod">
          <ac:chgData name="Binita Gupta (binitag)" userId="2e1667b5-636b-4c95-a3b3-a8a0dc9f68da" providerId="ADAL" clId="{43F6B32A-6824-164A-A091-E7D0868BAE8B}" dt="2024-01-16T17:12:13.002" v="289" actId="1076"/>
          <ac:cxnSpMkLst>
            <pc:docMk/>
            <pc:sldMk cId="184415321" sldId="288"/>
            <ac:cxnSpMk id="16" creationId="{788FD87D-6478-2FB3-8F6F-25294BEA5C1E}"/>
          </ac:cxnSpMkLst>
        </pc:cxnChg>
        <pc:cxnChg chg="add mod">
          <ac:chgData name="Binita Gupta (binitag)" userId="2e1667b5-636b-4c95-a3b3-a8a0dc9f68da" providerId="ADAL" clId="{43F6B32A-6824-164A-A091-E7D0868BAE8B}" dt="2024-01-16T17:12:13.002" v="289" actId="1076"/>
          <ac:cxnSpMkLst>
            <pc:docMk/>
            <pc:sldMk cId="184415321" sldId="288"/>
            <ac:cxnSpMk id="17" creationId="{D4F974C4-6075-AEE1-C868-0676F7AC2D9E}"/>
          </ac:cxnSpMkLst>
        </pc:cxnChg>
        <pc:cxnChg chg="add mod">
          <ac:chgData name="Binita Gupta (binitag)" userId="2e1667b5-636b-4c95-a3b3-a8a0dc9f68da" providerId="ADAL" clId="{43F6B32A-6824-164A-A091-E7D0868BAE8B}" dt="2024-01-16T17:12:13.002" v="289" actId="1076"/>
          <ac:cxnSpMkLst>
            <pc:docMk/>
            <pc:sldMk cId="184415321" sldId="288"/>
            <ac:cxnSpMk id="20" creationId="{6D0F7DDC-7F9E-0E8C-CB57-47BA9B7A03E8}"/>
          </ac:cxnSpMkLst>
        </pc:cxnChg>
        <pc:cxnChg chg="add mod">
          <ac:chgData name="Binita Gupta (binitag)" userId="2e1667b5-636b-4c95-a3b3-a8a0dc9f68da" providerId="ADAL" clId="{43F6B32A-6824-164A-A091-E7D0868BAE8B}" dt="2024-01-16T17:12:13.002" v="289" actId="1076"/>
          <ac:cxnSpMkLst>
            <pc:docMk/>
            <pc:sldMk cId="184415321" sldId="288"/>
            <ac:cxnSpMk id="22" creationId="{C0E776C3-B3BE-C35B-CB88-ED7111A4A2A8}"/>
          </ac:cxnSpMkLst>
        </pc:cxnChg>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pChg chg="add mod">
          <ac:chgData name="Binita Gupta (binitag)" userId="2e1667b5-636b-4c95-a3b3-a8a0dc9f68da" providerId="ADAL" clId="{43F6B32A-6824-164A-A091-E7D0868BAE8B}" dt="2024-01-16T17:25:15.485" v="434" actId="1076"/>
          <ac:spMkLst>
            <pc:docMk/>
            <pc:sldMk cId="1552356036" sldId="290"/>
            <ac:spMk id="2" creationId="{92D8F545-C026-B9CD-C40F-AE53973380CE}"/>
          </ac:spMkLst>
        </pc:spChg>
        <pc:spChg chg="add mod">
          <ac:chgData name="Binita Gupta (binitag)" userId="2e1667b5-636b-4c95-a3b3-a8a0dc9f68da" providerId="ADAL" clId="{43F6B32A-6824-164A-A091-E7D0868BAE8B}" dt="2024-01-16T17:25:15.485" v="434" actId="1076"/>
          <ac:spMkLst>
            <pc:docMk/>
            <pc:sldMk cId="1552356036" sldId="290"/>
            <ac:spMk id="3" creationId="{327E8FC7-76A4-56DA-7BDE-EAD33CE1A0FC}"/>
          </ac:spMkLst>
        </pc:spChg>
        <pc:spChg chg="add mod">
          <ac:chgData name="Binita Gupta (binitag)" userId="2e1667b5-636b-4c95-a3b3-a8a0dc9f68da" providerId="ADAL" clId="{43F6B32A-6824-164A-A091-E7D0868BAE8B}" dt="2024-01-16T17:25:15.485" v="434" actId="1076"/>
          <ac:spMkLst>
            <pc:docMk/>
            <pc:sldMk cId="1552356036" sldId="290"/>
            <ac:spMk id="7" creationId="{1AA32CE4-1094-F5A0-C21B-F6A9B0BAF1E4}"/>
          </ac:spMkLst>
        </pc:spChg>
        <pc:spChg chg="add mod">
          <ac:chgData name="Binita Gupta (binitag)" userId="2e1667b5-636b-4c95-a3b3-a8a0dc9f68da" providerId="ADAL" clId="{43F6B32A-6824-164A-A091-E7D0868BAE8B}" dt="2024-01-16T17:25:15.485" v="434" actId="1076"/>
          <ac:spMkLst>
            <pc:docMk/>
            <pc:sldMk cId="1552356036" sldId="290"/>
            <ac:spMk id="8" creationId="{E87C6A87-9DE2-0E2A-BC04-7D1BCFABD348}"/>
          </ac:spMkLst>
        </pc:spChg>
        <pc:spChg chg="add mod">
          <ac:chgData name="Binita Gupta (binitag)" userId="2e1667b5-636b-4c95-a3b3-a8a0dc9f68da" providerId="ADAL" clId="{43F6B32A-6824-164A-A091-E7D0868BAE8B}" dt="2024-01-16T17:25:15.485" v="434" actId="1076"/>
          <ac:spMkLst>
            <pc:docMk/>
            <pc:sldMk cId="1552356036" sldId="290"/>
            <ac:spMk id="9" creationId="{7DFE0613-0992-9F77-648C-374C1F8B285C}"/>
          </ac:spMkLst>
        </pc:spChg>
        <pc:spChg chg="add mod">
          <ac:chgData name="Binita Gupta (binitag)" userId="2e1667b5-636b-4c95-a3b3-a8a0dc9f68da" providerId="ADAL" clId="{43F6B32A-6824-164A-A091-E7D0868BAE8B}" dt="2024-01-16T17:25:15.485" v="434" actId="1076"/>
          <ac:spMkLst>
            <pc:docMk/>
            <pc:sldMk cId="1552356036" sldId="290"/>
            <ac:spMk id="10" creationId="{FECEDEF4-B5C3-E3D3-6858-0BFD540D1CC3}"/>
          </ac:spMkLst>
        </pc:spChg>
        <pc:spChg chg="add mod">
          <ac:chgData name="Binita Gupta (binitag)" userId="2e1667b5-636b-4c95-a3b3-a8a0dc9f68da" providerId="ADAL" clId="{43F6B32A-6824-164A-A091-E7D0868BAE8B}" dt="2024-01-16T17:25:15.485" v="434" actId="1076"/>
          <ac:spMkLst>
            <pc:docMk/>
            <pc:sldMk cId="1552356036" sldId="290"/>
            <ac:spMk id="11" creationId="{9981B084-5965-EA3D-5A20-F9B8D3080BC0}"/>
          </ac:spMkLst>
        </pc:spChg>
        <pc:spChg chg="add mod">
          <ac:chgData name="Binita Gupta (binitag)" userId="2e1667b5-636b-4c95-a3b3-a8a0dc9f68da" providerId="ADAL" clId="{43F6B32A-6824-164A-A091-E7D0868BAE8B}" dt="2024-01-16T17:25:15.485" v="434" actId="1076"/>
          <ac:spMkLst>
            <pc:docMk/>
            <pc:sldMk cId="1552356036" sldId="290"/>
            <ac:spMk id="12" creationId="{FCCCA2C4-65E8-B449-5BC0-0E81ACE8F47D}"/>
          </ac:spMkLst>
        </pc:spChg>
        <pc:spChg chg="add mod">
          <ac:chgData name="Binita Gupta (binitag)" userId="2e1667b5-636b-4c95-a3b3-a8a0dc9f68da" providerId="ADAL" clId="{43F6B32A-6824-164A-A091-E7D0868BAE8B}" dt="2024-01-16T17:25:15.485" v="434" actId="1076"/>
          <ac:spMkLst>
            <pc:docMk/>
            <pc:sldMk cId="1552356036" sldId="290"/>
            <ac:spMk id="13" creationId="{F7A9328B-F202-2799-912F-8DCBC4F6488C}"/>
          </ac:spMkLst>
        </pc:spChg>
        <pc:spChg chg="add mod">
          <ac:chgData name="Binita Gupta (binitag)" userId="2e1667b5-636b-4c95-a3b3-a8a0dc9f68da" providerId="ADAL" clId="{43F6B32A-6824-164A-A091-E7D0868BAE8B}" dt="2024-01-16T17:25:15.485" v="434" actId="1076"/>
          <ac:spMkLst>
            <pc:docMk/>
            <pc:sldMk cId="1552356036" sldId="290"/>
            <ac:spMk id="14" creationId="{2C866645-02D6-EBAE-86C7-BBC4860FCF0C}"/>
          </ac:spMkLst>
        </pc:spChg>
        <pc:spChg chg="add mod">
          <ac:chgData name="Binita Gupta (binitag)" userId="2e1667b5-636b-4c95-a3b3-a8a0dc9f68da" providerId="ADAL" clId="{43F6B32A-6824-164A-A091-E7D0868BAE8B}" dt="2024-01-16T17:25:15.485" v="434" actId="1076"/>
          <ac:spMkLst>
            <pc:docMk/>
            <pc:sldMk cId="1552356036" sldId="290"/>
            <ac:spMk id="21" creationId="{201CBC9C-CBB8-10FF-EC2C-122DA0E49C23}"/>
          </ac:spMkLst>
        </pc:spChg>
        <pc:spChg chg="add mod">
          <ac:chgData name="Binita Gupta (binitag)" userId="2e1667b5-636b-4c95-a3b3-a8a0dc9f68da" providerId="ADAL" clId="{43F6B32A-6824-164A-A091-E7D0868BAE8B}" dt="2024-01-16T17:25:15.485" v="434" actId="1076"/>
          <ac:spMkLst>
            <pc:docMk/>
            <pc:sldMk cId="1552356036" sldId="290"/>
            <ac:spMk id="22" creationId="{9C9731F7-3CB7-976D-D3E4-C399ACCF1979}"/>
          </ac:spMkLst>
        </pc:spChg>
        <pc:spChg chg="add mod">
          <ac:chgData name="Binita Gupta (binitag)" userId="2e1667b5-636b-4c95-a3b3-a8a0dc9f68da" providerId="ADAL" clId="{43F6B32A-6824-164A-A091-E7D0868BAE8B}" dt="2024-01-16T17:25:15.485" v="434" actId="1076"/>
          <ac:spMkLst>
            <pc:docMk/>
            <pc:sldMk cId="1552356036" sldId="290"/>
            <ac:spMk id="23" creationId="{E1697284-3727-8081-78F1-30F9E2575114}"/>
          </ac:spMkLst>
        </pc:spChg>
        <pc:spChg chg="add mod">
          <ac:chgData name="Binita Gupta (binitag)" userId="2e1667b5-636b-4c95-a3b3-a8a0dc9f68da" providerId="ADAL" clId="{43F6B32A-6824-164A-A091-E7D0868BAE8B}" dt="2024-01-16T17:25:15.485" v="434" actId="1076"/>
          <ac:spMkLst>
            <pc:docMk/>
            <pc:sldMk cId="1552356036" sldId="290"/>
            <ac:spMk id="25" creationId="{4B8936B7-7379-6370-C51B-645F97524BAB}"/>
          </ac:spMkLst>
        </pc:spChg>
        <pc:spChg chg="mod">
          <ac:chgData name="Binita Gupta (binitag)" userId="2e1667b5-636b-4c95-a3b3-a8a0dc9f68da" providerId="ADAL" clId="{43F6B32A-6824-164A-A091-E7D0868BAE8B}" dt="2024-01-16T17:23:44.794" v="395" actId="20577"/>
          <ac:spMkLst>
            <pc:docMk/>
            <pc:sldMk cId="1552356036" sldId="290"/>
            <ac:spMk id="4097" creationId="{00000000-0000-0000-0000-000000000000}"/>
          </ac:spMkLst>
        </pc:spChg>
        <pc:spChg chg="mod">
          <ac:chgData name="Binita Gupta (binitag)" userId="2e1667b5-636b-4c95-a3b3-a8a0dc9f68da" providerId="ADAL" clId="{43F6B32A-6824-164A-A091-E7D0868BAE8B}" dt="2024-01-17T07:21:08.830" v="3441" actId="14100"/>
          <ac:spMkLst>
            <pc:docMk/>
            <pc:sldMk cId="1552356036" sldId="290"/>
            <ac:spMk id="4098" creationId="{00000000-0000-0000-0000-000000000000}"/>
          </ac:spMkLst>
        </pc:spChg>
        <pc:picChg chg="add mod">
          <ac:chgData name="Binita Gupta (binitag)" userId="2e1667b5-636b-4c95-a3b3-a8a0dc9f68da" providerId="ADAL" clId="{43F6B32A-6824-164A-A091-E7D0868BAE8B}" dt="2024-01-17T07:20:44.206" v="3437" actId="1076"/>
          <ac:picMkLst>
            <pc:docMk/>
            <pc:sldMk cId="1552356036" sldId="290"/>
            <ac:picMk id="26" creationId="{1EB5E947-CC58-5A07-6DC1-A48D380AD302}"/>
          </ac:picMkLst>
        </pc:picChg>
        <pc:picChg chg="del">
          <ac:chgData name="Binita Gupta (binitag)" userId="2e1667b5-636b-4c95-a3b3-a8a0dc9f68da" providerId="ADAL" clId="{43F6B32A-6824-164A-A091-E7D0868BAE8B}" dt="2024-01-16T17:24:50.130" v="431" actId="478"/>
          <ac:picMkLst>
            <pc:docMk/>
            <pc:sldMk cId="1552356036" sldId="290"/>
            <ac:picMk id="28" creationId="{D89F10A3-32F2-FEB3-CFAC-AFEC428434CD}"/>
          </ac:picMkLst>
        </pc:picChg>
        <pc:cxnChg chg="add mod">
          <ac:chgData name="Binita Gupta (binitag)" userId="2e1667b5-636b-4c95-a3b3-a8a0dc9f68da" providerId="ADAL" clId="{43F6B32A-6824-164A-A091-E7D0868BAE8B}" dt="2024-01-16T17:25:15.485" v="434" actId="1076"/>
          <ac:cxnSpMkLst>
            <pc:docMk/>
            <pc:sldMk cId="1552356036" sldId="290"/>
            <ac:cxnSpMk id="15" creationId="{D00DE964-CA25-6F2C-FA55-7E86BDBA7686}"/>
          </ac:cxnSpMkLst>
        </pc:cxnChg>
        <pc:cxnChg chg="add mod">
          <ac:chgData name="Binita Gupta (binitag)" userId="2e1667b5-636b-4c95-a3b3-a8a0dc9f68da" providerId="ADAL" clId="{43F6B32A-6824-164A-A091-E7D0868BAE8B}" dt="2024-01-16T17:25:15.485" v="434" actId="1076"/>
          <ac:cxnSpMkLst>
            <pc:docMk/>
            <pc:sldMk cId="1552356036" sldId="290"/>
            <ac:cxnSpMk id="16" creationId="{1B9050B4-C784-CC94-C554-E88009E2BEBE}"/>
          </ac:cxnSpMkLst>
        </pc:cxnChg>
        <pc:cxnChg chg="add mod">
          <ac:chgData name="Binita Gupta (binitag)" userId="2e1667b5-636b-4c95-a3b3-a8a0dc9f68da" providerId="ADAL" clId="{43F6B32A-6824-164A-A091-E7D0868BAE8B}" dt="2024-01-16T17:25:15.485" v="434" actId="1076"/>
          <ac:cxnSpMkLst>
            <pc:docMk/>
            <pc:sldMk cId="1552356036" sldId="290"/>
            <ac:cxnSpMk id="17" creationId="{8D560450-ADCA-958E-FE53-591D1704F576}"/>
          </ac:cxnSpMkLst>
        </pc:cxnChg>
        <pc:cxnChg chg="add mod">
          <ac:chgData name="Binita Gupta (binitag)" userId="2e1667b5-636b-4c95-a3b3-a8a0dc9f68da" providerId="ADAL" clId="{43F6B32A-6824-164A-A091-E7D0868BAE8B}" dt="2024-01-16T17:25:15.485" v="434" actId="1076"/>
          <ac:cxnSpMkLst>
            <pc:docMk/>
            <pc:sldMk cId="1552356036" sldId="290"/>
            <ac:cxnSpMk id="18" creationId="{5C6381A3-A43A-049F-E7CD-EA1CE2E87DBF}"/>
          </ac:cxnSpMkLst>
        </pc:cxnChg>
        <pc:cxnChg chg="add mod">
          <ac:chgData name="Binita Gupta (binitag)" userId="2e1667b5-636b-4c95-a3b3-a8a0dc9f68da" providerId="ADAL" clId="{43F6B32A-6824-164A-A091-E7D0868BAE8B}" dt="2024-01-16T17:25:15.485" v="434" actId="1076"/>
          <ac:cxnSpMkLst>
            <pc:docMk/>
            <pc:sldMk cId="1552356036" sldId="290"/>
            <ac:cxnSpMk id="19" creationId="{C4BEB1FA-46D2-E2A9-C207-743D537077DB}"/>
          </ac:cxnSpMkLst>
        </pc:cxnChg>
        <pc:cxnChg chg="add mod">
          <ac:chgData name="Binita Gupta (binitag)" userId="2e1667b5-636b-4c95-a3b3-a8a0dc9f68da" providerId="ADAL" clId="{43F6B32A-6824-164A-A091-E7D0868BAE8B}" dt="2024-01-16T17:25:15.485" v="434" actId="1076"/>
          <ac:cxnSpMkLst>
            <pc:docMk/>
            <pc:sldMk cId="1552356036" sldId="290"/>
            <ac:cxnSpMk id="20" creationId="{441F63BF-A08B-81F8-5070-328AAD509944}"/>
          </ac:cxnSpMkLst>
        </pc:cxnChg>
        <pc:cxnChg chg="add mod">
          <ac:chgData name="Binita Gupta (binitag)" userId="2e1667b5-636b-4c95-a3b3-a8a0dc9f68da" providerId="ADAL" clId="{43F6B32A-6824-164A-A091-E7D0868BAE8B}" dt="2024-01-16T17:25:15.485" v="434" actId="1076"/>
          <ac:cxnSpMkLst>
            <pc:docMk/>
            <pc:sldMk cId="1552356036" sldId="290"/>
            <ac:cxnSpMk id="24" creationId="{41FD7B75-F158-3AA2-A29B-C65DBD904CAC}"/>
          </ac:cxnSpMkLst>
        </pc:cxnChg>
      </pc:sldChg>
      <pc:sldChg chg="modSp mod modNotesTx">
        <pc:chgData name="Binita Gupta (binitag)" userId="2e1667b5-636b-4c95-a3b3-a8a0dc9f68da" providerId="ADAL" clId="{43F6B32A-6824-164A-A091-E7D0868BAE8B}" dt="2024-01-17T06:25:33.948" v="3101" actId="20577"/>
        <pc:sldMkLst>
          <pc:docMk/>
          <pc:sldMk cId="2189449108" sldId="291"/>
        </pc:sldMkLst>
        <pc:spChg chg="mod">
          <ac:chgData name="Binita Gupta (binitag)" userId="2e1667b5-636b-4c95-a3b3-a8a0dc9f68da" providerId="ADAL" clId="{43F6B32A-6824-164A-A091-E7D0868BAE8B}" dt="2024-01-17T06:25:33.948" v="3101" actId="20577"/>
          <ac:spMkLst>
            <pc:docMk/>
            <pc:sldMk cId="2189449108" sldId="291"/>
            <ac:spMk id="3" creationId="{682CEAD6-F7CE-6FA1-7183-BB90DF397025}"/>
          </ac:spMkLst>
        </pc:spChg>
      </pc:sldChg>
      <pc:sldChg chg="modSp mod modNotesTx">
        <pc:chgData name="Binita Gupta (binitag)" userId="2e1667b5-636b-4c95-a3b3-a8a0dc9f68da" providerId="ADAL" clId="{43F6B32A-6824-164A-A091-E7D0868BAE8B}" dt="2024-01-17T06:20:04.888" v="3006" actId="20577"/>
        <pc:sldMkLst>
          <pc:docMk/>
          <pc:sldMk cId="4045845716" sldId="292"/>
        </pc:sldMkLst>
        <pc:spChg chg="mod">
          <ac:chgData name="Binita Gupta (binitag)" userId="2e1667b5-636b-4c95-a3b3-a8a0dc9f68da" providerId="ADAL" clId="{43F6B32A-6824-164A-A091-E7D0868BAE8B}" dt="2024-01-17T06:20:04.888" v="3006" actId="20577"/>
          <ac:spMkLst>
            <pc:docMk/>
            <pc:sldMk cId="4045845716" sldId="292"/>
            <ac:spMk id="3" creationId="{682CEAD6-F7CE-6FA1-7183-BB90DF397025}"/>
          </ac:spMkLst>
        </pc:spChg>
      </pc:sldChg>
      <pc:sldChg chg="modSp mod modNotesTx">
        <pc:chgData name="Binita Gupta (binitag)" userId="2e1667b5-636b-4c95-a3b3-a8a0dc9f68da" providerId="ADAL" clId="{43F6B32A-6824-164A-A091-E7D0868BAE8B}" dt="2024-01-17T06:11:58.611" v="2875" actId="20577"/>
        <pc:sldMkLst>
          <pc:docMk/>
          <pc:sldMk cId="2800919492" sldId="294"/>
        </pc:sldMkLst>
        <pc:spChg chg="mod">
          <ac:chgData name="Binita Gupta (binitag)" userId="2e1667b5-636b-4c95-a3b3-a8a0dc9f68da" providerId="ADAL" clId="{43F6B32A-6824-164A-A091-E7D0868BAE8B}" dt="2024-01-17T06:11:58.611" v="2875" actId="20577"/>
          <ac:spMkLst>
            <pc:docMk/>
            <pc:sldMk cId="2800919492" sldId="294"/>
            <ac:spMk id="3" creationId="{682CEAD6-F7CE-6FA1-7183-BB90DF397025}"/>
          </ac:spMkLst>
        </pc:spChg>
      </pc:sldChg>
      <pc:sldChg chg="modSp mod modNotesTx">
        <pc:chgData name="Binita Gupta (binitag)" userId="2e1667b5-636b-4c95-a3b3-a8a0dc9f68da" providerId="ADAL" clId="{43F6B32A-6824-164A-A091-E7D0868BAE8B}" dt="2024-01-17T07:25:13.039" v="3464" actId="115"/>
        <pc:sldMkLst>
          <pc:docMk/>
          <pc:sldMk cId="1974818652" sldId="295"/>
        </pc:sldMkLst>
        <pc:spChg chg="mod">
          <ac:chgData name="Binita Gupta (binitag)" userId="2e1667b5-636b-4c95-a3b3-a8a0dc9f68da" providerId="ADAL" clId="{43F6B32A-6824-164A-A091-E7D0868BAE8B}" dt="2024-01-17T03:30:19.414" v="1169" actId="20577"/>
          <ac:spMkLst>
            <pc:docMk/>
            <pc:sldMk cId="1974818652" sldId="295"/>
            <ac:spMk id="4097" creationId="{00000000-0000-0000-0000-000000000000}"/>
          </ac:spMkLst>
        </pc:spChg>
        <pc:spChg chg="mod">
          <ac:chgData name="Binita Gupta (binitag)" userId="2e1667b5-636b-4c95-a3b3-a8a0dc9f68da" providerId="ADAL" clId="{43F6B32A-6824-164A-A091-E7D0868BAE8B}" dt="2024-01-17T07:25:13.039" v="3464" actId="115"/>
          <ac:spMkLst>
            <pc:docMk/>
            <pc:sldMk cId="1974818652" sldId="295"/>
            <ac:spMk id="4098" creationId="{00000000-0000-0000-0000-000000000000}"/>
          </ac:spMkLst>
        </pc:spChg>
      </pc:sldChg>
      <pc:sldChg chg="delSp modSp mod modNotesTx">
        <pc:chgData name="Binita Gupta (binitag)" userId="2e1667b5-636b-4c95-a3b3-a8a0dc9f68da" providerId="ADAL" clId="{43F6B32A-6824-164A-A091-E7D0868BAE8B}" dt="2024-01-17T06:59:40.122" v="3336" actId="14100"/>
        <pc:sldMkLst>
          <pc:docMk/>
          <pc:sldMk cId="3128179532" sldId="296"/>
        </pc:sldMkLst>
        <pc:spChg chg="mod">
          <ac:chgData name="Binita Gupta (binitag)" userId="2e1667b5-636b-4c95-a3b3-a8a0dc9f68da" providerId="ADAL" clId="{43F6B32A-6824-164A-A091-E7D0868BAE8B}" dt="2024-01-17T03:50:31.055" v="1425" actId="20577"/>
          <ac:spMkLst>
            <pc:docMk/>
            <pc:sldMk cId="3128179532" sldId="296"/>
            <ac:spMk id="2" creationId="{7500DC9F-1940-28C4-CFA6-DB7768DA3513}"/>
          </ac:spMkLst>
        </pc:spChg>
        <pc:spChg chg="del">
          <ac:chgData name="Binita Gupta (binitag)" userId="2e1667b5-636b-4c95-a3b3-a8a0dc9f68da" providerId="ADAL" clId="{43F6B32A-6824-164A-A091-E7D0868BAE8B}" dt="2024-01-17T03:49:42.518" v="1388" actId="478"/>
          <ac:spMkLst>
            <pc:docMk/>
            <pc:sldMk cId="3128179532" sldId="296"/>
            <ac:spMk id="53" creationId="{58AE4BF5-3884-B831-8977-C63161AB4360}"/>
          </ac:spMkLst>
        </pc:spChg>
        <pc:spChg chg="mod">
          <ac:chgData name="Binita Gupta (binitag)" userId="2e1667b5-636b-4c95-a3b3-a8a0dc9f68da" providerId="ADAL" clId="{43F6B32A-6824-164A-A091-E7D0868BAE8B}" dt="2024-01-17T03:53:14.675" v="1527" actId="1076"/>
          <ac:spMkLst>
            <pc:docMk/>
            <pc:sldMk cId="3128179532" sldId="296"/>
            <ac:spMk id="55" creationId="{96D2C55F-90D8-3220-7957-EC90257DC770}"/>
          </ac:spMkLst>
        </pc:spChg>
        <pc:picChg chg="mod">
          <ac:chgData name="Binita Gupta (binitag)" userId="2e1667b5-636b-4c95-a3b3-a8a0dc9f68da" providerId="ADAL" clId="{43F6B32A-6824-164A-A091-E7D0868BAE8B}" dt="2024-01-17T06:59:40.122" v="3336" actId="14100"/>
          <ac:picMkLst>
            <pc:docMk/>
            <pc:sldMk cId="3128179532" sldId="296"/>
            <ac:picMk id="8" creationId="{43AD613A-5301-2499-1893-BC3B7390A3B4}"/>
          </ac:picMkLst>
        </pc:picChg>
        <pc:picChg chg="del">
          <ac:chgData name="Binita Gupta (binitag)" userId="2e1667b5-636b-4c95-a3b3-a8a0dc9f68da" providerId="ADAL" clId="{43F6B32A-6824-164A-A091-E7D0868BAE8B}" dt="2024-01-17T03:49:36.417" v="1387" actId="478"/>
          <ac:picMkLst>
            <pc:docMk/>
            <pc:sldMk cId="3128179532" sldId="296"/>
            <ac:picMk id="48" creationId="{14C856F1-FD78-293D-8EB3-8818E734E374}"/>
          </ac:picMkLst>
        </pc:picChg>
      </pc:sldChg>
      <pc:sldChg chg="modSp mod modNotesTx">
        <pc:chgData name="Binita Gupta (binitag)" userId="2e1667b5-636b-4c95-a3b3-a8a0dc9f68da" providerId="ADAL" clId="{43F6B32A-6824-164A-A091-E7D0868BAE8B}" dt="2024-01-17T07:25:19.072" v="3465" actId="115"/>
        <pc:sldMkLst>
          <pc:docMk/>
          <pc:sldMk cId="2595449661" sldId="297"/>
        </pc:sldMkLst>
        <pc:spChg chg="mod">
          <ac:chgData name="Binita Gupta (binitag)" userId="2e1667b5-636b-4c95-a3b3-a8a0dc9f68da" providerId="ADAL" clId="{43F6B32A-6824-164A-A091-E7D0868BAE8B}" dt="2024-01-17T03:30:37.252" v="1171" actId="20577"/>
          <ac:spMkLst>
            <pc:docMk/>
            <pc:sldMk cId="2595449661" sldId="297"/>
            <ac:spMk id="4097" creationId="{00000000-0000-0000-0000-000000000000}"/>
          </ac:spMkLst>
        </pc:spChg>
        <pc:spChg chg="mod">
          <ac:chgData name="Binita Gupta (binitag)" userId="2e1667b5-636b-4c95-a3b3-a8a0dc9f68da" providerId="ADAL" clId="{43F6B32A-6824-164A-A091-E7D0868BAE8B}" dt="2024-01-17T07:25:19.072" v="3465" actId="115"/>
          <ac:spMkLst>
            <pc:docMk/>
            <pc:sldMk cId="2595449661" sldId="297"/>
            <ac:spMk id="4098" creationId="{00000000-0000-0000-0000-000000000000}"/>
          </ac:spMkLst>
        </pc:spChg>
      </pc:sldChg>
      <pc:sldChg chg="modSp mod">
        <pc:chgData name="Binita Gupta (binitag)" userId="2e1667b5-636b-4c95-a3b3-a8a0dc9f68da" providerId="ADAL" clId="{43F6B32A-6824-164A-A091-E7D0868BAE8B}" dt="2024-01-17T06:38:48.090" v="3304" actId="20577"/>
        <pc:sldMkLst>
          <pc:docMk/>
          <pc:sldMk cId="69757405" sldId="300"/>
        </pc:sldMkLst>
        <pc:spChg chg="mod">
          <ac:chgData name="Binita Gupta (binitag)" userId="2e1667b5-636b-4c95-a3b3-a8a0dc9f68da" providerId="ADAL" clId="{43F6B32A-6824-164A-A091-E7D0868BAE8B}" dt="2024-01-17T06:38:48.090" v="3304" actId="20577"/>
          <ac:spMkLst>
            <pc:docMk/>
            <pc:sldMk cId="69757405" sldId="300"/>
            <ac:spMk id="2" creationId="{00000000-0000-0000-0000-000000000000}"/>
          </ac:spMkLst>
        </pc:spChg>
      </pc:sldChg>
      <pc:sldChg chg="modSp mod modNotesTx">
        <pc:chgData name="Binita Gupta (binitag)" userId="2e1667b5-636b-4c95-a3b3-a8a0dc9f68da" providerId="ADAL" clId="{43F6B32A-6824-164A-A091-E7D0868BAE8B}" dt="2024-01-17T07:25:04.661" v="3463" actId="115"/>
        <pc:sldMkLst>
          <pc:docMk/>
          <pc:sldMk cId="2283623507" sldId="301"/>
        </pc:sldMkLst>
        <pc:spChg chg="mod">
          <ac:chgData name="Binita Gupta (binitag)" userId="2e1667b5-636b-4c95-a3b3-a8a0dc9f68da" providerId="ADAL" clId="{43F6B32A-6824-164A-A091-E7D0868BAE8B}" dt="2024-01-17T07:25:04.661" v="3463" actId="115"/>
          <ac:spMkLst>
            <pc:docMk/>
            <pc:sldMk cId="2283623507" sldId="301"/>
            <ac:spMk id="3" creationId="{682CEAD6-F7CE-6FA1-7183-BB90DF397025}"/>
          </ac:spMkLst>
        </pc:spChg>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pChg chg="mod">
          <ac:chgData name="Binita Gupta (binitag)" userId="2e1667b5-636b-4c95-a3b3-a8a0dc9f68da" providerId="ADAL" clId="{43F6B32A-6824-164A-A091-E7D0868BAE8B}" dt="2024-01-17T06:19:03.106" v="2990" actId="20577"/>
          <ac:spMkLst>
            <pc:docMk/>
            <pc:sldMk cId="3989689201" sldId="303"/>
            <ac:spMk id="2" creationId="{CF5A1B59-B685-9502-4106-F8586EFB424C}"/>
          </ac:spMkLst>
        </pc:spChg>
      </pc:sldChg>
      <pc:sldChg chg="modSp mod">
        <pc:chgData name="Binita Gupta (binitag)" userId="2e1667b5-636b-4c95-a3b3-a8a0dc9f68da" providerId="ADAL" clId="{43F6B32A-6824-164A-A091-E7D0868BAE8B}" dt="2024-01-17T06:30:10.931" v="3198" actId="20577"/>
        <pc:sldMkLst>
          <pc:docMk/>
          <pc:sldMk cId="3112040221" sldId="304"/>
        </pc:sldMkLst>
        <pc:spChg chg="mod">
          <ac:chgData name="Binita Gupta (binitag)" userId="2e1667b5-636b-4c95-a3b3-a8a0dc9f68da" providerId="ADAL" clId="{43F6B32A-6824-164A-A091-E7D0868BAE8B}" dt="2024-01-17T06:19:13.077" v="2992" actId="20577"/>
          <ac:spMkLst>
            <pc:docMk/>
            <pc:sldMk cId="3112040221" sldId="304"/>
            <ac:spMk id="2" creationId="{CF5A1B59-B685-9502-4106-F8586EFB424C}"/>
          </ac:spMkLst>
        </pc:spChg>
        <pc:spChg chg="mod">
          <ac:chgData name="Binita Gupta (binitag)" userId="2e1667b5-636b-4c95-a3b3-a8a0dc9f68da" providerId="ADAL" clId="{43F6B32A-6824-164A-A091-E7D0868BAE8B}" dt="2024-01-17T06:30:10.931" v="3198" actId="20577"/>
          <ac:spMkLst>
            <pc:docMk/>
            <pc:sldMk cId="3112040221" sldId="304"/>
            <ac:spMk id="3" creationId="{682CEAD6-F7CE-6FA1-7183-BB90DF397025}"/>
          </ac:spMkLst>
        </pc:spChg>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pChg chg="mod">
          <ac:chgData name="Binita Gupta (binitag)" userId="2e1667b5-636b-4c95-a3b3-a8a0dc9f68da" providerId="ADAL" clId="{43F6B32A-6824-164A-A091-E7D0868BAE8B}" dt="2024-01-17T07:25:39.209" v="3467" actId="14100"/>
          <ac:spMkLst>
            <pc:docMk/>
            <pc:sldMk cId="4135912332" sldId="305"/>
            <ac:spMk id="4098" creationId="{00000000-0000-0000-0000-000000000000}"/>
          </ac:spMkLst>
        </pc:spChg>
        <pc:picChg chg="add mod">
          <ac:chgData name="Binita Gupta (binitag)" userId="2e1667b5-636b-4c95-a3b3-a8a0dc9f68da" providerId="ADAL" clId="{43F6B32A-6824-164A-A091-E7D0868BAE8B}" dt="2024-01-17T03:54:30.936" v="1534" actId="14100"/>
          <ac:picMkLst>
            <pc:docMk/>
            <pc:sldMk cId="4135912332" sldId="305"/>
            <ac:picMk id="2" creationId="{077886C1-4C47-7458-E3B7-EC9EC5AA4F3C}"/>
          </ac:picMkLst>
        </pc:picChg>
        <pc:picChg chg="del mod">
          <ac:chgData name="Binita Gupta (binitag)" userId="2e1667b5-636b-4c95-a3b3-a8a0dc9f68da" providerId="ADAL" clId="{43F6B32A-6824-164A-A091-E7D0868BAE8B}" dt="2024-01-17T03:54:08.140" v="1529" actId="478"/>
          <ac:picMkLst>
            <pc:docMk/>
            <pc:sldMk cId="4135912332" sldId="305"/>
            <ac:picMk id="3" creationId="{557A08F2-A4D9-50C5-0CE0-F571D479517C}"/>
          </ac:picMkLst>
        </pc:picChg>
      </pc:sldChg>
      <pc:sldChg chg="modSp mod">
        <pc:chgData name="Binita Gupta (binitag)" userId="2e1667b5-636b-4c95-a3b3-a8a0dc9f68da" providerId="ADAL" clId="{43F6B32A-6824-164A-A091-E7D0868BAE8B}" dt="2024-01-17T06:19:21.116" v="2994" actId="20577"/>
        <pc:sldMkLst>
          <pc:docMk/>
          <pc:sldMk cId="2719389330" sldId="306"/>
        </pc:sldMkLst>
        <pc:spChg chg="mod">
          <ac:chgData name="Binita Gupta (binitag)" userId="2e1667b5-636b-4c95-a3b3-a8a0dc9f68da" providerId="ADAL" clId="{43F6B32A-6824-164A-A091-E7D0868BAE8B}" dt="2024-01-17T06:19:21.116" v="2994" actId="20577"/>
          <ac:spMkLst>
            <pc:docMk/>
            <pc:sldMk cId="2719389330" sldId="306"/>
            <ac:spMk id="2" creationId="{CF5A1B59-B685-9502-4106-F8586EFB424C}"/>
          </ac:spMkLst>
        </pc:spChg>
        <pc:spChg chg="mod">
          <ac:chgData name="Binita Gupta (binitag)" userId="2e1667b5-636b-4c95-a3b3-a8a0dc9f68da" providerId="ADAL" clId="{43F6B32A-6824-164A-A091-E7D0868BAE8B}" dt="2024-01-17T06:03:07.309" v="2810" actId="20577"/>
          <ac:spMkLst>
            <pc:docMk/>
            <pc:sldMk cId="2719389330" sldId="306"/>
            <ac:spMk id="3" creationId="{682CEAD6-F7CE-6FA1-7183-BB90DF397025}"/>
          </ac:spMkLst>
        </pc:spChg>
      </pc:sldChg>
      <pc:sldChg chg="addSp delSp modSp mod">
        <pc:chgData name="Binita Gupta (binitag)" userId="2e1667b5-636b-4c95-a3b3-a8a0dc9f68da" providerId="ADAL" clId="{43F6B32A-6824-164A-A091-E7D0868BAE8B}" dt="2024-01-17T06:30:34.100" v="3201"/>
        <pc:sldMkLst>
          <pc:docMk/>
          <pc:sldMk cId="785965236" sldId="308"/>
        </pc:sldMkLst>
        <pc:spChg chg="add del mod">
          <ac:chgData name="Binita Gupta (binitag)" userId="2e1667b5-636b-4c95-a3b3-a8a0dc9f68da" providerId="ADAL" clId="{43F6B32A-6824-164A-A091-E7D0868BAE8B}" dt="2024-01-17T06:30:34.100" v="3201"/>
          <ac:spMkLst>
            <pc:docMk/>
            <pc:sldMk cId="785965236" sldId="308"/>
            <ac:spMk id="3" creationId="{F131203F-27EC-72F8-64D7-39E1E007EFF6}"/>
          </ac:spMkLst>
        </pc:spChg>
      </pc:sldChg>
      <pc:sldChg chg="modSp add del mod">
        <pc:chgData name="Binita Gupta (binitag)" userId="2e1667b5-636b-4c95-a3b3-a8a0dc9f68da" providerId="ADAL" clId="{43F6B32A-6824-164A-A091-E7D0868BAE8B}" dt="2024-01-17T03:00:11.311" v="896" actId="2696"/>
        <pc:sldMkLst>
          <pc:docMk/>
          <pc:sldMk cId="3027340684" sldId="309"/>
        </pc:sldMkLst>
        <pc:spChg chg="mod">
          <ac:chgData name="Binita Gupta (binitag)" userId="2e1667b5-636b-4c95-a3b3-a8a0dc9f68da" providerId="ADAL" clId="{43F6B32A-6824-164A-A091-E7D0868BAE8B}" dt="2024-01-16T22:55:17.699" v="595" actId="20577"/>
          <ac:spMkLst>
            <pc:docMk/>
            <pc:sldMk cId="3027340684" sldId="309"/>
            <ac:spMk id="4098" creationId="{00000000-0000-0000-0000-000000000000}"/>
          </ac:spMkLst>
        </pc:spChg>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pChg chg="mod">
          <ac:chgData name="Binita Gupta (binitag)" userId="2e1667b5-636b-4c95-a3b3-a8a0dc9f68da" providerId="ADAL" clId="{43F6B32A-6824-164A-A091-E7D0868BAE8B}" dt="2024-01-16T17:18:08.437" v="330" actId="404"/>
          <ac:spMkLst>
            <pc:docMk/>
            <pc:sldMk cId="3192332135" sldId="310"/>
            <ac:spMk id="2" creationId="{D72FA42B-9BE3-9E87-C443-E99059FD99B7}"/>
          </ac:spMkLst>
        </pc:spChg>
        <pc:spChg chg="mod">
          <ac:chgData name="Binita Gupta (binitag)" userId="2e1667b5-636b-4c95-a3b3-a8a0dc9f68da" providerId="ADAL" clId="{43F6B32A-6824-164A-A091-E7D0868BAE8B}" dt="2024-01-16T17:18:34.439" v="335" actId="20577"/>
          <ac:spMkLst>
            <pc:docMk/>
            <pc:sldMk cId="3192332135" sldId="310"/>
            <ac:spMk id="3" creationId="{5E235684-4254-A5A5-1D51-D9C81C90163B}"/>
          </ac:spMkLst>
        </pc:spChg>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pChg chg="add mod">
          <ac:chgData name="Binita Gupta (binitag)" userId="2e1667b5-636b-4c95-a3b3-a8a0dc9f68da" providerId="ADAL" clId="{43F6B32A-6824-164A-A091-E7D0868BAE8B}" dt="2024-01-17T03:05:30.641" v="930"/>
          <ac:spMkLst>
            <pc:docMk/>
            <pc:sldMk cId="2335054722" sldId="311"/>
            <ac:spMk id="7" creationId="{2E4E47DF-612D-3D22-2982-9F559DE9875B}"/>
          </ac:spMkLst>
        </pc:spChg>
        <pc:spChg chg="add mod">
          <ac:chgData name="Binita Gupta (binitag)" userId="2e1667b5-636b-4c95-a3b3-a8a0dc9f68da" providerId="ADAL" clId="{43F6B32A-6824-164A-A091-E7D0868BAE8B}" dt="2024-01-17T03:05:30.641" v="930"/>
          <ac:spMkLst>
            <pc:docMk/>
            <pc:sldMk cId="2335054722" sldId="311"/>
            <ac:spMk id="8" creationId="{C515E955-20FF-38F4-3D83-7672C8351BC0}"/>
          </ac:spMkLst>
        </pc:spChg>
        <pc:spChg chg="add mod">
          <ac:chgData name="Binita Gupta (binitag)" userId="2e1667b5-636b-4c95-a3b3-a8a0dc9f68da" providerId="ADAL" clId="{43F6B32A-6824-164A-A091-E7D0868BAE8B}" dt="2024-01-17T03:05:30.641" v="930"/>
          <ac:spMkLst>
            <pc:docMk/>
            <pc:sldMk cId="2335054722" sldId="311"/>
            <ac:spMk id="9" creationId="{9D0C36E1-F835-ABF5-7C5D-1868DD6610EE}"/>
          </ac:spMkLst>
        </pc:spChg>
        <pc:spChg chg="add mod">
          <ac:chgData name="Binita Gupta (binitag)" userId="2e1667b5-636b-4c95-a3b3-a8a0dc9f68da" providerId="ADAL" clId="{43F6B32A-6824-164A-A091-E7D0868BAE8B}" dt="2024-01-17T03:05:30.641" v="930"/>
          <ac:spMkLst>
            <pc:docMk/>
            <pc:sldMk cId="2335054722" sldId="311"/>
            <ac:spMk id="10" creationId="{24BF3FF0-7BCC-204E-3930-75E031D879F9}"/>
          </ac:spMkLst>
        </pc:spChg>
        <pc:spChg chg="add mod">
          <ac:chgData name="Binita Gupta (binitag)" userId="2e1667b5-636b-4c95-a3b3-a8a0dc9f68da" providerId="ADAL" clId="{43F6B32A-6824-164A-A091-E7D0868BAE8B}" dt="2024-01-17T03:05:30.641" v="930"/>
          <ac:spMkLst>
            <pc:docMk/>
            <pc:sldMk cId="2335054722" sldId="311"/>
            <ac:spMk id="11" creationId="{9BDDCAE5-B02E-4956-987D-E29E962ED56C}"/>
          </ac:spMkLst>
        </pc:spChg>
        <pc:spChg chg="add mod">
          <ac:chgData name="Binita Gupta (binitag)" userId="2e1667b5-636b-4c95-a3b3-a8a0dc9f68da" providerId="ADAL" clId="{43F6B32A-6824-164A-A091-E7D0868BAE8B}" dt="2024-01-17T03:05:30.641" v="930"/>
          <ac:spMkLst>
            <pc:docMk/>
            <pc:sldMk cId="2335054722" sldId="311"/>
            <ac:spMk id="12" creationId="{05B8789B-FA50-16BA-4A73-ECD61A3B404E}"/>
          </ac:spMkLst>
        </pc:spChg>
        <pc:spChg chg="add mod">
          <ac:chgData name="Binita Gupta (binitag)" userId="2e1667b5-636b-4c95-a3b3-a8a0dc9f68da" providerId="ADAL" clId="{43F6B32A-6824-164A-A091-E7D0868BAE8B}" dt="2024-01-17T03:05:30.641" v="930"/>
          <ac:spMkLst>
            <pc:docMk/>
            <pc:sldMk cId="2335054722" sldId="311"/>
            <ac:spMk id="13" creationId="{4A0DA14A-8CE7-A3F4-3C92-9EDF4317C3CB}"/>
          </ac:spMkLst>
        </pc:spChg>
        <pc:spChg chg="add mod">
          <ac:chgData name="Binita Gupta (binitag)" userId="2e1667b5-636b-4c95-a3b3-a8a0dc9f68da" providerId="ADAL" clId="{43F6B32A-6824-164A-A091-E7D0868BAE8B}" dt="2024-01-17T03:05:30.641" v="930"/>
          <ac:spMkLst>
            <pc:docMk/>
            <pc:sldMk cId="2335054722" sldId="311"/>
            <ac:spMk id="14" creationId="{2AF3C201-5268-54DB-B4FC-DA4E932A4A58}"/>
          </ac:spMkLst>
        </pc:spChg>
        <pc:spChg chg="add mod">
          <ac:chgData name="Binita Gupta (binitag)" userId="2e1667b5-636b-4c95-a3b3-a8a0dc9f68da" providerId="ADAL" clId="{43F6B32A-6824-164A-A091-E7D0868BAE8B}" dt="2024-01-17T03:05:30.641" v="930"/>
          <ac:spMkLst>
            <pc:docMk/>
            <pc:sldMk cId="2335054722" sldId="311"/>
            <ac:spMk id="15" creationId="{1BCEEAA6-267B-CCF0-6568-C7BF1E8D921A}"/>
          </ac:spMkLst>
        </pc:spChg>
        <pc:spChg chg="add mod">
          <ac:chgData name="Binita Gupta (binitag)" userId="2e1667b5-636b-4c95-a3b3-a8a0dc9f68da" providerId="ADAL" clId="{43F6B32A-6824-164A-A091-E7D0868BAE8B}" dt="2024-01-17T03:05:30.641" v="930"/>
          <ac:spMkLst>
            <pc:docMk/>
            <pc:sldMk cId="2335054722" sldId="311"/>
            <ac:spMk id="16" creationId="{25EC9AA1-0093-40DD-6B61-DA7044750B54}"/>
          </ac:spMkLst>
        </pc:spChg>
        <pc:spChg chg="add mod">
          <ac:chgData name="Binita Gupta (binitag)" userId="2e1667b5-636b-4c95-a3b3-a8a0dc9f68da" providerId="ADAL" clId="{43F6B32A-6824-164A-A091-E7D0868BAE8B}" dt="2024-01-17T03:05:30.641" v="930"/>
          <ac:spMkLst>
            <pc:docMk/>
            <pc:sldMk cId="2335054722" sldId="311"/>
            <ac:spMk id="17" creationId="{36326D96-C1C8-ED5E-6B05-004262DCE8DD}"/>
          </ac:spMkLst>
        </pc:spChg>
        <pc:spChg chg="add mod">
          <ac:chgData name="Binita Gupta (binitag)" userId="2e1667b5-636b-4c95-a3b3-a8a0dc9f68da" providerId="ADAL" clId="{43F6B32A-6824-164A-A091-E7D0868BAE8B}" dt="2024-01-17T03:05:30.641" v="930"/>
          <ac:spMkLst>
            <pc:docMk/>
            <pc:sldMk cId="2335054722" sldId="311"/>
            <ac:spMk id="18" creationId="{578FA1C7-9E88-9DC2-E370-527437627B0C}"/>
          </ac:spMkLst>
        </pc:spChg>
        <pc:spChg chg="add mod">
          <ac:chgData name="Binita Gupta (binitag)" userId="2e1667b5-636b-4c95-a3b3-a8a0dc9f68da" providerId="ADAL" clId="{43F6B32A-6824-164A-A091-E7D0868BAE8B}" dt="2024-01-17T03:05:30.641" v="930"/>
          <ac:spMkLst>
            <pc:docMk/>
            <pc:sldMk cId="2335054722" sldId="311"/>
            <ac:spMk id="19" creationId="{2B137DF5-3937-7133-C6B9-62642938240F}"/>
          </ac:spMkLst>
        </pc:spChg>
        <pc:spChg chg="add mod">
          <ac:chgData name="Binita Gupta (binitag)" userId="2e1667b5-636b-4c95-a3b3-a8a0dc9f68da" providerId="ADAL" clId="{43F6B32A-6824-164A-A091-E7D0868BAE8B}" dt="2024-01-17T03:05:30.641" v="930"/>
          <ac:spMkLst>
            <pc:docMk/>
            <pc:sldMk cId="2335054722" sldId="311"/>
            <ac:spMk id="20" creationId="{446150FC-1FA3-3BD6-D8D7-54CE349646C5}"/>
          </ac:spMkLst>
        </pc:spChg>
        <pc:spChg chg="add mod">
          <ac:chgData name="Binita Gupta (binitag)" userId="2e1667b5-636b-4c95-a3b3-a8a0dc9f68da" providerId="ADAL" clId="{43F6B32A-6824-164A-A091-E7D0868BAE8B}" dt="2024-01-17T03:05:30.641" v="930"/>
          <ac:spMkLst>
            <pc:docMk/>
            <pc:sldMk cId="2335054722" sldId="311"/>
            <ac:spMk id="21" creationId="{2E3546E3-203F-7887-E375-9693D09ADE28}"/>
          </ac:spMkLst>
        </pc:spChg>
        <pc:spChg chg="add mod">
          <ac:chgData name="Binita Gupta (binitag)" userId="2e1667b5-636b-4c95-a3b3-a8a0dc9f68da" providerId="ADAL" clId="{43F6B32A-6824-164A-A091-E7D0868BAE8B}" dt="2024-01-17T03:05:30.641" v="930"/>
          <ac:spMkLst>
            <pc:docMk/>
            <pc:sldMk cId="2335054722" sldId="311"/>
            <ac:spMk id="22" creationId="{F612D766-5678-9AFA-CF14-89ABDC5172B0}"/>
          </ac:spMkLst>
        </pc:spChg>
        <pc:spChg chg="add mod">
          <ac:chgData name="Binita Gupta (binitag)" userId="2e1667b5-636b-4c95-a3b3-a8a0dc9f68da" providerId="ADAL" clId="{43F6B32A-6824-164A-A091-E7D0868BAE8B}" dt="2024-01-17T03:05:30.641" v="930"/>
          <ac:spMkLst>
            <pc:docMk/>
            <pc:sldMk cId="2335054722" sldId="311"/>
            <ac:spMk id="23" creationId="{B65DD12F-E334-A8CF-4188-17CC0D92556E}"/>
          </ac:spMkLst>
        </pc:spChg>
        <pc:spChg chg="add mod">
          <ac:chgData name="Binita Gupta (binitag)" userId="2e1667b5-636b-4c95-a3b3-a8a0dc9f68da" providerId="ADAL" clId="{43F6B32A-6824-164A-A091-E7D0868BAE8B}" dt="2024-01-17T03:05:30.641" v="930"/>
          <ac:spMkLst>
            <pc:docMk/>
            <pc:sldMk cId="2335054722" sldId="311"/>
            <ac:spMk id="24" creationId="{6C4EE907-50DF-961B-6136-D21E38435CCE}"/>
          </ac:spMkLst>
        </pc:spChg>
        <pc:spChg chg="add mod">
          <ac:chgData name="Binita Gupta (binitag)" userId="2e1667b5-636b-4c95-a3b3-a8a0dc9f68da" providerId="ADAL" clId="{43F6B32A-6824-164A-A091-E7D0868BAE8B}" dt="2024-01-17T03:05:30.641" v="930"/>
          <ac:spMkLst>
            <pc:docMk/>
            <pc:sldMk cId="2335054722" sldId="311"/>
            <ac:spMk id="25" creationId="{6D45F39C-C533-748A-7D02-C9450BD3D569}"/>
          </ac:spMkLst>
        </pc:spChg>
        <pc:spChg chg="add mod">
          <ac:chgData name="Binita Gupta (binitag)" userId="2e1667b5-636b-4c95-a3b3-a8a0dc9f68da" providerId="ADAL" clId="{43F6B32A-6824-164A-A091-E7D0868BAE8B}" dt="2024-01-17T03:05:30.641" v="930"/>
          <ac:spMkLst>
            <pc:docMk/>
            <pc:sldMk cId="2335054722" sldId="311"/>
            <ac:spMk id="27" creationId="{18154815-D631-4B4D-B7E8-A3C2F3DA1FC3}"/>
          </ac:spMkLst>
        </pc:spChg>
        <pc:spChg chg="add mod">
          <ac:chgData name="Binita Gupta (binitag)" userId="2e1667b5-636b-4c95-a3b3-a8a0dc9f68da" providerId="ADAL" clId="{43F6B32A-6824-164A-A091-E7D0868BAE8B}" dt="2024-01-17T03:05:30.641" v="930"/>
          <ac:spMkLst>
            <pc:docMk/>
            <pc:sldMk cId="2335054722" sldId="311"/>
            <ac:spMk id="28" creationId="{5C0A0C83-25A2-0BFF-81E4-447792BE65A2}"/>
          </ac:spMkLst>
        </pc:spChg>
        <pc:spChg chg="add mod">
          <ac:chgData name="Binita Gupta (binitag)" userId="2e1667b5-636b-4c95-a3b3-a8a0dc9f68da" providerId="ADAL" clId="{43F6B32A-6824-164A-A091-E7D0868BAE8B}" dt="2024-01-17T03:05:30.641" v="930"/>
          <ac:spMkLst>
            <pc:docMk/>
            <pc:sldMk cId="2335054722" sldId="311"/>
            <ac:spMk id="29" creationId="{EBDFBC80-7377-3CAC-0522-199B77107864}"/>
          </ac:spMkLst>
        </pc:spChg>
        <pc:spChg chg="add mod">
          <ac:chgData name="Binita Gupta (binitag)" userId="2e1667b5-636b-4c95-a3b3-a8a0dc9f68da" providerId="ADAL" clId="{43F6B32A-6824-164A-A091-E7D0868BAE8B}" dt="2024-01-17T03:05:30.641" v="930"/>
          <ac:spMkLst>
            <pc:docMk/>
            <pc:sldMk cId="2335054722" sldId="311"/>
            <ac:spMk id="30" creationId="{501694E6-84F0-15BF-C5E7-B5309EBAF040}"/>
          </ac:spMkLst>
        </pc:spChg>
        <pc:spChg chg="add mod">
          <ac:chgData name="Binita Gupta (binitag)" userId="2e1667b5-636b-4c95-a3b3-a8a0dc9f68da" providerId="ADAL" clId="{43F6B32A-6824-164A-A091-E7D0868BAE8B}" dt="2024-01-17T03:05:30.641" v="930"/>
          <ac:spMkLst>
            <pc:docMk/>
            <pc:sldMk cId="2335054722" sldId="311"/>
            <ac:spMk id="32" creationId="{16FF8517-8542-411D-6E5B-2D16DE667B21}"/>
          </ac:spMkLst>
        </pc:spChg>
        <pc:spChg chg="add mod">
          <ac:chgData name="Binita Gupta (binitag)" userId="2e1667b5-636b-4c95-a3b3-a8a0dc9f68da" providerId="ADAL" clId="{43F6B32A-6824-164A-A091-E7D0868BAE8B}" dt="2024-01-17T03:05:30.641" v="930"/>
          <ac:spMkLst>
            <pc:docMk/>
            <pc:sldMk cId="2335054722" sldId="311"/>
            <ac:spMk id="34" creationId="{83BD8BE8-357C-7148-1AE1-C57CA8B1BDA1}"/>
          </ac:spMkLst>
        </pc:spChg>
        <pc:spChg chg="add mod">
          <ac:chgData name="Binita Gupta (binitag)" userId="2e1667b5-636b-4c95-a3b3-a8a0dc9f68da" providerId="ADAL" clId="{43F6B32A-6824-164A-A091-E7D0868BAE8B}" dt="2024-01-17T03:05:30.641" v="930"/>
          <ac:spMkLst>
            <pc:docMk/>
            <pc:sldMk cId="2335054722" sldId="311"/>
            <ac:spMk id="35" creationId="{0018B98F-A4EA-6E58-47F3-48EE055CA36C}"/>
          </ac:spMkLst>
        </pc:spChg>
        <pc:spChg chg="add mod">
          <ac:chgData name="Binita Gupta (binitag)" userId="2e1667b5-636b-4c95-a3b3-a8a0dc9f68da" providerId="ADAL" clId="{43F6B32A-6824-164A-A091-E7D0868BAE8B}" dt="2024-01-17T03:05:30.641" v="930"/>
          <ac:spMkLst>
            <pc:docMk/>
            <pc:sldMk cId="2335054722" sldId="311"/>
            <ac:spMk id="36" creationId="{B5B13E44-1FAF-2585-E3E9-BACD755C9035}"/>
          </ac:spMkLst>
        </pc:spChg>
        <pc:spChg chg="add mod">
          <ac:chgData name="Binita Gupta (binitag)" userId="2e1667b5-636b-4c95-a3b3-a8a0dc9f68da" providerId="ADAL" clId="{43F6B32A-6824-164A-A091-E7D0868BAE8B}" dt="2024-01-17T03:05:30.641" v="930"/>
          <ac:spMkLst>
            <pc:docMk/>
            <pc:sldMk cId="2335054722" sldId="311"/>
            <ac:spMk id="37" creationId="{144FEEA1-9B1C-8B66-00A2-3B6BD2430C69}"/>
          </ac:spMkLst>
        </pc:spChg>
        <pc:spChg chg="add mod">
          <ac:chgData name="Binita Gupta (binitag)" userId="2e1667b5-636b-4c95-a3b3-a8a0dc9f68da" providerId="ADAL" clId="{43F6B32A-6824-164A-A091-E7D0868BAE8B}" dt="2024-01-17T03:05:30.641" v="930"/>
          <ac:spMkLst>
            <pc:docMk/>
            <pc:sldMk cId="2335054722" sldId="311"/>
            <ac:spMk id="41" creationId="{31CEB439-66F7-B931-69F6-9580C9E7CD66}"/>
          </ac:spMkLst>
        </pc:spChg>
        <pc:spChg chg="mod">
          <ac:chgData name="Binita Gupta (binitag)" userId="2e1667b5-636b-4c95-a3b3-a8a0dc9f68da" providerId="ADAL" clId="{43F6B32A-6824-164A-A091-E7D0868BAE8B}" dt="2024-01-17T03:07:43.005" v="947" actId="20577"/>
          <ac:spMkLst>
            <pc:docMk/>
            <pc:sldMk cId="2335054722" sldId="311"/>
            <ac:spMk id="4097" creationId="{00000000-0000-0000-0000-000000000000}"/>
          </ac:spMkLst>
        </pc:spChg>
        <pc:spChg chg="mod">
          <ac:chgData name="Binita Gupta (binitag)" userId="2e1667b5-636b-4c95-a3b3-a8a0dc9f68da" providerId="ADAL" clId="{43F6B32A-6824-164A-A091-E7D0868BAE8B}" dt="2024-01-17T07:22:51.633" v="3453" actId="14100"/>
          <ac:spMkLst>
            <pc:docMk/>
            <pc:sldMk cId="2335054722" sldId="311"/>
            <ac:spMk id="4098" creationId="{00000000-0000-0000-0000-000000000000}"/>
          </ac:spMkLst>
        </pc:spChg>
        <pc:picChg chg="add del mod">
          <ac:chgData name="Binita Gupta (binitag)" userId="2e1667b5-636b-4c95-a3b3-a8a0dc9f68da" providerId="ADAL" clId="{43F6B32A-6824-164A-A091-E7D0868BAE8B}" dt="2024-01-17T03:05:26.240" v="929" actId="478"/>
          <ac:picMkLst>
            <pc:docMk/>
            <pc:sldMk cId="2335054722" sldId="311"/>
            <ac:picMk id="2" creationId="{925CE693-7791-9E42-7690-628E10B5BCED}"/>
          </ac:picMkLst>
        </pc:picChg>
        <pc:picChg chg="del">
          <ac:chgData name="Binita Gupta (binitag)" userId="2e1667b5-636b-4c95-a3b3-a8a0dc9f68da" providerId="ADAL" clId="{43F6B32A-6824-164A-A091-E7D0868BAE8B}" dt="2024-01-17T02:56:14.158" v="854" actId="478"/>
          <ac:picMkLst>
            <pc:docMk/>
            <pc:sldMk cId="2335054722" sldId="311"/>
            <ac:picMk id="3" creationId="{2D2DA198-54D2-C89F-E2D2-1AC27917D845}"/>
          </ac:picMkLst>
        </pc:picChg>
        <pc:picChg chg="add mod">
          <ac:chgData name="Binita Gupta (binitag)" userId="2e1667b5-636b-4c95-a3b3-a8a0dc9f68da" providerId="ADAL" clId="{43F6B32A-6824-164A-A091-E7D0868BAE8B}" dt="2024-01-17T06:34:21.036" v="3249" actId="14100"/>
          <ac:picMkLst>
            <pc:docMk/>
            <pc:sldMk cId="2335054722" sldId="311"/>
            <ac:picMk id="47" creationId="{CD9ECD56-84E5-9616-949E-D68CCF6D41E3}"/>
          </ac:picMkLst>
        </pc:picChg>
        <pc:cxnChg chg="add mod">
          <ac:chgData name="Binita Gupta (binitag)" userId="2e1667b5-636b-4c95-a3b3-a8a0dc9f68da" providerId="ADAL" clId="{43F6B32A-6824-164A-A091-E7D0868BAE8B}" dt="2024-01-17T03:05:30.641" v="930"/>
          <ac:cxnSpMkLst>
            <pc:docMk/>
            <pc:sldMk cId="2335054722" sldId="311"/>
            <ac:cxnSpMk id="26" creationId="{1622A61E-77E4-B39C-B28C-3852F0D99C28}"/>
          </ac:cxnSpMkLst>
        </pc:cxnChg>
        <pc:cxnChg chg="add mod">
          <ac:chgData name="Binita Gupta (binitag)" userId="2e1667b5-636b-4c95-a3b3-a8a0dc9f68da" providerId="ADAL" clId="{43F6B32A-6824-164A-A091-E7D0868BAE8B}" dt="2024-01-17T03:05:30.641" v="930"/>
          <ac:cxnSpMkLst>
            <pc:docMk/>
            <pc:sldMk cId="2335054722" sldId="311"/>
            <ac:cxnSpMk id="31" creationId="{ED7751EC-21D4-13A3-3448-7CAA9DE83D17}"/>
          </ac:cxnSpMkLst>
        </pc:cxnChg>
        <pc:cxnChg chg="add mod">
          <ac:chgData name="Binita Gupta (binitag)" userId="2e1667b5-636b-4c95-a3b3-a8a0dc9f68da" providerId="ADAL" clId="{43F6B32A-6824-164A-A091-E7D0868BAE8B}" dt="2024-01-17T03:05:30.641" v="930"/>
          <ac:cxnSpMkLst>
            <pc:docMk/>
            <pc:sldMk cId="2335054722" sldId="311"/>
            <ac:cxnSpMk id="33" creationId="{517683D7-3EF8-835A-1041-272F2F3DEDF5}"/>
          </ac:cxnSpMkLst>
        </pc:cxnChg>
        <pc:cxnChg chg="add mod">
          <ac:chgData name="Binita Gupta (binitag)" userId="2e1667b5-636b-4c95-a3b3-a8a0dc9f68da" providerId="ADAL" clId="{43F6B32A-6824-164A-A091-E7D0868BAE8B}" dt="2024-01-17T03:05:30.641" v="930"/>
          <ac:cxnSpMkLst>
            <pc:docMk/>
            <pc:sldMk cId="2335054722" sldId="311"/>
            <ac:cxnSpMk id="38" creationId="{04C1A469-5F93-136E-F862-D5F56F6BC1E7}"/>
          </ac:cxnSpMkLst>
        </pc:cxnChg>
        <pc:cxnChg chg="add mod">
          <ac:chgData name="Binita Gupta (binitag)" userId="2e1667b5-636b-4c95-a3b3-a8a0dc9f68da" providerId="ADAL" clId="{43F6B32A-6824-164A-A091-E7D0868BAE8B}" dt="2024-01-17T03:05:30.641" v="930"/>
          <ac:cxnSpMkLst>
            <pc:docMk/>
            <pc:sldMk cId="2335054722" sldId="311"/>
            <ac:cxnSpMk id="39" creationId="{400D56F3-B66E-D8A1-CD74-43938E21E4B6}"/>
          </ac:cxnSpMkLst>
        </pc:cxnChg>
        <pc:cxnChg chg="add mod">
          <ac:chgData name="Binita Gupta (binitag)" userId="2e1667b5-636b-4c95-a3b3-a8a0dc9f68da" providerId="ADAL" clId="{43F6B32A-6824-164A-A091-E7D0868BAE8B}" dt="2024-01-17T03:05:30.641" v="930"/>
          <ac:cxnSpMkLst>
            <pc:docMk/>
            <pc:sldMk cId="2335054722" sldId="311"/>
            <ac:cxnSpMk id="40" creationId="{C837EF59-27C9-A0EC-DE38-20FC53D4B37B}"/>
          </ac:cxnSpMkLst>
        </pc:cxnChg>
        <pc:cxnChg chg="add mod">
          <ac:chgData name="Binita Gupta (binitag)" userId="2e1667b5-636b-4c95-a3b3-a8a0dc9f68da" providerId="ADAL" clId="{43F6B32A-6824-164A-A091-E7D0868BAE8B}" dt="2024-01-17T03:05:30.641" v="930"/>
          <ac:cxnSpMkLst>
            <pc:docMk/>
            <pc:sldMk cId="2335054722" sldId="311"/>
            <ac:cxnSpMk id="42" creationId="{F1EB1CFA-055E-3A3D-2E47-C22D05A551E3}"/>
          </ac:cxnSpMkLst>
        </pc:cxnChg>
        <pc:cxnChg chg="add mod">
          <ac:chgData name="Binita Gupta (binitag)" userId="2e1667b5-636b-4c95-a3b3-a8a0dc9f68da" providerId="ADAL" clId="{43F6B32A-6824-164A-A091-E7D0868BAE8B}" dt="2024-01-17T03:05:30.641" v="930"/>
          <ac:cxnSpMkLst>
            <pc:docMk/>
            <pc:sldMk cId="2335054722" sldId="311"/>
            <ac:cxnSpMk id="43" creationId="{5DA70DE0-5A3B-ED2F-3588-F183C4F92378}"/>
          </ac:cxnSpMkLst>
        </pc:cxnChg>
        <pc:cxnChg chg="add mod">
          <ac:chgData name="Binita Gupta (binitag)" userId="2e1667b5-636b-4c95-a3b3-a8a0dc9f68da" providerId="ADAL" clId="{43F6B32A-6824-164A-A091-E7D0868BAE8B}" dt="2024-01-17T03:05:30.641" v="930"/>
          <ac:cxnSpMkLst>
            <pc:docMk/>
            <pc:sldMk cId="2335054722" sldId="311"/>
            <ac:cxnSpMk id="44" creationId="{E65176CF-1FF9-0916-91B8-D7BAC0277E64}"/>
          </ac:cxnSpMkLst>
        </pc:cxnChg>
        <pc:cxnChg chg="add mod">
          <ac:chgData name="Binita Gupta (binitag)" userId="2e1667b5-636b-4c95-a3b3-a8a0dc9f68da" providerId="ADAL" clId="{43F6B32A-6824-164A-A091-E7D0868BAE8B}" dt="2024-01-17T03:05:30.641" v="930"/>
          <ac:cxnSpMkLst>
            <pc:docMk/>
            <pc:sldMk cId="2335054722" sldId="311"/>
            <ac:cxnSpMk id="45" creationId="{7F36E444-1BB9-3157-CD56-41FAE492E59C}"/>
          </ac:cxnSpMkLst>
        </pc:cxnChg>
        <pc:cxnChg chg="add mod">
          <ac:chgData name="Binita Gupta (binitag)" userId="2e1667b5-636b-4c95-a3b3-a8a0dc9f68da" providerId="ADAL" clId="{43F6B32A-6824-164A-A091-E7D0868BAE8B}" dt="2024-01-17T03:05:30.641" v="930"/>
          <ac:cxnSpMkLst>
            <pc:docMk/>
            <pc:sldMk cId="2335054722" sldId="311"/>
            <ac:cxnSpMk id="46" creationId="{99833D5C-88A3-2C1B-1231-2F71AC19F2BE}"/>
          </ac:cxnSpMkLst>
        </pc:cxnChg>
      </pc:sldChg>
      <pc:sldMasterChg chg="modSp mod modSldLayout">
        <pc:chgData name="Binita Gupta (binitag)" userId="2e1667b5-636b-4c95-a3b3-a8a0dc9f68da" providerId="ADAL" clId="{43F6B32A-6824-164A-A091-E7D0868BAE8B}" dt="2024-01-17T06:31:10.789" v="3209" actId="20577"/>
        <pc:sldMasterMkLst>
          <pc:docMk/>
          <pc:sldMasterMk cId="0" sldId="2147483648"/>
        </pc:sldMasterMkLst>
        <pc:spChg chg="mod">
          <ac:chgData name="Binita Gupta (binitag)" userId="2e1667b5-636b-4c95-a3b3-a8a0dc9f68da" providerId="ADAL" clId="{43F6B32A-6824-164A-A091-E7D0868BAE8B}" dt="2024-01-17T06:31:10.789" v="3209" actId="20577"/>
          <ac:spMkLst>
            <pc:docMk/>
            <pc:sldMasterMk cId="0" sldId="2147483648"/>
            <ac:spMk id="10" creationId="{00000000-0000-0000-0000-000000000000}"/>
          </ac:spMkLst>
        </pc:spChg>
        <pc:sldLayoutChg chg="addSp delSp modSp mod">
          <pc:chgData name="Binita Gupta (binitag)" userId="2e1667b5-636b-4c95-a3b3-a8a0dc9f68da" providerId="ADAL" clId="{43F6B32A-6824-164A-A091-E7D0868BAE8B}" dt="2024-01-17T06:31:00.194" v="3207"/>
          <pc:sldLayoutMkLst>
            <pc:docMk/>
            <pc:sldMasterMk cId="0" sldId="2147483648"/>
            <pc:sldLayoutMk cId="0" sldId="2147483651"/>
          </pc:sldLayoutMkLst>
          <pc:spChg chg="add del mod">
            <ac:chgData name="Binita Gupta (binitag)" userId="2e1667b5-636b-4c95-a3b3-a8a0dc9f68da" providerId="ADAL" clId="{43F6B32A-6824-164A-A091-E7D0868BAE8B}" dt="2024-01-17T06:30:59.199" v="3205"/>
            <ac:spMkLst>
              <pc:docMk/>
              <pc:sldMasterMk cId="0" sldId="2147483648"/>
              <pc:sldLayoutMk cId="0" sldId="2147483651"/>
              <ac:spMk id="7" creationId="{5A743535-072D-79B1-1C63-C7ED3774975A}"/>
            </ac:spMkLst>
          </pc:spChg>
          <pc:spChg chg="add del mod">
            <ac:chgData name="Binita Gupta (binitag)" userId="2e1667b5-636b-4c95-a3b3-a8a0dc9f68da" providerId="ADAL" clId="{43F6B32A-6824-164A-A091-E7D0868BAE8B}" dt="2024-01-17T06:31:00.194" v="3207"/>
            <ac:spMkLst>
              <pc:docMk/>
              <pc:sldMasterMk cId="0" sldId="2147483648"/>
              <pc:sldLayoutMk cId="0" sldId="2147483651"/>
              <ac:spMk id="8" creationId="{8109ADFD-93B5-2F27-4CD3-BB08E5DC73E2}"/>
            </ac:spMkLst>
          </pc:spChg>
        </pc:sldLayoutChg>
      </pc:sldMasterChg>
    </pc:docChg>
  </pc:docChgLst>
  <pc:docChgLst>
    <pc:chgData name="Binita Gupta (binitag)" userId="2e1667b5-636b-4c95-a3b3-a8a0dc9f68da" providerId="ADAL" clId="{2D7638B8-DBB3-5340-92A4-046733A2E902}"/>
    <pc:docChg chg="undo custSel addSld delSld modSld sldOrd modMainMaster">
      <pc:chgData name="Binita Gupta (binitag)" userId="2e1667b5-636b-4c95-a3b3-a8a0dc9f68da" providerId="ADAL" clId="{2D7638B8-DBB3-5340-92A4-046733A2E902}" dt="2024-07-14T04:41:44.194" v="21064" actId="20577"/>
      <pc:docMkLst>
        <pc:docMk/>
      </pc:docMkLst>
      <pc:sldChg chg="addSp delSp modSp mod">
        <pc:chgData name="Binita Gupta (binitag)" userId="2e1667b5-636b-4c95-a3b3-a8a0dc9f68da" providerId="ADAL" clId="{2D7638B8-DBB3-5340-92A4-046733A2E902}" dt="2024-05-24T18:10:49.353" v="20038" actId="20577"/>
        <pc:sldMkLst>
          <pc:docMk/>
          <pc:sldMk cId="0" sldId="326"/>
        </pc:sldMkLst>
        <pc:spChg chg="mod">
          <ac:chgData name="Binita Gupta (binitag)" userId="2e1667b5-636b-4c95-a3b3-a8a0dc9f68da" providerId="ADAL" clId="{2D7638B8-DBB3-5340-92A4-046733A2E902}" dt="2024-04-14T19:11:19.643" v="20004" actId="1076"/>
          <ac:spMkLst>
            <pc:docMk/>
            <pc:sldMk cId="0" sldId="326"/>
            <ac:spMk id="2" creationId="{F516EF11-E59F-4B47-98FD-2C7F1D976989}"/>
          </ac:spMkLst>
        </pc:spChg>
        <pc:spChg chg="add del mod">
          <ac:chgData name="Binita Gupta (binitag)" userId="2e1667b5-636b-4c95-a3b3-a8a0dc9f68da" providerId="ADAL" clId="{2D7638B8-DBB3-5340-92A4-046733A2E902}" dt="2024-04-13T03:18:45.042" v="3" actId="478"/>
          <ac:spMkLst>
            <pc:docMk/>
            <pc:sldMk cId="0" sldId="326"/>
            <ac:spMk id="3" creationId="{2DB1A501-89F9-AB1B-03F6-8729AE4FDCDB}"/>
          </ac:spMkLst>
        </pc:spChg>
        <pc:spChg chg="add del mod">
          <ac:chgData name="Binita Gupta (binitag)" userId="2e1667b5-636b-4c95-a3b3-a8a0dc9f68da" providerId="ADAL" clId="{2D7638B8-DBB3-5340-92A4-046733A2E902}" dt="2024-04-13T03:19:08.504" v="6"/>
          <ac:spMkLst>
            <pc:docMk/>
            <pc:sldMk cId="0" sldId="326"/>
            <ac:spMk id="4" creationId="{618586D1-FB3C-A282-C6FB-4021F497BD27}"/>
          </ac:spMkLst>
        </pc:spChg>
        <pc:spChg chg="mod">
          <ac:chgData name="Binita Gupta (binitag)" userId="2e1667b5-636b-4c95-a3b3-a8a0dc9f68da" providerId="ADAL" clId="{2D7638B8-DBB3-5340-92A4-046733A2E902}" dt="2024-05-24T18:10:49.353" v="20038" actId="20577"/>
          <ac:spMkLst>
            <pc:docMk/>
            <pc:sldMk cId="0" sldId="326"/>
            <ac:spMk id="3073" creationId="{00000000-0000-0000-0000-000000000000}"/>
          </ac:spMkLst>
        </pc:spChg>
        <pc:spChg chg="mod">
          <ac:chgData name="Binita Gupta (binitag)" userId="2e1667b5-636b-4c95-a3b3-a8a0dc9f68da" providerId="ADAL" clId="{2D7638B8-DBB3-5340-92A4-046733A2E902}" dt="2024-04-14T19:12:02.050" v="20010" actId="20577"/>
          <ac:spMkLst>
            <pc:docMk/>
            <pc:sldMk cId="0" sldId="326"/>
            <ac:spMk id="3074" creationId="{00000000-0000-0000-0000-000000000000}"/>
          </ac:spMkLst>
        </pc:spChg>
        <pc:graphicFrameChg chg="mod">
          <ac:chgData name="Binita Gupta (binitag)" userId="2e1667b5-636b-4c95-a3b3-a8a0dc9f68da" providerId="ADAL" clId="{2D7638B8-DBB3-5340-92A4-046733A2E902}" dt="2024-04-14T19:11:09.774" v="20003"/>
          <ac:graphicFrameMkLst>
            <pc:docMk/>
            <pc:sldMk cId="0" sldId="326"/>
            <ac:graphicFrameMk id="3075" creationId="{00000000-0000-0000-0000-000000000000}"/>
          </ac:graphicFrameMkLst>
        </pc:graphicFrameChg>
      </pc:sldChg>
      <pc:sldChg chg="modSp del mod ord">
        <pc:chgData name="Binita Gupta (binitag)" userId="2e1667b5-636b-4c95-a3b3-a8a0dc9f68da" providerId="ADAL" clId="{2D7638B8-DBB3-5340-92A4-046733A2E902}" dt="2024-04-14T18:42:10.600" v="19560" actId="2696"/>
        <pc:sldMkLst>
          <pc:docMk/>
          <pc:sldMk cId="1564151962" sldId="328"/>
        </pc:sldMkLst>
        <pc:spChg chg="mod">
          <ac:chgData name="Binita Gupta (binitag)" userId="2e1667b5-636b-4c95-a3b3-a8a0dc9f68da" providerId="ADAL" clId="{2D7638B8-DBB3-5340-92A4-046733A2E902}" dt="2024-04-13T18:19:59.413" v="3040" actId="20577"/>
          <ac:spMkLst>
            <pc:docMk/>
            <pc:sldMk cId="1564151962" sldId="328"/>
            <ac:spMk id="4098" creationId="{00000000-0000-0000-0000-000000000000}"/>
          </ac:spMkLst>
        </pc:spChg>
      </pc:sldChg>
      <pc:sldChg chg="del">
        <pc:chgData name="Binita Gupta (binitag)" userId="2e1667b5-636b-4c95-a3b3-a8a0dc9f68da" providerId="ADAL" clId="{2D7638B8-DBB3-5340-92A4-046733A2E902}" dt="2024-04-14T18:42:10.798" v="19561" actId="2696"/>
        <pc:sldMkLst>
          <pc:docMk/>
          <pc:sldMk cId="32534514" sldId="329"/>
        </pc:sldMkLst>
      </pc:sldChg>
      <pc:sldChg chg="del">
        <pc:chgData name="Binita Gupta (binitag)" userId="2e1667b5-636b-4c95-a3b3-a8a0dc9f68da" providerId="ADAL" clId="{2D7638B8-DBB3-5340-92A4-046733A2E902}" dt="2024-04-14T18:42:10.963" v="19562" actId="2696"/>
        <pc:sldMkLst>
          <pc:docMk/>
          <pc:sldMk cId="3065255517" sldId="331"/>
        </pc:sldMkLst>
      </pc:sldChg>
      <pc:sldChg chg="del">
        <pc:chgData name="Binita Gupta (binitag)" userId="2e1667b5-636b-4c95-a3b3-a8a0dc9f68da" providerId="ADAL" clId="{2D7638B8-DBB3-5340-92A4-046733A2E902}" dt="2024-04-14T18:42:11.121" v="19563" actId="2696"/>
        <pc:sldMkLst>
          <pc:docMk/>
          <pc:sldMk cId="4065250037" sldId="333"/>
        </pc:sldMkLst>
      </pc:sldChg>
      <pc:sldChg chg="del">
        <pc:chgData name="Binita Gupta (binitag)" userId="2e1667b5-636b-4c95-a3b3-a8a0dc9f68da" providerId="ADAL" clId="{2D7638B8-DBB3-5340-92A4-046733A2E902}" dt="2024-04-14T18:42:11.324" v="19564" actId="2696"/>
        <pc:sldMkLst>
          <pc:docMk/>
          <pc:sldMk cId="2043247713" sldId="334"/>
        </pc:sldMkLst>
      </pc:sldChg>
      <pc:sldChg chg="del">
        <pc:chgData name="Binita Gupta (binitag)" userId="2e1667b5-636b-4c95-a3b3-a8a0dc9f68da" providerId="ADAL" clId="{2D7638B8-DBB3-5340-92A4-046733A2E902}" dt="2024-04-14T18:42:11.702" v="19566" actId="2696"/>
        <pc:sldMkLst>
          <pc:docMk/>
          <pc:sldMk cId="359900838" sldId="335"/>
        </pc:sldMkLst>
      </pc:sldChg>
      <pc:sldChg chg="del">
        <pc:chgData name="Binita Gupta (binitag)" userId="2e1667b5-636b-4c95-a3b3-a8a0dc9f68da" providerId="ADAL" clId="{2D7638B8-DBB3-5340-92A4-046733A2E902}" dt="2024-04-14T18:42:11.507" v="19565" actId="2696"/>
        <pc:sldMkLst>
          <pc:docMk/>
          <pc:sldMk cId="2908804932" sldId="337"/>
        </pc:sldMkLst>
      </pc:sldChg>
      <pc:sldChg chg="del">
        <pc:chgData name="Binita Gupta (binitag)" userId="2e1667b5-636b-4c95-a3b3-a8a0dc9f68da" providerId="ADAL" clId="{2D7638B8-DBB3-5340-92A4-046733A2E902}" dt="2024-04-14T18:42:12.840" v="19567" actId="2696"/>
        <pc:sldMkLst>
          <pc:docMk/>
          <pc:sldMk cId="3896037241" sldId="338"/>
        </pc:sldMkLst>
      </pc:sldChg>
      <pc:sldChg chg="del">
        <pc:chgData name="Binita Gupta (binitag)" userId="2e1667b5-636b-4c95-a3b3-a8a0dc9f68da" providerId="ADAL" clId="{2D7638B8-DBB3-5340-92A4-046733A2E902}" dt="2024-04-14T18:42:13.283" v="19568" actId="2696"/>
        <pc:sldMkLst>
          <pc:docMk/>
          <pc:sldMk cId="3365892904" sldId="340"/>
        </pc:sldMkLst>
      </pc:sldChg>
      <pc:sldChg chg="del">
        <pc:chgData name="Binita Gupta (binitag)" userId="2e1667b5-636b-4c95-a3b3-a8a0dc9f68da" providerId="ADAL" clId="{2D7638B8-DBB3-5340-92A4-046733A2E902}" dt="2024-04-14T18:42:14.211" v="19569" actId="2696"/>
        <pc:sldMkLst>
          <pc:docMk/>
          <pc:sldMk cId="1895643782" sldId="341"/>
        </pc:sldMkLst>
      </pc:sldChg>
      <pc:sldChg chg="del">
        <pc:chgData name="Binita Gupta (binitag)" userId="2e1667b5-636b-4c95-a3b3-a8a0dc9f68da" providerId="ADAL" clId="{2D7638B8-DBB3-5340-92A4-046733A2E902}" dt="2024-04-14T18:51:51.819" v="19892" actId="2696"/>
        <pc:sldMkLst>
          <pc:docMk/>
          <pc:sldMk cId="3655242441" sldId="342"/>
        </pc:sldMkLst>
      </pc:sldChg>
      <pc:sldChg chg="modSp mod ord">
        <pc:chgData name="Binita Gupta (binitag)" userId="2e1667b5-636b-4c95-a3b3-a8a0dc9f68da" providerId="ADAL" clId="{2D7638B8-DBB3-5340-92A4-046733A2E902}" dt="2024-04-14T18:58:21.911" v="19977" actId="20577"/>
        <pc:sldMkLst>
          <pc:docMk/>
          <pc:sldMk cId="622526950" sldId="343"/>
        </pc:sldMkLst>
        <pc:spChg chg="mod">
          <ac:chgData name="Binita Gupta (binitag)" userId="2e1667b5-636b-4c95-a3b3-a8a0dc9f68da" providerId="ADAL" clId="{2D7638B8-DBB3-5340-92A4-046733A2E902}" dt="2024-04-14T18:51:38.687" v="19889" actId="20577"/>
          <ac:spMkLst>
            <pc:docMk/>
            <pc:sldMk cId="622526950" sldId="343"/>
            <ac:spMk id="2" creationId="{CF5A1B59-B685-9502-4106-F8586EFB424C}"/>
          </ac:spMkLst>
        </pc:spChg>
        <pc:spChg chg="mod">
          <ac:chgData name="Binita Gupta (binitag)" userId="2e1667b5-636b-4c95-a3b3-a8a0dc9f68da" providerId="ADAL" clId="{2D7638B8-DBB3-5340-92A4-046733A2E902}" dt="2024-04-14T18:58:21.911" v="19977" actId="20577"/>
          <ac:spMkLst>
            <pc:docMk/>
            <pc:sldMk cId="622526950" sldId="343"/>
            <ac:spMk id="3" creationId="{682CEAD6-F7CE-6FA1-7183-BB90DF397025}"/>
          </ac:spMkLst>
        </pc:spChg>
      </pc:sldChg>
      <pc:sldChg chg="del">
        <pc:chgData name="Binita Gupta (binitag)" userId="2e1667b5-636b-4c95-a3b3-a8a0dc9f68da" providerId="ADAL" clId="{2D7638B8-DBB3-5340-92A4-046733A2E902}" dt="2024-04-14T18:51:50.688" v="19891" actId="2696"/>
        <pc:sldMkLst>
          <pc:docMk/>
          <pc:sldMk cId="794342857" sldId="344"/>
        </pc:sldMkLst>
      </pc:sldChg>
      <pc:sldChg chg="modSp add mod">
        <pc:chgData name="Binita Gupta (binitag)" userId="2e1667b5-636b-4c95-a3b3-a8a0dc9f68da" providerId="ADAL" clId="{2D7638B8-DBB3-5340-92A4-046733A2E902}" dt="2024-07-10T03:09:16.506" v="20054"/>
        <pc:sldMkLst>
          <pc:docMk/>
          <pc:sldMk cId="3146234370" sldId="345"/>
        </pc:sldMkLst>
        <pc:spChg chg="mod">
          <ac:chgData name="Binita Gupta (binitag)" userId="2e1667b5-636b-4c95-a3b3-a8a0dc9f68da" providerId="ADAL" clId="{2D7638B8-DBB3-5340-92A4-046733A2E902}" dt="2024-04-14T06:33:28.376" v="15159" actId="20577"/>
          <ac:spMkLst>
            <pc:docMk/>
            <pc:sldMk cId="3146234370" sldId="345"/>
            <ac:spMk id="4097" creationId="{00000000-0000-0000-0000-000000000000}"/>
          </ac:spMkLst>
        </pc:spChg>
        <pc:spChg chg="mod">
          <ac:chgData name="Binita Gupta (binitag)" userId="2e1667b5-636b-4c95-a3b3-a8a0dc9f68da" providerId="ADAL" clId="{2D7638B8-DBB3-5340-92A4-046733A2E902}" dt="2024-07-10T03:09:16.506" v="20054"/>
          <ac:spMkLst>
            <pc:docMk/>
            <pc:sldMk cId="3146234370" sldId="345"/>
            <ac:spMk id="4098" creationId="{00000000-0000-0000-0000-000000000000}"/>
          </ac:spMkLst>
        </pc:spChg>
      </pc:sldChg>
      <pc:sldChg chg="addSp modSp add mod ord">
        <pc:chgData name="Binita Gupta (binitag)" userId="2e1667b5-636b-4c95-a3b3-a8a0dc9f68da" providerId="ADAL" clId="{2D7638B8-DBB3-5340-92A4-046733A2E902}" dt="2024-04-14T18:36:51.949" v="19483" actId="207"/>
        <pc:sldMkLst>
          <pc:docMk/>
          <pc:sldMk cId="3553990878" sldId="346"/>
        </pc:sldMkLst>
        <pc:spChg chg="add mod">
          <ac:chgData name="Binita Gupta (binitag)" userId="2e1667b5-636b-4c95-a3b3-a8a0dc9f68da" providerId="ADAL" clId="{2D7638B8-DBB3-5340-92A4-046733A2E902}" dt="2024-04-14T18:36:51.949" v="19483" actId="207"/>
          <ac:spMkLst>
            <pc:docMk/>
            <pc:sldMk cId="3553990878" sldId="346"/>
            <ac:spMk id="2" creationId="{B67732C5-98D6-F5A9-F64B-752F15E79C48}"/>
          </ac:spMkLst>
        </pc:spChg>
        <pc:spChg chg="add mod">
          <ac:chgData name="Binita Gupta (binitag)" userId="2e1667b5-636b-4c95-a3b3-a8a0dc9f68da" providerId="ADAL" clId="{2D7638B8-DBB3-5340-92A4-046733A2E902}" dt="2024-04-14T18:36:51.949" v="19483" actId="207"/>
          <ac:spMkLst>
            <pc:docMk/>
            <pc:sldMk cId="3553990878" sldId="346"/>
            <ac:spMk id="3" creationId="{DC4E57B9-FA68-053B-46C1-6DFDCD6D3F9D}"/>
          </ac:spMkLst>
        </pc:spChg>
        <pc:spChg chg="add mod">
          <ac:chgData name="Binita Gupta (binitag)" userId="2e1667b5-636b-4c95-a3b3-a8a0dc9f68da" providerId="ADAL" clId="{2D7638B8-DBB3-5340-92A4-046733A2E902}" dt="2024-04-14T18:36:51.949" v="19483" actId="207"/>
          <ac:spMkLst>
            <pc:docMk/>
            <pc:sldMk cId="3553990878" sldId="346"/>
            <ac:spMk id="7" creationId="{8B7CF5DD-358B-C595-AE2C-B4162BF7CFEF}"/>
          </ac:spMkLst>
        </pc:spChg>
        <pc:spChg chg="add mod">
          <ac:chgData name="Binita Gupta (binitag)" userId="2e1667b5-636b-4c95-a3b3-a8a0dc9f68da" providerId="ADAL" clId="{2D7638B8-DBB3-5340-92A4-046733A2E902}" dt="2024-04-14T18:36:51.949" v="19483" actId="207"/>
          <ac:spMkLst>
            <pc:docMk/>
            <pc:sldMk cId="3553990878" sldId="346"/>
            <ac:spMk id="8" creationId="{B66E9458-2BCA-9880-923F-374C8C53238E}"/>
          </ac:spMkLst>
        </pc:spChg>
        <pc:spChg chg="mod">
          <ac:chgData name="Binita Gupta (binitag)" userId="2e1667b5-636b-4c95-a3b3-a8a0dc9f68da" providerId="ADAL" clId="{2D7638B8-DBB3-5340-92A4-046733A2E902}" dt="2024-04-14T06:33:33.013" v="15163" actId="20577"/>
          <ac:spMkLst>
            <pc:docMk/>
            <pc:sldMk cId="3553990878" sldId="346"/>
            <ac:spMk id="4097" creationId="{00000000-0000-0000-0000-000000000000}"/>
          </ac:spMkLst>
        </pc:spChg>
        <pc:spChg chg="mod">
          <ac:chgData name="Binita Gupta (binitag)" userId="2e1667b5-636b-4c95-a3b3-a8a0dc9f68da" providerId="ADAL" clId="{2D7638B8-DBB3-5340-92A4-046733A2E902}" dt="2024-04-14T06:33:43.544" v="15164" actId="20577"/>
          <ac:spMkLst>
            <pc:docMk/>
            <pc:sldMk cId="3553990878" sldId="346"/>
            <ac:spMk id="4098" creationId="{00000000-0000-0000-0000-000000000000}"/>
          </ac:spMkLst>
        </pc:spChg>
      </pc:sldChg>
      <pc:sldChg chg="delSp modSp add mod ord">
        <pc:chgData name="Binita Gupta (binitag)" userId="2e1667b5-636b-4c95-a3b3-a8a0dc9f68da" providerId="ADAL" clId="{2D7638B8-DBB3-5340-92A4-046733A2E902}" dt="2024-07-11T00:14:44.827" v="20317" actId="14100"/>
        <pc:sldMkLst>
          <pc:docMk/>
          <pc:sldMk cId="2786433299" sldId="347"/>
        </pc:sldMkLst>
        <pc:spChg chg="del">
          <ac:chgData name="Binita Gupta (binitag)" userId="2e1667b5-636b-4c95-a3b3-a8a0dc9f68da" providerId="ADAL" clId="{2D7638B8-DBB3-5340-92A4-046733A2E902}" dt="2024-04-13T16:44:31.188" v="2572" actId="478"/>
          <ac:spMkLst>
            <pc:docMk/>
            <pc:sldMk cId="2786433299" sldId="347"/>
            <ac:spMk id="2" creationId="{B67732C5-98D6-F5A9-F64B-752F15E79C48}"/>
          </ac:spMkLst>
        </pc:spChg>
        <pc:spChg chg="del">
          <ac:chgData name="Binita Gupta (binitag)" userId="2e1667b5-636b-4c95-a3b3-a8a0dc9f68da" providerId="ADAL" clId="{2D7638B8-DBB3-5340-92A4-046733A2E902}" dt="2024-04-13T16:44:31.188" v="2572" actId="478"/>
          <ac:spMkLst>
            <pc:docMk/>
            <pc:sldMk cId="2786433299" sldId="347"/>
            <ac:spMk id="3" creationId="{DC4E57B9-FA68-053B-46C1-6DFDCD6D3F9D}"/>
          </ac:spMkLst>
        </pc:spChg>
        <pc:spChg chg="del">
          <ac:chgData name="Binita Gupta (binitag)" userId="2e1667b5-636b-4c95-a3b3-a8a0dc9f68da" providerId="ADAL" clId="{2D7638B8-DBB3-5340-92A4-046733A2E902}" dt="2024-04-13T16:44:31.188" v="2572" actId="478"/>
          <ac:spMkLst>
            <pc:docMk/>
            <pc:sldMk cId="2786433299" sldId="347"/>
            <ac:spMk id="7" creationId="{8B7CF5DD-358B-C595-AE2C-B4162BF7CFEF}"/>
          </ac:spMkLst>
        </pc:spChg>
        <pc:spChg chg="del">
          <ac:chgData name="Binita Gupta (binitag)" userId="2e1667b5-636b-4c95-a3b3-a8a0dc9f68da" providerId="ADAL" clId="{2D7638B8-DBB3-5340-92A4-046733A2E902}" dt="2024-04-13T16:44:31.188" v="2572" actId="478"/>
          <ac:spMkLst>
            <pc:docMk/>
            <pc:sldMk cId="2786433299" sldId="347"/>
            <ac:spMk id="8" creationId="{B66E9458-2BCA-9880-923F-374C8C53238E}"/>
          </ac:spMkLst>
        </pc:spChg>
        <pc:spChg chg="mod">
          <ac:chgData name="Binita Gupta (binitag)" userId="2e1667b5-636b-4c95-a3b3-a8a0dc9f68da" providerId="ADAL" clId="{2D7638B8-DBB3-5340-92A4-046733A2E902}" dt="2024-07-11T00:14:39.192" v="20315" actId="1076"/>
          <ac:spMkLst>
            <pc:docMk/>
            <pc:sldMk cId="2786433299" sldId="347"/>
            <ac:spMk id="4097" creationId="{00000000-0000-0000-0000-000000000000}"/>
          </ac:spMkLst>
        </pc:spChg>
        <pc:spChg chg="mod">
          <ac:chgData name="Binita Gupta (binitag)" userId="2e1667b5-636b-4c95-a3b3-a8a0dc9f68da" providerId="ADAL" clId="{2D7638B8-DBB3-5340-92A4-046733A2E902}" dt="2024-07-11T00:14:44.827" v="20317" actId="14100"/>
          <ac:spMkLst>
            <pc:docMk/>
            <pc:sldMk cId="2786433299" sldId="347"/>
            <ac:spMk id="4098" creationId="{00000000-0000-0000-0000-000000000000}"/>
          </ac:spMkLst>
        </pc:spChg>
      </pc:sldChg>
      <pc:sldChg chg="modSp add mod ord">
        <pc:chgData name="Binita Gupta (binitag)" userId="2e1667b5-636b-4c95-a3b3-a8a0dc9f68da" providerId="ADAL" clId="{2D7638B8-DBB3-5340-92A4-046733A2E902}" dt="2024-07-11T00:09:08.558" v="20143" actId="20577"/>
        <pc:sldMkLst>
          <pc:docMk/>
          <pc:sldMk cId="1895911338" sldId="348"/>
        </pc:sldMkLst>
        <pc:spChg chg="mod">
          <ac:chgData name="Binita Gupta (binitag)" userId="2e1667b5-636b-4c95-a3b3-a8a0dc9f68da" providerId="ADAL" clId="{2D7638B8-DBB3-5340-92A4-046733A2E902}" dt="2024-04-14T18:28:29.425" v="19215" actId="20577"/>
          <ac:spMkLst>
            <pc:docMk/>
            <pc:sldMk cId="1895911338" sldId="348"/>
            <ac:spMk id="4097" creationId="{00000000-0000-0000-0000-000000000000}"/>
          </ac:spMkLst>
        </pc:spChg>
        <pc:spChg chg="mod">
          <ac:chgData name="Binita Gupta (binitag)" userId="2e1667b5-636b-4c95-a3b3-a8a0dc9f68da" providerId="ADAL" clId="{2D7638B8-DBB3-5340-92A4-046733A2E902}" dt="2024-07-11T00:09:08.558" v="20143" actId="20577"/>
          <ac:spMkLst>
            <pc:docMk/>
            <pc:sldMk cId="1895911338" sldId="348"/>
            <ac:spMk id="4098" creationId="{00000000-0000-0000-0000-000000000000}"/>
          </ac:spMkLst>
        </pc:spChg>
      </pc:sldChg>
      <pc:sldChg chg="modSp add del mod">
        <pc:chgData name="Binita Gupta (binitag)" userId="2e1667b5-636b-4c95-a3b3-a8a0dc9f68da" providerId="ADAL" clId="{2D7638B8-DBB3-5340-92A4-046733A2E902}" dt="2024-04-14T18:42:10.401" v="19559" actId="2696"/>
        <pc:sldMkLst>
          <pc:docMk/>
          <pc:sldMk cId="225289036" sldId="349"/>
        </pc:sldMkLst>
        <pc:spChg chg="mod">
          <ac:chgData name="Binita Gupta (binitag)" userId="2e1667b5-636b-4c95-a3b3-a8a0dc9f68da" providerId="ADAL" clId="{2D7638B8-DBB3-5340-92A4-046733A2E902}" dt="2024-04-13T19:25:26.281" v="4123" actId="20577"/>
          <ac:spMkLst>
            <pc:docMk/>
            <pc:sldMk cId="225289036" sldId="349"/>
            <ac:spMk id="4098" creationId="{00000000-0000-0000-0000-000000000000}"/>
          </ac:spMkLst>
        </pc:spChg>
      </pc:sldChg>
      <pc:sldChg chg="modSp add mod">
        <pc:chgData name="Binita Gupta (binitag)" userId="2e1667b5-636b-4c95-a3b3-a8a0dc9f68da" providerId="ADAL" clId="{2D7638B8-DBB3-5340-92A4-046733A2E902}" dt="2024-07-11T00:15:16.290" v="20329" actId="20577"/>
        <pc:sldMkLst>
          <pc:docMk/>
          <pc:sldMk cId="2419107250" sldId="350"/>
        </pc:sldMkLst>
        <pc:spChg chg="mod">
          <ac:chgData name="Binita Gupta (binitag)" userId="2e1667b5-636b-4c95-a3b3-a8a0dc9f68da" providerId="ADAL" clId="{2D7638B8-DBB3-5340-92A4-046733A2E902}" dt="2024-04-14T18:37:15.010" v="19490" actId="20577"/>
          <ac:spMkLst>
            <pc:docMk/>
            <pc:sldMk cId="2419107250" sldId="350"/>
            <ac:spMk id="4097" creationId="{00000000-0000-0000-0000-000000000000}"/>
          </ac:spMkLst>
        </pc:spChg>
        <pc:spChg chg="mod">
          <ac:chgData name="Binita Gupta (binitag)" userId="2e1667b5-636b-4c95-a3b3-a8a0dc9f68da" providerId="ADAL" clId="{2D7638B8-DBB3-5340-92A4-046733A2E902}" dt="2024-07-11T00:15:16.290" v="20329" actId="20577"/>
          <ac:spMkLst>
            <pc:docMk/>
            <pc:sldMk cId="2419107250" sldId="350"/>
            <ac:spMk id="4098" creationId="{00000000-0000-0000-0000-000000000000}"/>
          </ac:spMkLst>
        </pc:spChg>
      </pc:sldChg>
      <pc:sldChg chg="modSp add mod modNotesTx">
        <pc:chgData name="Binita Gupta (binitag)" userId="2e1667b5-636b-4c95-a3b3-a8a0dc9f68da" providerId="ADAL" clId="{2D7638B8-DBB3-5340-92A4-046733A2E902}" dt="2024-07-11T01:26:27.221" v="20705" actId="20577"/>
        <pc:sldMkLst>
          <pc:docMk/>
          <pc:sldMk cId="2128883017" sldId="351"/>
        </pc:sldMkLst>
        <pc:spChg chg="mod">
          <ac:chgData name="Binita Gupta (binitag)" userId="2e1667b5-636b-4c95-a3b3-a8a0dc9f68da" providerId="ADAL" clId="{2D7638B8-DBB3-5340-92A4-046733A2E902}" dt="2024-04-14T16:47:46.938" v="16877" actId="20577"/>
          <ac:spMkLst>
            <pc:docMk/>
            <pc:sldMk cId="2128883017" sldId="351"/>
            <ac:spMk id="4097" creationId="{00000000-0000-0000-0000-000000000000}"/>
          </ac:spMkLst>
        </pc:spChg>
        <pc:spChg chg="mod">
          <ac:chgData name="Binita Gupta (binitag)" userId="2e1667b5-636b-4c95-a3b3-a8a0dc9f68da" providerId="ADAL" clId="{2D7638B8-DBB3-5340-92A4-046733A2E902}" dt="2024-07-11T01:25:58.540" v="20605" actId="20577"/>
          <ac:spMkLst>
            <pc:docMk/>
            <pc:sldMk cId="2128883017" sldId="351"/>
            <ac:spMk id="4098" creationId="{00000000-0000-0000-0000-000000000000}"/>
          </ac:spMkLst>
        </pc:spChg>
      </pc:sldChg>
      <pc:sldChg chg="modSp add mod ord">
        <pc:chgData name="Binita Gupta (binitag)" userId="2e1667b5-636b-4c95-a3b3-a8a0dc9f68da" providerId="ADAL" clId="{2D7638B8-DBB3-5340-92A4-046733A2E902}" dt="2024-04-14T19:09:55.998" v="20002" actId="20577"/>
        <pc:sldMkLst>
          <pc:docMk/>
          <pc:sldMk cId="3649593322" sldId="352"/>
        </pc:sldMkLst>
        <pc:spChg chg="mod">
          <ac:chgData name="Binita Gupta (binitag)" userId="2e1667b5-636b-4c95-a3b3-a8a0dc9f68da" providerId="ADAL" clId="{2D7638B8-DBB3-5340-92A4-046733A2E902}" dt="2024-04-14T00:01:03.992" v="11165" actId="20577"/>
          <ac:spMkLst>
            <pc:docMk/>
            <pc:sldMk cId="3649593322" sldId="352"/>
            <ac:spMk id="4097" creationId="{00000000-0000-0000-0000-000000000000}"/>
          </ac:spMkLst>
        </pc:spChg>
        <pc:spChg chg="mod">
          <ac:chgData name="Binita Gupta (binitag)" userId="2e1667b5-636b-4c95-a3b3-a8a0dc9f68da" providerId="ADAL" clId="{2D7638B8-DBB3-5340-92A4-046733A2E902}" dt="2024-04-14T19:09:55.998" v="20002" actId="20577"/>
          <ac:spMkLst>
            <pc:docMk/>
            <pc:sldMk cId="3649593322" sldId="352"/>
            <ac:spMk id="4098" creationId="{00000000-0000-0000-0000-000000000000}"/>
          </ac:spMkLst>
        </pc:spChg>
      </pc:sldChg>
      <pc:sldChg chg="addSp delSp modSp new mod ord">
        <pc:chgData name="Binita Gupta (binitag)" userId="2e1667b5-636b-4c95-a3b3-a8a0dc9f68da" providerId="ADAL" clId="{2D7638B8-DBB3-5340-92A4-046733A2E902}" dt="2024-04-14T18:11:54.285" v="18784" actId="113"/>
        <pc:sldMkLst>
          <pc:docMk/>
          <pc:sldMk cId="2530946863" sldId="353"/>
        </pc:sldMkLst>
        <pc:spChg chg="mod">
          <ac:chgData name="Binita Gupta (binitag)" userId="2e1667b5-636b-4c95-a3b3-a8a0dc9f68da" providerId="ADAL" clId="{2D7638B8-DBB3-5340-92A4-046733A2E902}" dt="2024-04-14T02:46:09.673" v="12220" actId="20577"/>
          <ac:spMkLst>
            <pc:docMk/>
            <pc:sldMk cId="2530946863" sldId="353"/>
            <ac:spMk id="2" creationId="{F83313E4-313E-4FE0-AA51-67CC4A1724FD}"/>
          </ac:spMkLst>
        </pc:spChg>
        <pc:spChg chg="add del mod">
          <ac:chgData name="Binita Gupta (binitag)" userId="2e1667b5-636b-4c95-a3b3-a8a0dc9f68da" providerId="ADAL" clId="{2D7638B8-DBB3-5340-92A4-046733A2E902}" dt="2024-04-14T02:46:44.906" v="12224" actId="478"/>
          <ac:spMkLst>
            <pc:docMk/>
            <pc:sldMk cId="2530946863" sldId="353"/>
            <ac:spMk id="7" creationId="{8030A394-6F75-2EC1-7654-66C565466213}"/>
          </ac:spMkLst>
        </pc:spChg>
        <pc:spChg chg="add del mod">
          <ac:chgData name="Binita Gupta (binitag)" userId="2e1667b5-636b-4c95-a3b3-a8a0dc9f68da" providerId="ADAL" clId="{2D7638B8-DBB3-5340-92A4-046733A2E902}" dt="2024-04-14T02:46:44.906" v="12224" actId="478"/>
          <ac:spMkLst>
            <pc:docMk/>
            <pc:sldMk cId="2530946863" sldId="353"/>
            <ac:spMk id="8" creationId="{91341BEF-BA29-1581-D7EC-DCE83CB1DA7C}"/>
          </ac:spMkLst>
        </pc:spChg>
        <pc:spChg chg="add del mod">
          <ac:chgData name="Binita Gupta (binitag)" userId="2e1667b5-636b-4c95-a3b3-a8a0dc9f68da" providerId="ADAL" clId="{2D7638B8-DBB3-5340-92A4-046733A2E902}" dt="2024-04-13T22:00:43.142" v="8549" actId="478"/>
          <ac:spMkLst>
            <pc:docMk/>
            <pc:sldMk cId="2530946863" sldId="353"/>
            <ac:spMk id="9" creationId="{FAA1F719-B20A-B01B-7B57-5ED41EB046FD}"/>
          </ac:spMkLst>
        </pc:spChg>
        <pc:spChg chg="add del mod">
          <ac:chgData name="Binita Gupta (binitag)" userId="2e1667b5-636b-4c95-a3b3-a8a0dc9f68da" providerId="ADAL" clId="{2D7638B8-DBB3-5340-92A4-046733A2E902}" dt="2024-04-14T02:46:44.906" v="12224" actId="478"/>
          <ac:spMkLst>
            <pc:docMk/>
            <pc:sldMk cId="2530946863" sldId="353"/>
            <ac:spMk id="10" creationId="{021DB04E-6994-5152-9A17-D8FEFCC37877}"/>
          </ac:spMkLst>
        </pc:spChg>
        <pc:spChg chg="add del mod">
          <ac:chgData name="Binita Gupta (binitag)" userId="2e1667b5-636b-4c95-a3b3-a8a0dc9f68da" providerId="ADAL" clId="{2D7638B8-DBB3-5340-92A4-046733A2E902}" dt="2024-04-14T02:46:44.906" v="12224" actId="478"/>
          <ac:spMkLst>
            <pc:docMk/>
            <pc:sldMk cId="2530946863" sldId="353"/>
            <ac:spMk id="11" creationId="{6551274E-E9A0-75B0-E805-54AFA1FFAA65}"/>
          </ac:spMkLst>
        </pc:spChg>
        <pc:spChg chg="mod">
          <ac:chgData name="Binita Gupta (binitag)" userId="2e1667b5-636b-4c95-a3b3-a8a0dc9f68da" providerId="ADAL" clId="{2D7638B8-DBB3-5340-92A4-046733A2E902}" dt="2024-04-14T00:38:28.578" v="11844" actId="207"/>
          <ac:spMkLst>
            <pc:docMk/>
            <pc:sldMk cId="2530946863" sldId="353"/>
            <ac:spMk id="13" creationId="{71BBBFF7-92C6-0132-D19B-983B7D30ADEE}"/>
          </ac:spMkLst>
        </pc:spChg>
        <pc:spChg chg="mod">
          <ac:chgData name="Binita Gupta (binitag)" userId="2e1667b5-636b-4c95-a3b3-a8a0dc9f68da" providerId="ADAL" clId="{2D7638B8-DBB3-5340-92A4-046733A2E902}" dt="2024-04-14T00:38:28.578" v="11844" actId="207"/>
          <ac:spMkLst>
            <pc:docMk/>
            <pc:sldMk cId="2530946863" sldId="353"/>
            <ac:spMk id="14" creationId="{C60B6585-F6EB-A620-CA04-319B3BBAD22B}"/>
          </ac:spMkLst>
        </pc:spChg>
        <pc:spChg chg="mod">
          <ac:chgData name="Binita Gupta (binitag)" userId="2e1667b5-636b-4c95-a3b3-a8a0dc9f68da" providerId="ADAL" clId="{2D7638B8-DBB3-5340-92A4-046733A2E902}" dt="2024-04-14T00:38:28.578" v="11844" actId="207"/>
          <ac:spMkLst>
            <pc:docMk/>
            <pc:sldMk cId="2530946863" sldId="353"/>
            <ac:spMk id="15" creationId="{18481969-D52A-BD4B-7B97-39BEEC6126BE}"/>
          </ac:spMkLst>
        </pc:spChg>
        <pc:spChg chg="add del mod">
          <ac:chgData name="Binita Gupta (binitag)" userId="2e1667b5-636b-4c95-a3b3-a8a0dc9f68da" providerId="ADAL" clId="{2D7638B8-DBB3-5340-92A4-046733A2E902}" dt="2024-04-13T21:58:48.685" v="8527" actId="478"/>
          <ac:spMkLst>
            <pc:docMk/>
            <pc:sldMk cId="2530946863" sldId="353"/>
            <ac:spMk id="16" creationId="{B0B27A41-7CCC-C1A4-D2E9-6214C195694B}"/>
          </ac:spMkLst>
        </pc:spChg>
        <pc:spChg chg="add del mod">
          <ac:chgData name="Binita Gupta (binitag)" userId="2e1667b5-636b-4c95-a3b3-a8a0dc9f68da" providerId="ADAL" clId="{2D7638B8-DBB3-5340-92A4-046733A2E902}" dt="2024-04-13T21:58:50.297" v="8528" actId="478"/>
          <ac:spMkLst>
            <pc:docMk/>
            <pc:sldMk cId="2530946863" sldId="353"/>
            <ac:spMk id="17" creationId="{767BEB27-6810-EF0D-2009-81B2C4868532}"/>
          </ac:spMkLst>
        </pc:spChg>
        <pc:spChg chg="add del mod">
          <ac:chgData name="Binita Gupta (binitag)" userId="2e1667b5-636b-4c95-a3b3-a8a0dc9f68da" providerId="ADAL" clId="{2D7638B8-DBB3-5340-92A4-046733A2E902}" dt="2024-04-14T02:46:44.906" v="12224" actId="478"/>
          <ac:spMkLst>
            <pc:docMk/>
            <pc:sldMk cId="2530946863" sldId="353"/>
            <ac:spMk id="23" creationId="{80090238-0C14-9944-184F-AEC8605EC781}"/>
          </ac:spMkLst>
        </pc:spChg>
        <pc:spChg chg="add del mod">
          <ac:chgData name="Binita Gupta (binitag)" userId="2e1667b5-636b-4c95-a3b3-a8a0dc9f68da" providerId="ADAL" clId="{2D7638B8-DBB3-5340-92A4-046733A2E902}" dt="2024-04-14T02:46:44.906" v="12224" actId="478"/>
          <ac:spMkLst>
            <pc:docMk/>
            <pc:sldMk cId="2530946863" sldId="353"/>
            <ac:spMk id="27" creationId="{7C5239F8-7933-94DC-1B7A-0392BE4DBF9C}"/>
          </ac:spMkLst>
        </pc:spChg>
        <pc:spChg chg="add del mod">
          <ac:chgData name="Binita Gupta (binitag)" userId="2e1667b5-636b-4c95-a3b3-a8a0dc9f68da" providerId="ADAL" clId="{2D7638B8-DBB3-5340-92A4-046733A2E902}" dt="2024-04-14T02:46:44.906" v="12224" actId="478"/>
          <ac:spMkLst>
            <pc:docMk/>
            <pc:sldMk cId="2530946863" sldId="353"/>
            <ac:spMk id="30" creationId="{E7719BFB-7BD0-D4A3-2842-18979C9ACBB8}"/>
          </ac:spMkLst>
        </pc:spChg>
        <pc:spChg chg="add del mod">
          <ac:chgData name="Binita Gupta (binitag)" userId="2e1667b5-636b-4c95-a3b3-a8a0dc9f68da" providerId="ADAL" clId="{2D7638B8-DBB3-5340-92A4-046733A2E902}" dt="2024-04-14T02:46:44.906" v="12224" actId="478"/>
          <ac:spMkLst>
            <pc:docMk/>
            <pc:sldMk cId="2530946863" sldId="353"/>
            <ac:spMk id="33" creationId="{FEDA7833-6C20-385B-AB02-BBBAD433E296}"/>
          </ac:spMkLst>
        </pc:spChg>
        <pc:spChg chg="add del mod">
          <ac:chgData name="Binita Gupta (binitag)" userId="2e1667b5-636b-4c95-a3b3-a8a0dc9f68da" providerId="ADAL" clId="{2D7638B8-DBB3-5340-92A4-046733A2E902}" dt="2024-04-14T02:46:44.906" v="12224" actId="478"/>
          <ac:spMkLst>
            <pc:docMk/>
            <pc:sldMk cId="2530946863" sldId="353"/>
            <ac:spMk id="49" creationId="{3112F3FA-A5E8-B983-6841-A8CF182540B5}"/>
          </ac:spMkLst>
        </pc:spChg>
        <pc:spChg chg="add del mod">
          <ac:chgData name="Binita Gupta (binitag)" userId="2e1667b5-636b-4c95-a3b3-a8a0dc9f68da" providerId="ADAL" clId="{2D7638B8-DBB3-5340-92A4-046733A2E902}" dt="2024-04-14T02:46:44.906" v="12224" actId="478"/>
          <ac:spMkLst>
            <pc:docMk/>
            <pc:sldMk cId="2530946863" sldId="353"/>
            <ac:spMk id="56" creationId="{5ABD6592-FA49-FCCD-15E1-24A1DBAF581D}"/>
          </ac:spMkLst>
        </pc:spChg>
        <pc:spChg chg="add del mod">
          <ac:chgData name="Binita Gupta (binitag)" userId="2e1667b5-636b-4c95-a3b3-a8a0dc9f68da" providerId="ADAL" clId="{2D7638B8-DBB3-5340-92A4-046733A2E902}" dt="2024-04-14T02:46:44.906" v="12224" actId="478"/>
          <ac:spMkLst>
            <pc:docMk/>
            <pc:sldMk cId="2530946863" sldId="353"/>
            <ac:spMk id="57" creationId="{9E95435A-5F0C-3406-A259-C37ECFEFBAC7}"/>
          </ac:spMkLst>
        </pc:spChg>
        <pc:spChg chg="add del mod">
          <ac:chgData name="Binita Gupta (binitag)" userId="2e1667b5-636b-4c95-a3b3-a8a0dc9f68da" providerId="ADAL" clId="{2D7638B8-DBB3-5340-92A4-046733A2E902}" dt="2024-04-14T02:46:44.906" v="12224" actId="478"/>
          <ac:spMkLst>
            <pc:docMk/>
            <pc:sldMk cId="2530946863" sldId="353"/>
            <ac:spMk id="58" creationId="{576FBA2E-5886-1F37-C09F-592F3750BB3E}"/>
          </ac:spMkLst>
        </pc:spChg>
        <pc:spChg chg="add del mod">
          <ac:chgData name="Binita Gupta (binitag)" userId="2e1667b5-636b-4c95-a3b3-a8a0dc9f68da" providerId="ADAL" clId="{2D7638B8-DBB3-5340-92A4-046733A2E902}" dt="2024-04-14T02:46:44.906" v="12224" actId="478"/>
          <ac:spMkLst>
            <pc:docMk/>
            <pc:sldMk cId="2530946863" sldId="353"/>
            <ac:spMk id="59" creationId="{A326D087-23E9-2158-B6AA-B7793AD80711}"/>
          </ac:spMkLst>
        </pc:spChg>
        <pc:spChg chg="add del mod">
          <ac:chgData name="Binita Gupta (binitag)" userId="2e1667b5-636b-4c95-a3b3-a8a0dc9f68da" providerId="ADAL" clId="{2D7638B8-DBB3-5340-92A4-046733A2E902}" dt="2024-04-14T02:46:44.906" v="12224" actId="478"/>
          <ac:spMkLst>
            <pc:docMk/>
            <pc:sldMk cId="2530946863" sldId="353"/>
            <ac:spMk id="60" creationId="{0796A545-6191-0B7D-23FA-3BAD81E4D241}"/>
          </ac:spMkLst>
        </pc:spChg>
        <pc:spChg chg="add del mod">
          <ac:chgData name="Binita Gupta (binitag)" userId="2e1667b5-636b-4c95-a3b3-a8a0dc9f68da" providerId="ADAL" clId="{2D7638B8-DBB3-5340-92A4-046733A2E902}" dt="2024-04-14T02:46:44.906" v="12224" actId="478"/>
          <ac:spMkLst>
            <pc:docMk/>
            <pc:sldMk cId="2530946863" sldId="353"/>
            <ac:spMk id="61" creationId="{BD41C546-DB49-8C30-ADCC-3E1A3C77D110}"/>
          </ac:spMkLst>
        </pc:spChg>
        <pc:spChg chg="add del mod">
          <ac:chgData name="Binita Gupta (binitag)" userId="2e1667b5-636b-4c95-a3b3-a8a0dc9f68da" providerId="ADAL" clId="{2D7638B8-DBB3-5340-92A4-046733A2E902}" dt="2024-04-14T02:46:44.906" v="12224" actId="478"/>
          <ac:spMkLst>
            <pc:docMk/>
            <pc:sldMk cId="2530946863" sldId="353"/>
            <ac:spMk id="63" creationId="{52BA7785-1039-BAD1-00AD-A1F5EBDAF293}"/>
          </ac:spMkLst>
        </pc:spChg>
        <pc:spChg chg="add mod">
          <ac:chgData name="Binita Gupta (binitag)" userId="2e1667b5-636b-4c95-a3b3-a8a0dc9f68da" providerId="ADAL" clId="{2D7638B8-DBB3-5340-92A4-046733A2E902}" dt="2024-04-14T18:11:54.285" v="18784" actId="113"/>
          <ac:spMkLst>
            <pc:docMk/>
            <pc:sldMk cId="2530946863" sldId="353"/>
            <ac:spMk id="76" creationId="{6DBF09F5-7C81-A85D-2CBD-159FFEF529E6}"/>
          </ac:spMkLst>
        </pc:spChg>
        <pc:spChg chg="add mod">
          <ac:chgData name="Binita Gupta (binitag)" userId="2e1667b5-636b-4c95-a3b3-a8a0dc9f68da" providerId="ADAL" clId="{2D7638B8-DBB3-5340-92A4-046733A2E902}" dt="2024-04-14T02:47:15.763" v="12243"/>
          <ac:spMkLst>
            <pc:docMk/>
            <pc:sldMk cId="2530946863" sldId="353"/>
            <ac:spMk id="78" creationId="{785C2C80-535B-953E-DEC3-AE3AB46B0E23}"/>
          </ac:spMkLst>
        </pc:spChg>
        <pc:spChg chg="add mod">
          <ac:chgData name="Binita Gupta (binitag)" userId="2e1667b5-636b-4c95-a3b3-a8a0dc9f68da" providerId="ADAL" clId="{2D7638B8-DBB3-5340-92A4-046733A2E902}" dt="2024-04-14T02:47:15.763" v="12243"/>
          <ac:spMkLst>
            <pc:docMk/>
            <pc:sldMk cId="2530946863" sldId="353"/>
            <ac:spMk id="79" creationId="{E9E6A78C-23C0-FBA4-B614-E9E91EAB444B}"/>
          </ac:spMkLst>
        </pc:spChg>
        <pc:spChg chg="add mod">
          <ac:chgData name="Binita Gupta (binitag)" userId="2e1667b5-636b-4c95-a3b3-a8a0dc9f68da" providerId="ADAL" clId="{2D7638B8-DBB3-5340-92A4-046733A2E902}" dt="2024-04-14T02:47:15.763" v="12243"/>
          <ac:spMkLst>
            <pc:docMk/>
            <pc:sldMk cId="2530946863" sldId="353"/>
            <ac:spMk id="80" creationId="{03103385-A82C-F091-93A3-39E192F118B0}"/>
          </ac:spMkLst>
        </pc:spChg>
        <pc:spChg chg="add mod">
          <ac:chgData name="Binita Gupta (binitag)" userId="2e1667b5-636b-4c95-a3b3-a8a0dc9f68da" providerId="ADAL" clId="{2D7638B8-DBB3-5340-92A4-046733A2E902}" dt="2024-04-14T02:47:15.763" v="12243"/>
          <ac:spMkLst>
            <pc:docMk/>
            <pc:sldMk cId="2530946863" sldId="353"/>
            <ac:spMk id="81" creationId="{4B12833D-95D9-C4D5-CCFF-239C00F5226C}"/>
          </ac:spMkLst>
        </pc:spChg>
        <pc:spChg chg="mod">
          <ac:chgData name="Binita Gupta (binitag)" userId="2e1667b5-636b-4c95-a3b3-a8a0dc9f68da" providerId="ADAL" clId="{2D7638B8-DBB3-5340-92A4-046733A2E902}" dt="2024-04-14T02:47:15.763" v="12243"/>
          <ac:spMkLst>
            <pc:docMk/>
            <pc:sldMk cId="2530946863" sldId="353"/>
            <ac:spMk id="83" creationId="{0489D910-FBDC-8EE0-55EB-C9134457C8E8}"/>
          </ac:spMkLst>
        </pc:spChg>
        <pc:spChg chg="mod">
          <ac:chgData name="Binita Gupta (binitag)" userId="2e1667b5-636b-4c95-a3b3-a8a0dc9f68da" providerId="ADAL" clId="{2D7638B8-DBB3-5340-92A4-046733A2E902}" dt="2024-04-14T02:47:15.763" v="12243"/>
          <ac:spMkLst>
            <pc:docMk/>
            <pc:sldMk cId="2530946863" sldId="353"/>
            <ac:spMk id="84" creationId="{54E4717D-BCDC-2E49-AE4D-49062B2C5504}"/>
          </ac:spMkLst>
        </pc:spChg>
        <pc:spChg chg="mod">
          <ac:chgData name="Binita Gupta (binitag)" userId="2e1667b5-636b-4c95-a3b3-a8a0dc9f68da" providerId="ADAL" clId="{2D7638B8-DBB3-5340-92A4-046733A2E902}" dt="2024-04-14T02:47:15.763" v="12243"/>
          <ac:spMkLst>
            <pc:docMk/>
            <pc:sldMk cId="2530946863" sldId="353"/>
            <ac:spMk id="85" creationId="{AD63C032-03E1-091E-49E1-E77C7159437F}"/>
          </ac:spMkLst>
        </pc:spChg>
        <pc:spChg chg="add mod">
          <ac:chgData name="Binita Gupta (binitag)" userId="2e1667b5-636b-4c95-a3b3-a8a0dc9f68da" providerId="ADAL" clId="{2D7638B8-DBB3-5340-92A4-046733A2E902}" dt="2024-04-14T02:47:15.763" v="12243"/>
          <ac:spMkLst>
            <pc:docMk/>
            <pc:sldMk cId="2530946863" sldId="353"/>
            <ac:spMk id="88" creationId="{42EF4E1A-C484-A2DE-865F-3DA3A64C832A}"/>
          </ac:spMkLst>
        </pc:spChg>
        <pc:spChg chg="add mod">
          <ac:chgData name="Binita Gupta (binitag)" userId="2e1667b5-636b-4c95-a3b3-a8a0dc9f68da" providerId="ADAL" clId="{2D7638B8-DBB3-5340-92A4-046733A2E902}" dt="2024-04-14T02:47:15.763" v="12243"/>
          <ac:spMkLst>
            <pc:docMk/>
            <pc:sldMk cId="2530946863" sldId="353"/>
            <ac:spMk id="91" creationId="{C3160EAE-41B6-B9D7-071A-B54E2413B33F}"/>
          </ac:spMkLst>
        </pc:spChg>
        <pc:spChg chg="add mod">
          <ac:chgData name="Binita Gupta (binitag)" userId="2e1667b5-636b-4c95-a3b3-a8a0dc9f68da" providerId="ADAL" clId="{2D7638B8-DBB3-5340-92A4-046733A2E902}" dt="2024-04-14T02:47:15.763" v="12243"/>
          <ac:spMkLst>
            <pc:docMk/>
            <pc:sldMk cId="2530946863" sldId="353"/>
            <ac:spMk id="93" creationId="{2748EB54-9C75-C6E7-4314-22C5A6D8C762}"/>
          </ac:spMkLst>
        </pc:spChg>
        <pc:spChg chg="add mod">
          <ac:chgData name="Binita Gupta (binitag)" userId="2e1667b5-636b-4c95-a3b3-a8a0dc9f68da" providerId="ADAL" clId="{2D7638B8-DBB3-5340-92A4-046733A2E902}" dt="2024-04-14T02:47:15.763" v="12243"/>
          <ac:spMkLst>
            <pc:docMk/>
            <pc:sldMk cId="2530946863" sldId="353"/>
            <ac:spMk id="97" creationId="{EFE59DEA-2775-5A1D-535E-0318C3AEC356}"/>
          </ac:spMkLst>
        </pc:spChg>
        <pc:spChg chg="add mod">
          <ac:chgData name="Binita Gupta (binitag)" userId="2e1667b5-636b-4c95-a3b3-a8a0dc9f68da" providerId="ADAL" clId="{2D7638B8-DBB3-5340-92A4-046733A2E902}" dt="2024-04-14T02:47:15.763" v="12243"/>
          <ac:spMkLst>
            <pc:docMk/>
            <pc:sldMk cId="2530946863" sldId="353"/>
            <ac:spMk id="98" creationId="{1A8163BB-6494-A9C2-9B60-EFFD91D30573}"/>
          </ac:spMkLst>
        </pc:spChg>
        <pc:spChg chg="add mod">
          <ac:chgData name="Binita Gupta (binitag)" userId="2e1667b5-636b-4c95-a3b3-a8a0dc9f68da" providerId="ADAL" clId="{2D7638B8-DBB3-5340-92A4-046733A2E902}" dt="2024-04-14T02:47:15.763" v="12243"/>
          <ac:spMkLst>
            <pc:docMk/>
            <pc:sldMk cId="2530946863" sldId="353"/>
            <ac:spMk id="100" creationId="{B6479F7E-4E7A-A4CB-E26B-8264E57FBF98}"/>
          </ac:spMkLst>
        </pc:spChg>
        <pc:spChg chg="add mod">
          <ac:chgData name="Binita Gupta (binitag)" userId="2e1667b5-636b-4c95-a3b3-a8a0dc9f68da" providerId="ADAL" clId="{2D7638B8-DBB3-5340-92A4-046733A2E902}" dt="2024-04-14T02:47:15.763" v="12243"/>
          <ac:spMkLst>
            <pc:docMk/>
            <pc:sldMk cId="2530946863" sldId="353"/>
            <ac:spMk id="102" creationId="{BBAB7406-7BC2-D963-D67B-FC65F866BC97}"/>
          </ac:spMkLst>
        </pc:spChg>
        <pc:spChg chg="add mod">
          <ac:chgData name="Binita Gupta (binitag)" userId="2e1667b5-636b-4c95-a3b3-a8a0dc9f68da" providerId="ADAL" clId="{2D7638B8-DBB3-5340-92A4-046733A2E902}" dt="2024-04-14T02:47:15.763" v="12243"/>
          <ac:spMkLst>
            <pc:docMk/>
            <pc:sldMk cId="2530946863" sldId="353"/>
            <ac:spMk id="103" creationId="{D2469BEE-81E1-C925-3192-EA8D8500FB96}"/>
          </ac:spMkLst>
        </pc:spChg>
        <pc:spChg chg="add mod">
          <ac:chgData name="Binita Gupta (binitag)" userId="2e1667b5-636b-4c95-a3b3-a8a0dc9f68da" providerId="ADAL" clId="{2D7638B8-DBB3-5340-92A4-046733A2E902}" dt="2024-04-14T02:47:15.763" v="12243"/>
          <ac:spMkLst>
            <pc:docMk/>
            <pc:sldMk cId="2530946863" sldId="353"/>
            <ac:spMk id="104" creationId="{176F9C71-A0ED-1049-417E-9D35ABBC09F4}"/>
          </ac:spMkLst>
        </pc:spChg>
        <pc:spChg chg="add mod">
          <ac:chgData name="Binita Gupta (binitag)" userId="2e1667b5-636b-4c95-a3b3-a8a0dc9f68da" providerId="ADAL" clId="{2D7638B8-DBB3-5340-92A4-046733A2E902}" dt="2024-04-14T02:47:15.763" v="12243"/>
          <ac:spMkLst>
            <pc:docMk/>
            <pc:sldMk cId="2530946863" sldId="353"/>
            <ac:spMk id="105" creationId="{B489E0F9-4A0E-414D-1187-F33A17C24E77}"/>
          </ac:spMkLst>
        </pc:spChg>
        <pc:spChg chg="add mod">
          <ac:chgData name="Binita Gupta (binitag)" userId="2e1667b5-636b-4c95-a3b3-a8a0dc9f68da" providerId="ADAL" clId="{2D7638B8-DBB3-5340-92A4-046733A2E902}" dt="2024-04-14T02:47:15.763" v="12243"/>
          <ac:spMkLst>
            <pc:docMk/>
            <pc:sldMk cId="2530946863" sldId="353"/>
            <ac:spMk id="106" creationId="{F1A4498C-E7FC-B2D1-3F14-510C4E2E710B}"/>
          </ac:spMkLst>
        </pc:spChg>
        <pc:spChg chg="add mod">
          <ac:chgData name="Binita Gupta (binitag)" userId="2e1667b5-636b-4c95-a3b3-a8a0dc9f68da" providerId="ADAL" clId="{2D7638B8-DBB3-5340-92A4-046733A2E902}" dt="2024-04-14T02:47:15.763" v="12243"/>
          <ac:spMkLst>
            <pc:docMk/>
            <pc:sldMk cId="2530946863" sldId="353"/>
            <ac:spMk id="107" creationId="{21EF3A3D-70E2-8853-EC73-3BD9B4A03BF4}"/>
          </ac:spMkLst>
        </pc:spChg>
        <pc:spChg chg="add mod">
          <ac:chgData name="Binita Gupta (binitag)" userId="2e1667b5-636b-4c95-a3b3-a8a0dc9f68da" providerId="ADAL" clId="{2D7638B8-DBB3-5340-92A4-046733A2E902}" dt="2024-04-14T02:47:15.763" v="12243"/>
          <ac:spMkLst>
            <pc:docMk/>
            <pc:sldMk cId="2530946863" sldId="353"/>
            <ac:spMk id="108" creationId="{B7DC5091-4C83-224E-D1C5-7561B8D5B186}"/>
          </ac:spMkLst>
        </pc:spChg>
        <pc:spChg chg="add mod">
          <ac:chgData name="Binita Gupta (binitag)" userId="2e1667b5-636b-4c95-a3b3-a8a0dc9f68da" providerId="ADAL" clId="{2D7638B8-DBB3-5340-92A4-046733A2E902}" dt="2024-04-14T02:47:15.763" v="12243"/>
          <ac:spMkLst>
            <pc:docMk/>
            <pc:sldMk cId="2530946863" sldId="353"/>
            <ac:spMk id="109" creationId="{2E8B0452-F5EB-D48F-20DB-9FEDD672BBFB}"/>
          </ac:spMkLst>
        </pc:spChg>
        <pc:spChg chg="add mod">
          <ac:chgData name="Binita Gupta (binitag)" userId="2e1667b5-636b-4c95-a3b3-a8a0dc9f68da" providerId="ADAL" clId="{2D7638B8-DBB3-5340-92A4-046733A2E902}" dt="2024-04-14T02:47:15.763" v="12243"/>
          <ac:spMkLst>
            <pc:docMk/>
            <pc:sldMk cId="2530946863" sldId="353"/>
            <ac:spMk id="110" creationId="{51AFF40F-FB62-69E7-46B5-1C75CC9BAEC2}"/>
          </ac:spMkLst>
        </pc:spChg>
        <pc:grpChg chg="add del mod">
          <ac:chgData name="Binita Gupta (binitag)" userId="2e1667b5-636b-4c95-a3b3-a8a0dc9f68da" providerId="ADAL" clId="{2D7638B8-DBB3-5340-92A4-046733A2E902}" dt="2024-04-14T02:46:44.906" v="12224" actId="478"/>
          <ac:grpSpMkLst>
            <pc:docMk/>
            <pc:sldMk cId="2530946863" sldId="353"/>
            <ac:grpSpMk id="12" creationId="{AC884A35-E2F3-F62E-870A-BF45D1E4D5E4}"/>
          </ac:grpSpMkLst>
        </pc:grpChg>
        <pc:grpChg chg="add mod">
          <ac:chgData name="Binita Gupta (binitag)" userId="2e1667b5-636b-4c95-a3b3-a8a0dc9f68da" providerId="ADAL" clId="{2D7638B8-DBB3-5340-92A4-046733A2E902}" dt="2024-04-14T02:47:15.763" v="12243"/>
          <ac:grpSpMkLst>
            <pc:docMk/>
            <pc:sldMk cId="2530946863" sldId="353"/>
            <ac:grpSpMk id="82" creationId="{DAAF0CAB-9665-E715-01E4-7ADFC6817198}"/>
          </ac:grpSpMkLst>
        </pc:grpChg>
        <pc:picChg chg="add del mod">
          <ac:chgData name="Binita Gupta (binitag)" userId="2e1667b5-636b-4c95-a3b3-a8a0dc9f68da" providerId="ADAL" clId="{2D7638B8-DBB3-5340-92A4-046733A2E902}" dt="2024-04-14T02:49:18.576" v="12252" actId="478"/>
          <ac:picMkLst>
            <pc:docMk/>
            <pc:sldMk cId="2530946863" sldId="353"/>
            <ac:picMk id="111" creationId="{6A8B31FA-742F-851E-CC84-8586EC41E346}"/>
          </ac:picMkLst>
        </pc:picChg>
        <pc:picChg chg="add del mod">
          <ac:chgData name="Binita Gupta (binitag)" userId="2e1667b5-636b-4c95-a3b3-a8a0dc9f68da" providerId="ADAL" clId="{2D7638B8-DBB3-5340-92A4-046733A2E902}" dt="2024-04-14T02:56:16.478" v="12657" actId="478"/>
          <ac:picMkLst>
            <pc:docMk/>
            <pc:sldMk cId="2530946863" sldId="353"/>
            <ac:picMk id="112" creationId="{3C50A411-3D12-54F5-A44D-2A5C211250F5}"/>
          </ac:picMkLst>
        </pc:picChg>
        <pc:picChg chg="add del mod">
          <ac:chgData name="Binita Gupta (binitag)" userId="2e1667b5-636b-4c95-a3b3-a8a0dc9f68da" providerId="ADAL" clId="{2D7638B8-DBB3-5340-92A4-046733A2E902}" dt="2024-04-14T03:02:13.062" v="12931" actId="478"/>
          <ac:picMkLst>
            <pc:docMk/>
            <pc:sldMk cId="2530946863" sldId="353"/>
            <ac:picMk id="113" creationId="{8FA67361-9F9E-86B4-948D-943459688901}"/>
          </ac:picMkLst>
        </pc:picChg>
        <pc:picChg chg="add del mod">
          <ac:chgData name="Binita Gupta (binitag)" userId="2e1667b5-636b-4c95-a3b3-a8a0dc9f68da" providerId="ADAL" clId="{2D7638B8-DBB3-5340-92A4-046733A2E902}" dt="2024-04-14T03:03:28.982" v="12944" actId="478"/>
          <ac:picMkLst>
            <pc:docMk/>
            <pc:sldMk cId="2530946863" sldId="353"/>
            <ac:picMk id="114" creationId="{CB04B69F-C141-A678-FA6D-FBCC4C80E795}"/>
          </ac:picMkLst>
        </pc:picChg>
        <pc:picChg chg="add del mod">
          <ac:chgData name="Binita Gupta (binitag)" userId="2e1667b5-636b-4c95-a3b3-a8a0dc9f68da" providerId="ADAL" clId="{2D7638B8-DBB3-5340-92A4-046733A2E902}" dt="2024-04-14T03:05:59.095" v="12988" actId="478"/>
          <ac:picMkLst>
            <pc:docMk/>
            <pc:sldMk cId="2530946863" sldId="353"/>
            <ac:picMk id="115" creationId="{488CBBDB-0F99-60E4-A4CE-33797FC162AC}"/>
          </ac:picMkLst>
        </pc:picChg>
        <pc:picChg chg="add del mod">
          <ac:chgData name="Binita Gupta (binitag)" userId="2e1667b5-636b-4c95-a3b3-a8a0dc9f68da" providerId="ADAL" clId="{2D7638B8-DBB3-5340-92A4-046733A2E902}" dt="2024-04-14T05:57:58.374" v="15021" actId="478"/>
          <ac:picMkLst>
            <pc:docMk/>
            <pc:sldMk cId="2530946863" sldId="353"/>
            <ac:picMk id="116" creationId="{C7482D19-ACD8-8805-DF0B-D7A562C46324}"/>
          </ac:picMkLst>
        </pc:picChg>
        <pc:picChg chg="add del mod">
          <ac:chgData name="Binita Gupta (binitag)" userId="2e1667b5-636b-4c95-a3b3-a8a0dc9f68da" providerId="ADAL" clId="{2D7638B8-DBB3-5340-92A4-046733A2E902}" dt="2024-04-14T05:59:50.586" v="15040" actId="478"/>
          <ac:picMkLst>
            <pc:docMk/>
            <pc:sldMk cId="2530946863" sldId="353"/>
            <ac:picMk id="117" creationId="{E651950B-7DBE-A457-E1D2-F9075BB2B932}"/>
          </ac:picMkLst>
        </pc:picChg>
        <pc:picChg chg="add del mod">
          <ac:chgData name="Binita Gupta (binitag)" userId="2e1667b5-636b-4c95-a3b3-a8a0dc9f68da" providerId="ADAL" clId="{2D7638B8-DBB3-5340-92A4-046733A2E902}" dt="2024-04-14T06:25:11.574" v="15069" actId="478"/>
          <ac:picMkLst>
            <pc:docMk/>
            <pc:sldMk cId="2530946863" sldId="353"/>
            <ac:picMk id="118" creationId="{E2740980-6339-61F9-E1C6-CD6653F027D3}"/>
          </ac:picMkLst>
        </pc:picChg>
        <pc:picChg chg="add del mod">
          <ac:chgData name="Binita Gupta (binitag)" userId="2e1667b5-636b-4c95-a3b3-a8a0dc9f68da" providerId="ADAL" clId="{2D7638B8-DBB3-5340-92A4-046733A2E902}" dt="2024-04-14T18:08:06.076" v="18649" actId="478"/>
          <ac:picMkLst>
            <pc:docMk/>
            <pc:sldMk cId="2530946863" sldId="353"/>
            <ac:picMk id="119" creationId="{EB977E96-9CBC-1F52-439A-1A6B3D0F7705}"/>
          </ac:picMkLst>
        </pc:picChg>
        <pc:picChg chg="add mod">
          <ac:chgData name="Binita Gupta (binitag)" userId="2e1667b5-636b-4c95-a3b3-a8a0dc9f68da" providerId="ADAL" clId="{2D7638B8-DBB3-5340-92A4-046733A2E902}" dt="2024-04-14T18:08:15.132" v="18653" actId="1076"/>
          <ac:picMkLst>
            <pc:docMk/>
            <pc:sldMk cId="2530946863" sldId="353"/>
            <ac:picMk id="120" creationId="{FB723670-2E10-3B5B-D985-E80C8423F8D5}"/>
          </ac:picMkLst>
        </pc:picChg>
        <pc:cxnChg chg="add del mod">
          <ac:chgData name="Binita Gupta (binitag)" userId="2e1667b5-636b-4c95-a3b3-a8a0dc9f68da" providerId="ADAL" clId="{2D7638B8-DBB3-5340-92A4-046733A2E902}" dt="2024-04-14T02:46:44.906" v="12224" actId="478"/>
          <ac:cxnSpMkLst>
            <pc:docMk/>
            <pc:sldMk cId="2530946863" sldId="353"/>
            <ac:cxnSpMk id="6" creationId="{8DEDD32D-9782-E568-9994-CD9A11706F69}"/>
          </ac:cxnSpMkLst>
        </pc:cxnChg>
        <pc:cxnChg chg="add del mod">
          <ac:chgData name="Binita Gupta (binitag)" userId="2e1667b5-636b-4c95-a3b3-a8a0dc9f68da" providerId="ADAL" clId="{2D7638B8-DBB3-5340-92A4-046733A2E902}" dt="2024-04-14T02:46:44.906" v="12224" actId="478"/>
          <ac:cxnSpMkLst>
            <pc:docMk/>
            <pc:sldMk cId="2530946863" sldId="353"/>
            <ac:cxnSpMk id="19" creationId="{0AD8A870-2FCC-EC49-03E5-9393D4B3885A}"/>
          </ac:cxnSpMkLst>
        </pc:cxnChg>
        <pc:cxnChg chg="add del mod">
          <ac:chgData name="Binita Gupta (binitag)" userId="2e1667b5-636b-4c95-a3b3-a8a0dc9f68da" providerId="ADAL" clId="{2D7638B8-DBB3-5340-92A4-046733A2E902}" dt="2024-04-14T02:46:44.906" v="12224" actId="478"/>
          <ac:cxnSpMkLst>
            <pc:docMk/>
            <pc:sldMk cId="2530946863" sldId="353"/>
            <ac:cxnSpMk id="22" creationId="{ACD926FE-5072-A510-5604-34E612B32D73}"/>
          </ac:cxnSpMkLst>
        </pc:cxnChg>
        <pc:cxnChg chg="add del mod">
          <ac:chgData name="Binita Gupta (binitag)" userId="2e1667b5-636b-4c95-a3b3-a8a0dc9f68da" providerId="ADAL" clId="{2D7638B8-DBB3-5340-92A4-046733A2E902}" dt="2024-04-13T22:03:11.599" v="8568" actId="478"/>
          <ac:cxnSpMkLst>
            <pc:docMk/>
            <pc:sldMk cId="2530946863" sldId="353"/>
            <ac:cxnSpMk id="24" creationId="{71BF4499-59AC-6338-ED44-09643AFA849B}"/>
          </ac:cxnSpMkLst>
        </pc:cxnChg>
        <pc:cxnChg chg="add del mod">
          <ac:chgData name="Binita Gupta (binitag)" userId="2e1667b5-636b-4c95-a3b3-a8a0dc9f68da" providerId="ADAL" clId="{2D7638B8-DBB3-5340-92A4-046733A2E902}" dt="2024-04-14T02:46:44.906" v="12224" actId="478"/>
          <ac:cxnSpMkLst>
            <pc:docMk/>
            <pc:sldMk cId="2530946863" sldId="353"/>
            <ac:cxnSpMk id="25" creationId="{EDA8F369-2007-4527-D161-B174AB97EE94}"/>
          </ac:cxnSpMkLst>
        </pc:cxnChg>
        <pc:cxnChg chg="add del mod">
          <ac:chgData name="Binita Gupta (binitag)" userId="2e1667b5-636b-4c95-a3b3-a8a0dc9f68da" providerId="ADAL" clId="{2D7638B8-DBB3-5340-92A4-046733A2E902}" dt="2024-04-14T02:46:44.906" v="12224" actId="478"/>
          <ac:cxnSpMkLst>
            <pc:docMk/>
            <pc:sldMk cId="2530946863" sldId="353"/>
            <ac:cxnSpMk id="26" creationId="{1B477CA1-454B-497E-1825-7FC0992C7D64}"/>
          </ac:cxnSpMkLst>
        </pc:cxnChg>
        <pc:cxnChg chg="add del mod">
          <ac:chgData name="Binita Gupta (binitag)" userId="2e1667b5-636b-4c95-a3b3-a8a0dc9f68da" providerId="ADAL" clId="{2D7638B8-DBB3-5340-92A4-046733A2E902}" dt="2024-04-14T02:46:44.906" v="12224" actId="478"/>
          <ac:cxnSpMkLst>
            <pc:docMk/>
            <pc:sldMk cId="2530946863" sldId="353"/>
            <ac:cxnSpMk id="28" creationId="{BDA01AB3-69ED-73CA-F801-A7B36CDDC9FD}"/>
          </ac:cxnSpMkLst>
        </pc:cxnChg>
        <pc:cxnChg chg="add del mod">
          <ac:chgData name="Binita Gupta (binitag)" userId="2e1667b5-636b-4c95-a3b3-a8a0dc9f68da" providerId="ADAL" clId="{2D7638B8-DBB3-5340-92A4-046733A2E902}" dt="2024-04-14T02:46:44.906" v="12224" actId="478"/>
          <ac:cxnSpMkLst>
            <pc:docMk/>
            <pc:sldMk cId="2530946863" sldId="353"/>
            <ac:cxnSpMk id="31" creationId="{BE792B03-6B7B-9D83-0498-89B2D23D0786}"/>
          </ac:cxnSpMkLst>
        </pc:cxnChg>
        <pc:cxnChg chg="add del mod">
          <ac:chgData name="Binita Gupta (binitag)" userId="2e1667b5-636b-4c95-a3b3-a8a0dc9f68da" providerId="ADAL" clId="{2D7638B8-DBB3-5340-92A4-046733A2E902}" dt="2024-04-14T02:46:44.906" v="12224" actId="478"/>
          <ac:cxnSpMkLst>
            <pc:docMk/>
            <pc:sldMk cId="2530946863" sldId="353"/>
            <ac:cxnSpMk id="32" creationId="{52E1F2EB-22A7-5DED-B304-408C7B1F5AA7}"/>
          </ac:cxnSpMkLst>
        </pc:cxnChg>
        <pc:cxnChg chg="add del mod">
          <ac:chgData name="Binita Gupta (binitag)" userId="2e1667b5-636b-4c95-a3b3-a8a0dc9f68da" providerId="ADAL" clId="{2D7638B8-DBB3-5340-92A4-046733A2E902}" dt="2024-04-14T02:46:44.906" v="12224" actId="478"/>
          <ac:cxnSpMkLst>
            <pc:docMk/>
            <pc:sldMk cId="2530946863" sldId="353"/>
            <ac:cxnSpMk id="36" creationId="{953FFA83-BB77-0224-BBC6-87CAF435AD0A}"/>
          </ac:cxnSpMkLst>
        </pc:cxnChg>
        <pc:cxnChg chg="add del mod">
          <ac:chgData name="Binita Gupta (binitag)" userId="2e1667b5-636b-4c95-a3b3-a8a0dc9f68da" providerId="ADAL" clId="{2D7638B8-DBB3-5340-92A4-046733A2E902}" dt="2024-04-14T02:46:44.906" v="12224" actId="478"/>
          <ac:cxnSpMkLst>
            <pc:docMk/>
            <pc:sldMk cId="2530946863" sldId="353"/>
            <ac:cxnSpMk id="38" creationId="{82DC184F-D52B-D42E-0286-AB0F148F01D0}"/>
          </ac:cxnSpMkLst>
        </pc:cxnChg>
        <pc:cxnChg chg="add del mod">
          <ac:chgData name="Binita Gupta (binitag)" userId="2e1667b5-636b-4c95-a3b3-a8a0dc9f68da" providerId="ADAL" clId="{2D7638B8-DBB3-5340-92A4-046733A2E902}" dt="2024-04-14T02:46:44.906" v="12224" actId="478"/>
          <ac:cxnSpMkLst>
            <pc:docMk/>
            <pc:sldMk cId="2530946863" sldId="353"/>
            <ac:cxnSpMk id="39" creationId="{17575856-0590-DDB6-7A87-C292D3BECBD0}"/>
          </ac:cxnSpMkLst>
        </pc:cxnChg>
        <pc:cxnChg chg="add del mod">
          <ac:chgData name="Binita Gupta (binitag)" userId="2e1667b5-636b-4c95-a3b3-a8a0dc9f68da" providerId="ADAL" clId="{2D7638B8-DBB3-5340-92A4-046733A2E902}" dt="2024-04-14T02:46:44.906" v="12224" actId="478"/>
          <ac:cxnSpMkLst>
            <pc:docMk/>
            <pc:sldMk cId="2530946863" sldId="353"/>
            <ac:cxnSpMk id="50" creationId="{D5D52871-4E66-8D69-5F77-D3654B22C4A2}"/>
          </ac:cxnSpMkLst>
        </pc:cxnChg>
        <pc:cxnChg chg="add del mod">
          <ac:chgData name="Binita Gupta (binitag)" userId="2e1667b5-636b-4c95-a3b3-a8a0dc9f68da" providerId="ADAL" clId="{2D7638B8-DBB3-5340-92A4-046733A2E902}" dt="2024-04-14T02:46:44.906" v="12224" actId="478"/>
          <ac:cxnSpMkLst>
            <pc:docMk/>
            <pc:sldMk cId="2530946863" sldId="353"/>
            <ac:cxnSpMk id="62" creationId="{38213A79-68D7-4E68-1143-C0CAA48DD1F8}"/>
          </ac:cxnSpMkLst>
        </pc:cxnChg>
        <pc:cxnChg chg="add mod">
          <ac:chgData name="Binita Gupta (binitag)" userId="2e1667b5-636b-4c95-a3b3-a8a0dc9f68da" providerId="ADAL" clId="{2D7638B8-DBB3-5340-92A4-046733A2E902}" dt="2024-04-14T02:47:15.763" v="12243"/>
          <ac:cxnSpMkLst>
            <pc:docMk/>
            <pc:sldMk cId="2530946863" sldId="353"/>
            <ac:cxnSpMk id="77" creationId="{D62FAACE-0451-BCFD-EA87-59C7356981FC}"/>
          </ac:cxnSpMkLst>
        </pc:cxnChg>
        <pc:cxnChg chg="add mod">
          <ac:chgData name="Binita Gupta (binitag)" userId="2e1667b5-636b-4c95-a3b3-a8a0dc9f68da" providerId="ADAL" clId="{2D7638B8-DBB3-5340-92A4-046733A2E902}" dt="2024-04-14T02:47:15.763" v="12243"/>
          <ac:cxnSpMkLst>
            <pc:docMk/>
            <pc:sldMk cId="2530946863" sldId="353"/>
            <ac:cxnSpMk id="86" creationId="{4A132272-5C7B-A13F-BF22-5C396EAB244D}"/>
          </ac:cxnSpMkLst>
        </pc:cxnChg>
        <pc:cxnChg chg="add mod">
          <ac:chgData name="Binita Gupta (binitag)" userId="2e1667b5-636b-4c95-a3b3-a8a0dc9f68da" providerId="ADAL" clId="{2D7638B8-DBB3-5340-92A4-046733A2E902}" dt="2024-04-14T02:47:15.763" v="12243"/>
          <ac:cxnSpMkLst>
            <pc:docMk/>
            <pc:sldMk cId="2530946863" sldId="353"/>
            <ac:cxnSpMk id="87" creationId="{2CF7D169-47E8-6F76-9199-429297E19525}"/>
          </ac:cxnSpMkLst>
        </pc:cxnChg>
        <pc:cxnChg chg="add mod">
          <ac:chgData name="Binita Gupta (binitag)" userId="2e1667b5-636b-4c95-a3b3-a8a0dc9f68da" providerId="ADAL" clId="{2D7638B8-DBB3-5340-92A4-046733A2E902}" dt="2024-04-14T02:47:15.763" v="12243"/>
          <ac:cxnSpMkLst>
            <pc:docMk/>
            <pc:sldMk cId="2530946863" sldId="353"/>
            <ac:cxnSpMk id="89" creationId="{38D280F4-9AD6-BBD1-F521-D9D3CD877183}"/>
          </ac:cxnSpMkLst>
        </pc:cxnChg>
        <pc:cxnChg chg="add mod">
          <ac:chgData name="Binita Gupta (binitag)" userId="2e1667b5-636b-4c95-a3b3-a8a0dc9f68da" providerId="ADAL" clId="{2D7638B8-DBB3-5340-92A4-046733A2E902}" dt="2024-04-14T02:47:15.763" v="12243"/>
          <ac:cxnSpMkLst>
            <pc:docMk/>
            <pc:sldMk cId="2530946863" sldId="353"/>
            <ac:cxnSpMk id="90" creationId="{90BB28F0-27F5-6042-1FCF-AEAD27A00E93}"/>
          </ac:cxnSpMkLst>
        </pc:cxnChg>
        <pc:cxnChg chg="add mod">
          <ac:chgData name="Binita Gupta (binitag)" userId="2e1667b5-636b-4c95-a3b3-a8a0dc9f68da" providerId="ADAL" clId="{2D7638B8-DBB3-5340-92A4-046733A2E902}" dt="2024-04-14T02:47:15.763" v="12243"/>
          <ac:cxnSpMkLst>
            <pc:docMk/>
            <pc:sldMk cId="2530946863" sldId="353"/>
            <ac:cxnSpMk id="92" creationId="{85F7560B-DC1C-C215-7D87-C18283594E53}"/>
          </ac:cxnSpMkLst>
        </pc:cxnChg>
        <pc:cxnChg chg="add mod">
          <ac:chgData name="Binita Gupta (binitag)" userId="2e1667b5-636b-4c95-a3b3-a8a0dc9f68da" providerId="ADAL" clId="{2D7638B8-DBB3-5340-92A4-046733A2E902}" dt="2024-04-14T02:47:15.763" v="12243"/>
          <ac:cxnSpMkLst>
            <pc:docMk/>
            <pc:sldMk cId="2530946863" sldId="353"/>
            <ac:cxnSpMk id="94" creationId="{DB44ADD8-2F01-D2A7-7937-2CDDC258CFB4}"/>
          </ac:cxnSpMkLst>
        </pc:cxnChg>
        <pc:cxnChg chg="add mod">
          <ac:chgData name="Binita Gupta (binitag)" userId="2e1667b5-636b-4c95-a3b3-a8a0dc9f68da" providerId="ADAL" clId="{2D7638B8-DBB3-5340-92A4-046733A2E902}" dt="2024-04-14T02:47:15.763" v="12243"/>
          <ac:cxnSpMkLst>
            <pc:docMk/>
            <pc:sldMk cId="2530946863" sldId="353"/>
            <ac:cxnSpMk id="95" creationId="{1D58D38B-585C-5F79-93AA-988E0D5AA9FA}"/>
          </ac:cxnSpMkLst>
        </pc:cxnChg>
        <pc:cxnChg chg="add mod">
          <ac:chgData name="Binita Gupta (binitag)" userId="2e1667b5-636b-4c95-a3b3-a8a0dc9f68da" providerId="ADAL" clId="{2D7638B8-DBB3-5340-92A4-046733A2E902}" dt="2024-04-14T02:47:15.763" v="12243"/>
          <ac:cxnSpMkLst>
            <pc:docMk/>
            <pc:sldMk cId="2530946863" sldId="353"/>
            <ac:cxnSpMk id="96" creationId="{B740E554-38C4-D598-ECC9-316837CBD639}"/>
          </ac:cxnSpMkLst>
        </pc:cxnChg>
        <pc:cxnChg chg="add mod">
          <ac:chgData name="Binita Gupta (binitag)" userId="2e1667b5-636b-4c95-a3b3-a8a0dc9f68da" providerId="ADAL" clId="{2D7638B8-DBB3-5340-92A4-046733A2E902}" dt="2024-04-14T02:47:15.763" v="12243"/>
          <ac:cxnSpMkLst>
            <pc:docMk/>
            <pc:sldMk cId="2530946863" sldId="353"/>
            <ac:cxnSpMk id="99" creationId="{657007F1-310B-AE0C-9277-CE07CDC2290F}"/>
          </ac:cxnSpMkLst>
        </pc:cxnChg>
        <pc:cxnChg chg="add mod">
          <ac:chgData name="Binita Gupta (binitag)" userId="2e1667b5-636b-4c95-a3b3-a8a0dc9f68da" providerId="ADAL" clId="{2D7638B8-DBB3-5340-92A4-046733A2E902}" dt="2024-04-14T02:47:15.763" v="12243"/>
          <ac:cxnSpMkLst>
            <pc:docMk/>
            <pc:sldMk cId="2530946863" sldId="353"/>
            <ac:cxnSpMk id="101" creationId="{2304B892-E37B-3955-3AAE-101AD3FD05F3}"/>
          </ac:cxnSpMkLst>
        </pc:cxnChg>
      </pc:sldChg>
      <pc:sldChg chg="add del">
        <pc:chgData name="Binita Gupta (binitag)" userId="2e1667b5-636b-4c95-a3b3-a8a0dc9f68da" providerId="ADAL" clId="{2D7638B8-DBB3-5340-92A4-046733A2E902}" dt="2024-04-14T18:42:10.196" v="19558" actId="2696"/>
        <pc:sldMkLst>
          <pc:docMk/>
          <pc:sldMk cId="3318945758" sldId="354"/>
        </pc:sldMkLst>
      </pc:sldChg>
      <pc:sldChg chg="addSp delSp modSp add del mod">
        <pc:chgData name="Binita Gupta (binitag)" userId="2e1667b5-636b-4c95-a3b3-a8a0dc9f68da" providerId="ADAL" clId="{2D7638B8-DBB3-5340-92A4-046733A2E902}" dt="2024-04-14T19:20:57.332" v="20021" actId="2696"/>
        <pc:sldMkLst>
          <pc:docMk/>
          <pc:sldMk cId="915282354" sldId="355"/>
        </pc:sldMkLst>
        <pc:spChg chg="mod">
          <ac:chgData name="Binita Gupta (binitag)" userId="2e1667b5-636b-4c95-a3b3-a8a0dc9f68da" providerId="ADAL" clId="{2D7638B8-DBB3-5340-92A4-046733A2E902}" dt="2024-04-14T05:53:23.267" v="14990" actId="20577"/>
          <ac:spMkLst>
            <pc:docMk/>
            <pc:sldMk cId="915282354" sldId="355"/>
            <ac:spMk id="2" creationId="{F83313E4-313E-4FE0-AA51-67CC4A1724FD}"/>
          </ac:spMkLst>
        </pc:spChg>
        <pc:spChg chg="mod">
          <ac:chgData name="Binita Gupta (binitag)" userId="2e1667b5-636b-4c95-a3b3-a8a0dc9f68da" providerId="ADAL" clId="{2D7638B8-DBB3-5340-92A4-046733A2E902}" dt="2024-04-14T00:36:02.851" v="11828" actId="1076"/>
          <ac:spMkLst>
            <pc:docMk/>
            <pc:sldMk cId="915282354" sldId="355"/>
            <ac:spMk id="7" creationId="{8030A394-6F75-2EC1-7654-66C565466213}"/>
          </ac:spMkLst>
        </pc:spChg>
        <pc:spChg chg="mod">
          <ac:chgData name="Binita Gupta (binitag)" userId="2e1667b5-636b-4c95-a3b3-a8a0dc9f68da" providerId="ADAL" clId="{2D7638B8-DBB3-5340-92A4-046733A2E902}" dt="2024-04-14T06:26:53.801" v="15087" actId="1076"/>
          <ac:spMkLst>
            <pc:docMk/>
            <pc:sldMk cId="915282354" sldId="355"/>
            <ac:spMk id="8" creationId="{91341BEF-BA29-1581-D7EC-DCE83CB1DA7C}"/>
          </ac:spMkLst>
        </pc:spChg>
        <pc:spChg chg="mod">
          <ac:chgData name="Binita Gupta (binitag)" userId="2e1667b5-636b-4c95-a3b3-a8a0dc9f68da" providerId="ADAL" clId="{2D7638B8-DBB3-5340-92A4-046733A2E902}" dt="2024-04-14T18:08:22.960" v="18656" actId="20577"/>
          <ac:spMkLst>
            <pc:docMk/>
            <pc:sldMk cId="915282354" sldId="355"/>
            <ac:spMk id="10" creationId="{021DB04E-6994-5152-9A17-D8FEFCC37877}"/>
          </ac:spMkLst>
        </pc:spChg>
        <pc:spChg chg="mod">
          <ac:chgData name="Binita Gupta (binitag)" userId="2e1667b5-636b-4c95-a3b3-a8a0dc9f68da" providerId="ADAL" clId="{2D7638B8-DBB3-5340-92A4-046733A2E902}" dt="2024-04-14T06:00:29.084" v="15053" actId="20577"/>
          <ac:spMkLst>
            <pc:docMk/>
            <pc:sldMk cId="915282354" sldId="355"/>
            <ac:spMk id="11" creationId="{6551274E-E9A0-75B0-E805-54AFA1FFAA65}"/>
          </ac:spMkLst>
        </pc:spChg>
        <pc:spChg chg="mod">
          <ac:chgData name="Binita Gupta (binitag)" userId="2e1667b5-636b-4c95-a3b3-a8a0dc9f68da" providerId="ADAL" clId="{2D7638B8-DBB3-5340-92A4-046733A2E902}" dt="2024-04-14T00:37:41.635" v="11837" actId="207"/>
          <ac:spMkLst>
            <pc:docMk/>
            <pc:sldMk cId="915282354" sldId="355"/>
            <ac:spMk id="13" creationId="{71BBBFF7-92C6-0132-D19B-983B7D30ADEE}"/>
          </ac:spMkLst>
        </pc:spChg>
        <pc:spChg chg="mod">
          <ac:chgData name="Binita Gupta (binitag)" userId="2e1667b5-636b-4c95-a3b3-a8a0dc9f68da" providerId="ADAL" clId="{2D7638B8-DBB3-5340-92A4-046733A2E902}" dt="2024-04-14T00:37:41.635" v="11837" actId="207"/>
          <ac:spMkLst>
            <pc:docMk/>
            <pc:sldMk cId="915282354" sldId="355"/>
            <ac:spMk id="14" creationId="{C60B6585-F6EB-A620-CA04-319B3BBAD22B}"/>
          </ac:spMkLst>
        </pc:spChg>
        <pc:spChg chg="mod">
          <ac:chgData name="Binita Gupta (binitag)" userId="2e1667b5-636b-4c95-a3b3-a8a0dc9f68da" providerId="ADAL" clId="{2D7638B8-DBB3-5340-92A4-046733A2E902}" dt="2024-04-14T00:37:41.635" v="11837" actId="207"/>
          <ac:spMkLst>
            <pc:docMk/>
            <pc:sldMk cId="915282354" sldId="355"/>
            <ac:spMk id="15" creationId="{18481969-D52A-BD4B-7B97-39BEEC6126BE}"/>
          </ac:spMkLst>
        </pc:spChg>
        <pc:spChg chg="mod">
          <ac:chgData name="Binita Gupta (binitag)" userId="2e1667b5-636b-4c95-a3b3-a8a0dc9f68da" providerId="ADAL" clId="{2D7638B8-DBB3-5340-92A4-046733A2E902}" dt="2024-04-14T02:37:35.943" v="11971" actId="1076"/>
          <ac:spMkLst>
            <pc:docMk/>
            <pc:sldMk cId="915282354" sldId="355"/>
            <ac:spMk id="23" creationId="{80090238-0C14-9944-184F-AEC8605EC781}"/>
          </ac:spMkLst>
        </pc:spChg>
        <pc:spChg chg="mod">
          <ac:chgData name="Binita Gupta (binitag)" userId="2e1667b5-636b-4c95-a3b3-a8a0dc9f68da" providerId="ADAL" clId="{2D7638B8-DBB3-5340-92A4-046733A2E902}" dt="2024-04-14T05:55:31.670" v="15006" actId="1076"/>
          <ac:spMkLst>
            <pc:docMk/>
            <pc:sldMk cId="915282354" sldId="355"/>
            <ac:spMk id="27" creationId="{7C5239F8-7933-94DC-1B7A-0392BE4DBF9C}"/>
          </ac:spMkLst>
        </pc:spChg>
        <pc:spChg chg="del mod">
          <ac:chgData name="Binita Gupta (binitag)" userId="2e1667b5-636b-4c95-a3b3-a8a0dc9f68da" providerId="ADAL" clId="{2D7638B8-DBB3-5340-92A4-046733A2E902}" dt="2024-04-14T02:37:50.954" v="11976" actId="478"/>
          <ac:spMkLst>
            <pc:docMk/>
            <pc:sldMk cId="915282354" sldId="355"/>
            <ac:spMk id="30" creationId="{E7719BFB-7BD0-D4A3-2842-18979C9ACBB8}"/>
          </ac:spMkLst>
        </pc:spChg>
        <pc:spChg chg="mod">
          <ac:chgData name="Binita Gupta (binitag)" userId="2e1667b5-636b-4c95-a3b3-a8a0dc9f68da" providerId="ADAL" clId="{2D7638B8-DBB3-5340-92A4-046733A2E902}" dt="2024-04-14T02:41:37.720" v="12105" actId="1076"/>
          <ac:spMkLst>
            <pc:docMk/>
            <pc:sldMk cId="915282354" sldId="355"/>
            <ac:spMk id="33" creationId="{FEDA7833-6C20-385B-AB02-BBBAD433E296}"/>
          </ac:spMkLst>
        </pc:spChg>
        <pc:spChg chg="add mod">
          <ac:chgData name="Binita Gupta (binitag)" userId="2e1667b5-636b-4c95-a3b3-a8a0dc9f68da" providerId="ADAL" clId="{2D7638B8-DBB3-5340-92A4-046733A2E902}" dt="2024-04-14T02:14:17.989" v="11873" actId="14100"/>
          <ac:spMkLst>
            <pc:docMk/>
            <pc:sldMk cId="915282354" sldId="355"/>
            <ac:spMk id="37" creationId="{F5800071-8643-1D40-D107-88E5B8D1DD88}"/>
          </ac:spMkLst>
        </pc:spChg>
        <pc:spChg chg="add del mod">
          <ac:chgData name="Binita Gupta (binitag)" userId="2e1667b5-636b-4c95-a3b3-a8a0dc9f68da" providerId="ADAL" clId="{2D7638B8-DBB3-5340-92A4-046733A2E902}" dt="2024-04-14T03:04:50.922" v="12969" actId="478"/>
          <ac:spMkLst>
            <pc:docMk/>
            <pc:sldMk cId="915282354" sldId="355"/>
            <ac:spMk id="40" creationId="{DC66F9AE-464D-F7A2-F252-A4CFF6E067B2}"/>
          </ac:spMkLst>
        </pc:spChg>
        <pc:spChg chg="add mod">
          <ac:chgData name="Binita Gupta (binitag)" userId="2e1667b5-636b-4c95-a3b3-a8a0dc9f68da" providerId="ADAL" clId="{2D7638B8-DBB3-5340-92A4-046733A2E902}" dt="2024-04-14T05:54:31.002" v="14997" actId="1076"/>
          <ac:spMkLst>
            <pc:docMk/>
            <pc:sldMk cId="915282354" sldId="355"/>
            <ac:spMk id="41" creationId="{227106C8-CFC3-3DF6-B70A-9DEE3900F868}"/>
          </ac:spMkLst>
        </pc:spChg>
        <pc:spChg chg="add mod">
          <ac:chgData name="Binita Gupta (binitag)" userId="2e1667b5-636b-4c95-a3b3-a8a0dc9f68da" providerId="ADAL" clId="{2D7638B8-DBB3-5340-92A4-046733A2E902}" dt="2024-04-14T05:54:27.422" v="14996" actId="1076"/>
          <ac:spMkLst>
            <pc:docMk/>
            <pc:sldMk cId="915282354" sldId="355"/>
            <ac:spMk id="42" creationId="{73DE92B5-AA3C-F8C9-9E0F-5EFF97D5F4AF}"/>
          </ac:spMkLst>
        </pc:spChg>
        <pc:spChg chg="add mod">
          <ac:chgData name="Binita Gupta (binitag)" userId="2e1667b5-636b-4c95-a3b3-a8a0dc9f68da" providerId="ADAL" clId="{2D7638B8-DBB3-5340-92A4-046733A2E902}" dt="2024-04-14T05:54:27.422" v="14996" actId="1076"/>
          <ac:spMkLst>
            <pc:docMk/>
            <pc:sldMk cId="915282354" sldId="355"/>
            <ac:spMk id="43" creationId="{C836390E-2A55-6473-A871-2663F6997FBD}"/>
          </ac:spMkLst>
        </pc:spChg>
        <pc:spChg chg="add del mod">
          <ac:chgData name="Binita Gupta (binitag)" userId="2e1667b5-636b-4c95-a3b3-a8a0dc9f68da" providerId="ADAL" clId="{2D7638B8-DBB3-5340-92A4-046733A2E902}" dt="2024-04-14T03:04:52.672" v="12970" actId="478"/>
          <ac:spMkLst>
            <pc:docMk/>
            <pc:sldMk cId="915282354" sldId="355"/>
            <ac:spMk id="44" creationId="{471AEDA3-9140-C59D-2022-FB83FB49AD9B}"/>
          </ac:spMkLst>
        </pc:spChg>
        <pc:spChg chg="add mod">
          <ac:chgData name="Binita Gupta (binitag)" userId="2e1667b5-636b-4c95-a3b3-a8a0dc9f68da" providerId="ADAL" clId="{2D7638B8-DBB3-5340-92A4-046733A2E902}" dt="2024-04-14T18:13:27.642" v="18789" actId="1076"/>
          <ac:spMkLst>
            <pc:docMk/>
            <pc:sldMk cId="915282354" sldId="355"/>
            <ac:spMk id="47" creationId="{E4AF3737-1C92-9EAA-585D-0220B808672E}"/>
          </ac:spMkLst>
        </pc:spChg>
        <pc:spChg chg="del mod">
          <ac:chgData name="Binita Gupta (binitag)" userId="2e1667b5-636b-4c95-a3b3-a8a0dc9f68da" providerId="ADAL" clId="{2D7638B8-DBB3-5340-92A4-046733A2E902}" dt="2024-04-14T02:37:49.311" v="11975" actId="478"/>
          <ac:spMkLst>
            <pc:docMk/>
            <pc:sldMk cId="915282354" sldId="355"/>
            <ac:spMk id="49" creationId="{3112F3FA-A5E8-B983-6841-A8CF182540B5}"/>
          </ac:spMkLst>
        </pc:spChg>
        <pc:spChg chg="add mod">
          <ac:chgData name="Binita Gupta (binitag)" userId="2e1667b5-636b-4c95-a3b3-a8a0dc9f68da" providerId="ADAL" clId="{2D7638B8-DBB3-5340-92A4-046733A2E902}" dt="2024-04-14T18:13:27.642" v="18789" actId="1076"/>
          <ac:spMkLst>
            <pc:docMk/>
            <pc:sldMk cId="915282354" sldId="355"/>
            <ac:spMk id="55" creationId="{77EBFBEB-88C9-BC0C-851B-4E46E7960ACF}"/>
          </ac:spMkLst>
        </pc:spChg>
        <pc:spChg chg="mod">
          <ac:chgData name="Binita Gupta (binitag)" userId="2e1667b5-636b-4c95-a3b3-a8a0dc9f68da" providerId="ADAL" clId="{2D7638B8-DBB3-5340-92A4-046733A2E902}" dt="2024-04-14T05:57:45.190" v="15020" actId="1076"/>
          <ac:spMkLst>
            <pc:docMk/>
            <pc:sldMk cId="915282354" sldId="355"/>
            <ac:spMk id="56" creationId="{5ABD6592-FA49-FCCD-15E1-24A1DBAF581D}"/>
          </ac:spMkLst>
        </pc:spChg>
        <pc:spChg chg="mod">
          <ac:chgData name="Binita Gupta (binitag)" userId="2e1667b5-636b-4c95-a3b3-a8a0dc9f68da" providerId="ADAL" clId="{2D7638B8-DBB3-5340-92A4-046733A2E902}" dt="2024-04-14T05:54:27.422" v="14996" actId="1076"/>
          <ac:spMkLst>
            <pc:docMk/>
            <pc:sldMk cId="915282354" sldId="355"/>
            <ac:spMk id="57" creationId="{9E95435A-5F0C-3406-A259-C37ECFEFBAC7}"/>
          </ac:spMkLst>
        </pc:spChg>
        <pc:spChg chg="mod">
          <ac:chgData name="Binita Gupta (binitag)" userId="2e1667b5-636b-4c95-a3b3-a8a0dc9f68da" providerId="ADAL" clId="{2D7638B8-DBB3-5340-92A4-046733A2E902}" dt="2024-04-14T05:54:27.422" v="14996" actId="1076"/>
          <ac:spMkLst>
            <pc:docMk/>
            <pc:sldMk cId="915282354" sldId="355"/>
            <ac:spMk id="58" creationId="{576FBA2E-5886-1F37-C09F-592F3750BB3E}"/>
          </ac:spMkLst>
        </pc:spChg>
        <pc:spChg chg="mod">
          <ac:chgData name="Binita Gupta (binitag)" userId="2e1667b5-636b-4c95-a3b3-a8a0dc9f68da" providerId="ADAL" clId="{2D7638B8-DBB3-5340-92A4-046733A2E902}" dt="2024-04-14T18:13:27.642" v="18789" actId="1076"/>
          <ac:spMkLst>
            <pc:docMk/>
            <pc:sldMk cId="915282354" sldId="355"/>
            <ac:spMk id="59" creationId="{A326D087-23E9-2158-B6AA-B7793AD80711}"/>
          </ac:spMkLst>
        </pc:spChg>
        <pc:spChg chg="mod">
          <ac:chgData name="Binita Gupta (binitag)" userId="2e1667b5-636b-4c95-a3b3-a8a0dc9f68da" providerId="ADAL" clId="{2D7638B8-DBB3-5340-92A4-046733A2E902}" dt="2024-04-14T19:09:20.459" v="19993" actId="14100"/>
          <ac:spMkLst>
            <pc:docMk/>
            <pc:sldMk cId="915282354" sldId="355"/>
            <ac:spMk id="60" creationId="{0796A545-6191-0B7D-23FA-3BAD81E4D241}"/>
          </ac:spMkLst>
        </pc:spChg>
        <pc:spChg chg="mod">
          <ac:chgData name="Binita Gupta (binitag)" userId="2e1667b5-636b-4c95-a3b3-a8a0dc9f68da" providerId="ADAL" clId="{2D7638B8-DBB3-5340-92A4-046733A2E902}" dt="2024-04-14T05:49:59.137" v="14963" actId="1076"/>
          <ac:spMkLst>
            <pc:docMk/>
            <pc:sldMk cId="915282354" sldId="355"/>
            <ac:spMk id="61" creationId="{BD41C546-DB49-8C30-ADCC-3E1A3C77D110}"/>
          </ac:spMkLst>
        </pc:spChg>
        <pc:spChg chg="mod">
          <ac:chgData name="Binita Gupta (binitag)" userId="2e1667b5-636b-4c95-a3b3-a8a0dc9f68da" providerId="ADAL" clId="{2D7638B8-DBB3-5340-92A4-046733A2E902}" dt="2024-04-14T05:55:44.406" v="15008" actId="1076"/>
          <ac:spMkLst>
            <pc:docMk/>
            <pc:sldMk cId="915282354" sldId="355"/>
            <ac:spMk id="63" creationId="{52BA7785-1039-BAD1-00AD-A1F5EBDAF293}"/>
          </ac:spMkLst>
        </pc:spChg>
        <pc:spChg chg="del">
          <ac:chgData name="Binita Gupta (binitag)" userId="2e1667b5-636b-4c95-a3b3-a8a0dc9f68da" providerId="ADAL" clId="{2D7638B8-DBB3-5340-92A4-046733A2E902}" dt="2024-04-14T00:35:57.359" v="11827" actId="478"/>
          <ac:spMkLst>
            <pc:docMk/>
            <pc:sldMk cId="915282354" sldId="355"/>
            <ac:spMk id="76" creationId="{6DBF09F5-7C81-A85D-2CBD-159FFEF529E6}"/>
          </ac:spMkLst>
        </pc:spChg>
        <pc:spChg chg="add mod">
          <ac:chgData name="Binita Gupta (binitag)" userId="2e1667b5-636b-4c95-a3b3-a8a0dc9f68da" providerId="ADAL" clId="{2D7638B8-DBB3-5340-92A4-046733A2E902}" dt="2024-04-14T02:37:46.071" v="11974" actId="20577"/>
          <ac:spMkLst>
            <pc:docMk/>
            <pc:sldMk cId="915282354" sldId="355"/>
            <ac:spMk id="78" creationId="{B8DF9D18-C8F4-482A-754A-D801CF84CD8F}"/>
          </ac:spMkLst>
        </pc:spChg>
        <pc:spChg chg="add mod">
          <ac:chgData name="Binita Gupta (binitag)" userId="2e1667b5-636b-4c95-a3b3-a8a0dc9f68da" providerId="ADAL" clId="{2D7638B8-DBB3-5340-92A4-046733A2E902}" dt="2024-04-14T03:05:36.481" v="12984" actId="14100"/>
          <ac:spMkLst>
            <pc:docMk/>
            <pc:sldMk cId="915282354" sldId="355"/>
            <ac:spMk id="83" creationId="{D2C979E3-3777-5FF1-01B7-1805257C695A}"/>
          </ac:spMkLst>
        </pc:spChg>
        <pc:spChg chg="add mod">
          <ac:chgData name="Binita Gupta (binitag)" userId="2e1667b5-636b-4c95-a3b3-a8a0dc9f68da" providerId="ADAL" clId="{2D7638B8-DBB3-5340-92A4-046733A2E902}" dt="2024-04-14T18:13:27.642" v="18789" actId="1076"/>
          <ac:spMkLst>
            <pc:docMk/>
            <pc:sldMk cId="915282354" sldId="355"/>
            <ac:spMk id="95" creationId="{FC4D40A4-1824-65CE-5962-62EE4230E028}"/>
          </ac:spMkLst>
        </pc:spChg>
        <pc:spChg chg="add mod">
          <ac:chgData name="Binita Gupta (binitag)" userId="2e1667b5-636b-4c95-a3b3-a8a0dc9f68da" providerId="ADAL" clId="{2D7638B8-DBB3-5340-92A4-046733A2E902}" dt="2024-04-14T05:55:15.367" v="15004" actId="1076"/>
          <ac:spMkLst>
            <pc:docMk/>
            <pc:sldMk cId="915282354" sldId="355"/>
            <ac:spMk id="103" creationId="{168A602B-9264-1276-CA0D-B00E001411E6}"/>
          </ac:spMkLst>
        </pc:spChg>
        <pc:spChg chg="add mod">
          <ac:chgData name="Binita Gupta (binitag)" userId="2e1667b5-636b-4c95-a3b3-a8a0dc9f68da" providerId="ADAL" clId="{2D7638B8-DBB3-5340-92A4-046733A2E902}" dt="2024-04-14T18:13:26.651" v="18788" actId="1076"/>
          <ac:spMkLst>
            <pc:docMk/>
            <pc:sldMk cId="915282354" sldId="355"/>
            <ac:spMk id="115" creationId="{395AF2B3-0F76-DF5D-32B6-C9760910EAF3}"/>
          </ac:spMkLst>
        </pc:spChg>
        <pc:grpChg chg="mod">
          <ac:chgData name="Binita Gupta (binitag)" userId="2e1667b5-636b-4c95-a3b3-a8a0dc9f68da" providerId="ADAL" clId="{2D7638B8-DBB3-5340-92A4-046733A2E902}" dt="2024-04-14T02:18:11.645" v="11931" actId="1076"/>
          <ac:grpSpMkLst>
            <pc:docMk/>
            <pc:sldMk cId="915282354" sldId="355"/>
            <ac:grpSpMk id="12" creationId="{AC884A35-E2F3-F62E-870A-BF45D1E4D5E4}"/>
          </ac:grpSpMkLst>
        </pc:grpChg>
        <pc:cxnChg chg="mod">
          <ac:chgData name="Binita Gupta (binitag)" userId="2e1667b5-636b-4c95-a3b3-a8a0dc9f68da" providerId="ADAL" clId="{2D7638B8-DBB3-5340-92A4-046733A2E902}" dt="2024-04-14T06:00:51.482" v="15059" actId="14100"/>
          <ac:cxnSpMkLst>
            <pc:docMk/>
            <pc:sldMk cId="915282354" sldId="355"/>
            <ac:cxnSpMk id="6" creationId="{8DEDD32D-9782-E568-9994-CD9A11706F69}"/>
          </ac:cxnSpMkLst>
        </pc:cxnChg>
        <pc:cxnChg chg="add mod">
          <ac:chgData name="Binita Gupta (binitag)" userId="2e1667b5-636b-4c95-a3b3-a8a0dc9f68da" providerId="ADAL" clId="{2D7638B8-DBB3-5340-92A4-046733A2E902}" dt="2024-04-14T06:01:17.797" v="15067" actId="14100"/>
          <ac:cxnSpMkLst>
            <pc:docMk/>
            <pc:sldMk cId="915282354" sldId="355"/>
            <ac:cxnSpMk id="17" creationId="{E687B5D2-8E7B-E2ED-B2C0-725C01A6DBC9}"/>
          </ac:cxnSpMkLst>
        </pc:cxnChg>
        <pc:cxnChg chg="mod">
          <ac:chgData name="Binita Gupta (binitag)" userId="2e1667b5-636b-4c95-a3b3-a8a0dc9f68da" providerId="ADAL" clId="{2D7638B8-DBB3-5340-92A4-046733A2E902}" dt="2024-04-14T06:01:11.447" v="15065" actId="14100"/>
          <ac:cxnSpMkLst>
            <pc:docMk/>
            <pc:sldMk cId="915282354" sldId="355"/>
            <ac:cxnSpMk id="19" creationId="{0AD8A870-2FCC-EC49-03E5-9393D4B3885A}"/>
          </ac:cxnSpMkLst>
        </pc:cxnChg>
        <pc:cxnChg chg="mod">
          <ac:chgData name="Binita Gupta (binitag)" userId="2e1667b5-636b-4c95-a3b3-a8a0dc9f68da" providerId="ADAL" clId="{2D7638B8-DBB3-5340-92A4-046733A2E902}" dt="2024-04-14T06:01:15.466" v="15066" actId="14100"/>
          <ac:cxnSpMkLst>
            <pc:docMk/>
            <pc:sldMk cId="915282354" sldId="355"/>
            <ac:cxnSpMk id="22" creationId="{ACD926FE-5072-A510-5604-34E612B32D73}"/>
          </ac:cxnSpMkLst>
        </pc:cxnChg>
        <pc:cxnChg chg="mod">
          <ac:chgData name="Binita Gupta (binitag)" userId="2e1667b5-636b-4c95-a3b3-a8a0dc9f68da" providerId="ADAL" clId="{2D7638B8-DBB3-5340-92A4-046733A2E902}" dt="2024-04-14T05:55:31.670" v="15006" actId="1076"/>
          <ac:cxnSpMkLst>
            <pc:docMk/>
            <pc:sldMk cId="915282354" sldId="355"/>
            <ac:cxnSpMk id="25" creationId="{EDA8F369-2007-4527-D161-B174AB97EE94}"/>
          </ac:cxnSpMkLst>
        </pc:cxnChg>
        <pc:cxnChg chg="mod">
          <ac:chgData name="Binita Gupta (binitag)" userId="2e1667b5-636b-4c95-a3b3-a8a0dc9f68da" providerId="ADAL" clId="{2D7638B8-DBB3-5340-92A4-046733A2E902}" dt="2024-04-14T05:55:31.670" v="15006" actId="1076"/>
          <ac:cxnSpMkLst>
            <pc:docMk/>
            <pc:sldMk cId="915282354" sldId="355"/>
            <ac:cxnSpMk id="26" creationId="{1B477CA1-454B-497E-1825-7FC0992C7D64}"/>
          </ac:cxnSpMkLst>
        </pc:cxnChg>
        <pc:cxnChg chg="del mod">
          <ac:chgData name="Binita Gupta (binitag)" userId="2e1667b5-636b-4c95-a3b3-a8a0dc9f68da" providerId="ADAL" clId="{2D7638B8-DBB3-5340-92A4-046733A2E902}" dt="2024-04-14T02:12:00.912" v="11858" actId="478"/>
          <ac:cxnSpMkLst>
            <pc:docMk/>
            <pc:sldMk cId="915282354" sldId="355"/>
            <ac:cxnSpMk id="28" creationId="{BDA01AB3-69ED-73CA-F801-A7B36CDDC9FD}"/>
          </ac:cxnSpMkLst>
        </pc:cxnChg>
        <pc:cxnChg chg="mod">
          <ac:chgData name="Binita Gupta (binitag)" userId="2e1667b5-636b-4c95-a3b3-a8a0dc9f68da" providerId="ADAL" clId="{2D7638B8-DBB3-5340-92A4-046733A2E902}" dt="2024-04-14T02:42:15.379" v="12111" actId="1076"/>
          <ac:cxnSpMkLst>
            <pc:docMk/>
            <pc:sldMk cId="915282354" sldId="355"/>
            <ac:cxnSpMk id="31" creationId="{BE792B03-6B7B-9D83-0498-89B2D23D0786}"/>
          </ac:cxnSpMkLst>
        </pc:cxnChg>
        <pc:cxnChg chg="del mod">
          <ac:chgData name="Binita Gupta (binitag)" userId="2e1667b5-636b-4c95-a3b3-a8a0dc9f68da" providerId="ADAL" clId="{2D7638B8-DBB3-5340-92A4-046733A2E902}" dt="2024-04-14T05:54:00.774" v="14994" actId="478"/>
          <ac:cxnSpMkLst>
            <pc:docMk/>
            <pc:sldMk cId="915282354" sldId="355"/>
            <ac:cxnSpMk id="32" creationId="{52E1F2EB-22A7-5DED-B304-408C7B1F5AA7}"/>
          </ac:cxnSpMkLst>
        </pc:cxnChg>
        <pc:cxnChg chg="mod">
          <ac:chgData name="Binita Gupta (binitag)" userId="2e1667b5-636b-4c95-a3b3-a8a0dc9f68da" providerId="ADAL" clId="{2D7638B8-DBB3-5340-92A4-046733A2E902}" dt="2024-04-14T02:36:27.413" v="11958" actId="14100"/>
          <ac:cxnSpMkLst>
            <pc:docMk/>
            <pc:sldMk cId="915282354" sldId="355"/>
            <ac:cxnSpMk id="36" creationId="{953FFA83-BB77-0224-BBC6-87CAF435AD0A}"/>
          </ac:cxnSpMkLst>
        </pc:cxnChg>
        <pc:cxnChg chg="mod">
          <ac:chgData name="Binita Gupta (binitag)" userId="2e1667b5-636b-4c95-a3b3-a8a0dc9f68da" providerId="ADAL" clId="{2D7638B8-DBB3-5340-92A4-046733A2E902}" dt="2024-04-14T06:00:44.552" v="15057" actId="1076"/>
          <ac:cxnSpMkLst>
            <pc:docMk/>
            <pc:sldMk cId="915282354" sldId="355"/>
            <ac:cxnSpMk id="38" creationId="{82DC184F-D52B-D42E-0286-AB0F148F01D0}"/>
          </ac:cxnSpMkLst>
        </pc:cxnChg>
        <pc:cxnChg chg="mod">
          <ac:chgData name="Binita Gupta (binitag)" userId="2e1667b5-636b-4c95-a3b3-a8a0dc9f68da" providerId="ADAL" clId="{2D7638B8-DBB3-5340-92A4-046733A2E902}" dt="2024-04-14T06:00:48.918" v="15058" actId="14100"/>
          <ac:cxnSpMkLst>
            <pc:docMk/>
            <pc:sldMk cId="915282354" sldId="355"/>
            <ac:cxnSpMk id="39" creationId="{17575856-0590-DDB6-7A87-C292D3BECBD0}"/>
          </ac:cxnSpMkLst>
        </pc:cxnChg>
        <pc:cxnChg chg="del mod">
          <ac:chgData name="Binita Gupta (binitag)" userId="2e1667b5-636b-4c95-a3b3-a8a0dc9f68da" providerId="ADAL" clId="{2D7638B8-DBB3-5340-92A4-046733A2E902}" dt="2024-04-14T02:12:02.012" v="11859" actId="478"/>
          <ac:cxnSpMkLst>
            <pc:docMk/>
            <pc:sldMk cId="915282354" sldId="355"/>
            <ac:cxnSpMk id="50" creationId="{D5D52871-4E66-8D69-5F77-D3654B22C4A2}"/>
          </ac:cxnSpMkLst>
        </pc:cxnChg>
        <pc:cxnChg chg="mod">
          <ac:chgData name="Binita Gupta (binitag)" userId="2e1667b5-636b-4c95-a3b3-a8a0dc9f68da" providerId="ADAL" clId="{2D7638B8-DBB3-5340-92A4-046733A2E902}" dt="2024-04-14T03:34:08.396" v="13618" actId="14100"/>
          <ac:cxnSpMkLst>
            <pc:docMk/>
            <pc:sldMk cId="915282354" sldId="355"/>
            <ac:cxnSpMk id="62" creationId="{38213A79-68D7-4E68-1143-C0CAA48DD1F8}"/>
          </ac:cxnSpMkLst>
        </pc:cxnChg>
        <pc:cxnChg chg="add mod">
          <ac:chgData name="Binita Gupta (binitag)" userId="2e1667b5-636b-4c95-a3b3-a8a0dc9f68da" providerId="ADAL" clId="{2D7638B8-DBB3-5340-92A4-046733A2E902}" dt="2024-04-14T03:05:11.061" v="12971"/>
          <ac:cxnSpMkLst>
            <pc:docMk/>
            <pc:sldMk cId="915282354" sldId="355"/>
            <ac:cxnSpMk id="84" creationId="{AA653848-18FB-E700-91C7-39DE25D080BB}"/>
          </ac:cxnSpMkLst>
        </pc:cxnChg>
        <pc:cxnChg chg="add mod">
          <ac:chgData name="Binita Gupta (binitag)" userId="2e1667b5-636b-4c95-a3b3-a8a0dc9f68da" providerId="ADAL" clId="{2D7638B8-DBB3-5340-92A4-046733A2E902}" dt="2024-04-14T18:13:27.642" v="18789" actId="1076"/>
          <ac:cxnSpMkLst>
            <pc:docMk/>
            <pc:sldMk cId="915282354" sldId="355"/>
            <ac:cxnSpMk id="93" creationId="{A6190372-5B5A-B9BA-9FBD-F83D8063DBF5}"/>
          </ac:cxnSpMkLst>
        </pc:cxnChg>
        <pc:cxnChg chg="add mod">
          <ac:chgData name="Binita Gupta (binitag)" userId="2e1667b5-636b-4c95-a3b3-a8a0dc9f68da" providerId="ADAL" clId="{2D7638B8-DBB3-5340-92A4-046733A2E902}" dt="2024-04-14T18:13:27.642" v="18789" actId="1076"/>
          <ac:cxnSpMkLst>
            <pc:docMk/>
            <pc:sldMk cId="915282354" sldId="355"/>
            <ac:cxnSpMk id="94" creationId="{83092546-F422-7A59-14AF-65D4C9648AFF}"/>
          </ac:cxnSpMkLst>
        </pc:cxnChg>
        <pc:cxnChg chg="add mod">
          <ac:chgData name="Binita Gupta (binitag)" userId="2e1667b5-636b-4c95-a3b3-a8a0dc9f68da" providerId="ADAL" clId="{2D7638B8-DBB3-5340-92A4-046733A2E902}" dt="2024-04-14T05:54:10.886" v="14995" actId="1076"/>
          <ac:cxnSpMkLst>
            <pc:docMk/>
            <pc:sldMk cId="915282354" sldId="355"/>
            <ac:cxnSpMk id="101" creationId="{55C49033-7771-3257-D5D8-83C02DDDCF82}"/>
          </ac:cxnSpMkLst>
        </pc:cxnChg>
        <pc:cxnChg chg="add mod">
          <ac:chgData name="Binita Gupta (binitag)" userId="2e1667b5-636b-4c95-a3b3-a8a0dc9f68da" providerId="ADAL" clId="{2D7638B8-DBB3-5340-92A4-046733A2E902}" dt="2024-04-14T05:54:10.886" v="14995" actId="1076"/>
          <ac:cxnSpMkLst>
            <pc:docMk/>
            <pc:sldMk cId="915282354" sldId="355"/>
            <ac:cxnSpMk id="102" creationId="{DEE55115-7429-4722-47D1-FD6B7BEEB437}"/>
          </ac:cxnSpMkLst>
        </pc:cxnChg>
      </pc:sldChg>
      <pc:sldChg chg="addSp delSp modSp add del mod ord">
        <pc:chgData name="Binita Gupta (binitag)" userId="2e1667b5-636b-4c95-a3b3-a8a0dc9f68da" providerId="ADAL" clId="{2D7638B8-DBB3-5340-92A4-046733A2E902}" dt="2024-04-14T19:20:57.276" v="20020" actId="2696"/>
        <pc:sldMkLst>
          <pc:docMk/>
          <pc:sldMk cId="3027132002" sldId="356"/>
        </pc:sldMkLst>
        <pc:spChg chg="mod">
          <ac:chgData name="Binita Gupta (binitag)" userId="2e1667b5-636b-4c95-a3b3-a8a0dc9f68da" providerId="ADAL" clId="{2D7638B8-DBB3-5340-92A4-046733A2E902}" dt="2024-04-14T05:53:17.982" v="14988" actId="20577"/>
          <ac:spMkLst>
            <pc:docMk/>
            <pc:sldMk cId="3027132002" sldId="356"/>
            <ac:spMk id="2" creationId="{F83313E4-313E-4FE0-AA51-67CC4A1724FD}"/>
          </ac:spMkLst>
        </pc:spChg>
        <pc:spChg chg="mod">
          <ac:chgData name="Binita Gupta (binitag)" userId="2e1667b5-636b-4c95-a3b3-a8a0dc9f68da" providerId="ADAL" clId="{2D7638B8-DBB3-5340-92A4-046733A2E902}" dt="2024-04-14T18:07:51.976" v="18648" actId="20577"/>
          <ac:spMkLst>
            <pc:docMk/>
            <pc:sldMk cId="3027132002" sldId="356"/>
            <ac:spMk id="10" creationId="{021DB04E-6994-5152-9A17-D8FEFCC37877}"/>
          </ac:spMkLst>
        </pc:spChg>
        <pc:spChg chg="mod">
          <ac:chgData name="Binita Gupta (binitag)" userId="2e1667b5-636b-4c95-a3b3-a8a0dc9f68da" providerId="ADAL" clId="{2D7638B8-DBB3-5340-92A4-046733A2E902}" dt="2024-04-14T02:48:43.166" v="12251" actId="20577"/>
          <ac:spMkLst>
            <pc:docMk/>
            <pc:sldMk cId="3027132002" sldId="356"/>
            <ac:spMk id="11" creationId="{6551274E-E9A0-75B0-E805-54AFA1FFAA65}"/>
          </ac:spMkLst>
        </pc:spChg>
        <pc:spChg chg="mod">
          <ac:chgData name="Binita Gupta (binitag)" userId="2e1667b5-636b-4c95-a3b3-a8a0dc9f68da" providerId="ADAL" clId="{2D7638B8-DBB3-5340-92A4-046733A2E902}" dt="2024-04-14T02:41:56.769" v="12108" actId="1076"/>
          <ac:spMkLst>
            <pc:docMk/>
            <pc:sldMk cId="3027132002" sldId="356"/>
            <ac:spMk id="33" creationId="{FEDA7833-6C20-385B-AB02-BBBAD433E296}"/>
          </ac:spMkLst>
        </pc:spChg>
        <pc:spChg chg="del">
          <ac:chgData name="Binita Gupta (binitag)" userId="2e1667b5-636b-4c95-a3b3-a8a0dc9f68da" providerId="ADAL" clId="{2D7638B8-DBB3-5340-92A4-046733A2E902}" dt="2024-04-14T02:40:20.921" v="12094" actId="478"/>
          <ac:spMkLst>
            <pc:docMk/>
            <pc:sldMk cId="3027132002" sldId="356"/>
            <ac:spMk id="40" creationId="{DC66F9AE-464D-F7A2-F252-A4CFF6E067B2}"/>
          </ac:spMkLst>
        </pc:spChg>
        <pc:spChg chg="mod">
          <ac:chgData name="Binita Gupta (binitag)" userId="2e1667b5-636b-4c95-a3b3-a8a0dc9f68da" providerId="ADAL" clId="{2D7638B8-DBB3-5340-92A4-046733A2E902}" dt="2024-04-14T05:52:16.317" v="14978" actId="1076"/>
          <ac:spMkLst>
            <pc:docMk/>
            <pc:sldMk cId="3027132002" sldId="356"/>
            <ac:spMk id="41" creationId="{227106C8-CFC3-3DF6-B70A-9DEE3900F868}"/>
          </ac:spMkLst>
        </pc:spChg>
        <pc:spChg chg="mod">
          <ac:chgData name="Binita Gupta (binitag)" userId="2e1667b5-636b-4c95-a3b3-a8a0dc9f68da" providerId="ADAL" clId="{2D7638B8-DBB3-5340-92A4-046733A2E902}" dt="2024-04-14T05:59:15.086" v="15036" actId="1076"/>
          <ac:spMkLst>
            <pc:docMk/>
            <pc:sldMk cId="3027132002" sldId="356"/>
            <ac:spMk id="42" creationId="{73DE92B5-AA3C-F8C9-9E0F-5EFF97D5F4AF}"/>
          </ac:spMkLst>
        </pc:spChg>
        <pc:spChg chg="del mod">
          <ac:chgData name="Binita Gupta (binitag)" userId="2e1667b5-636b-4c95-a3b3-a8a0dc9f68da" providerId="ADAL" clId="{2D7638B8-DBB3-5340-92A4-046733A2E902}" dt="2024-04-14T05:59:17.803" v="15037" actId="478"/>
          <ac:spMkLst>
            <pc:docMk/>
            <pc:sldMk cId="3027132002" sldId="356"/>
            <ac:spMk id="43" creationId="{C836390E-2A55-6473-A871-2663F6997FBD}"/>
          </ac:spMkLst>
        </pc:spChg>
        <pc:spChg chg="del mod">
          <ac:chgData name="Binita Gupta (binitag)" userId="2e1667b5-636b-4c95-a3b3-a8a0dc9f68da" providerId="ADAL" clId="{2D7638B8-DBB3-5340-92A4-046733A2E902}" dt="2024-04-14T02:52:48.125" v="12461" actId="478"/>
          <ac:spMkLst>
            <pc:docMk/>
            <pc:sldMk cId="3027132002" sldId="356"/>
            <ac:spMk id="44" creationId="{471AEDA3-9140-C59D-2022-FB83FB49AD9B}"/>
          </ac:spMkLst>
        </pc:spChg>
        <pc:spChg chg="add mod">
          <ac:chgData name="Binita Gupta (binitag)" userId="2e1667b5-636b-4c95-a3b3-a8a0dc9f68da" providerId="ADAL" clId="{2D7638B8-DBB3-5340-92A4-046733A2E902}" dt="2024-04-14T19:09:02.390" v="19992" actId="14100"/>
          <ac:spMkLst>
            <pc:docMk/>
            <pc:sldMk cId="3027132002" sldId="356"/>
            <ac:spMk id="45" creationId="{D25FDA1A-5487-D052-4393-6830E7415F6E}"/>
          </ac:spMkLst>
        </pc:spChg>
        <pc:spChg chg="add del mod">
          <ac:chgData name="Binita Gupta (binitag)" userId="2e1667b5-636b-4c95-a3b3-a8a0dc9f68da" providerId="ADAL" clId="{2D7638B8-DBB3-5340-92A4-046733A2E902}" dt="2024-04-14T03:05:46.564" v="12985" actId="478"/>
          <ac:spMkLst>
            <pc:docMk/>
            <pc:sldMk cId="3027132002" sldId="356"/>
            <ac:spMk id="46" creationId="{C3F49FFF-0658-9C5E-F0A8-8670BC792C26}"/>
          </ac:spMkLst>
        </pc:spChg>
        <pc:spChg chg="mod">
          <ac:chgData name="Binita Gupta (binitag)" userId="2e1667b5-636b-4c95-a3b3-a8a0dc9f68da" providerId="ADAL" clId="{2D7638B8-DBB3-5340-92A4-046733A2E902}" dt="2024-04-14T05:59:10.921" v="15035" actId="1076"/>
          <ac:spMkLst>
            <pc:docMk/>
            <pc:sldMk cId="3027132002" sldId="356"/>
            <ac:spMk id="47" creationId="{E4AF3737-1C92-9EAA-585D-0220B808672E}"/>
          </ac:spMkLst>
        </pc:spChg>
        <pc:spChg chg="add mod">
          <ac:chgData name="Binita Gupta (binitag)" userId="2e1667b5-636b-4c95-a3b3-a8a0dc9f68da" providerId="ADAL" clId="{2D7638B8-DBB3-5340-92A4-046733A2E902}" dt="2024-04-14T05:51:23.206" v="14972" actId="1076"/>
          <ac:spMkLst>
            <pc:docMk/>
            <pc:sldMk cId="3027132002" sldId="356"/>
            <ac:spMk id="51" creationId="{8896DC37-6612-DA78-C28B-AD4D858BE517}"/>
          </ac:spMkLst>
        </pc:spChg>
        <pc:spChg chg="mod">
          <ac:chgData name="Binita Gupta (binitag)" userId="2e1667b5-636b-4c95-a3b3-a8a0dc9f68da" providerId="ADAL" clId="{2D7638B8-DBB3-5340-92A4-046733A2E902}" dt="2024-04-14T06:00:14.072" v="15049" actId="14100"/>
          <ac:spMkLst>
            <pc:docMk/>
            <pc:sldMk cId="3027132002" sldId="356"/>
            <ac:spMk id="55" creationId="{77EBFBEB-88C9-BC0C-851B-4E46E7960ACF}"/>
          </ac:spMkLst>
        </pc:spChg>
        <pc:spChg chg="del">
          <ac:chgData name="Binita Gupta (binitag)" userId="2e1667b5-636b-4c95-a3b3-a8a0dc9f68da" providerId="ADAL" clId="{2D7638B8-DBB3-5340-92A4-046733A2E902}" dt="2024-04-14T02:40:20.921" v="12094" actId="478"/>
          <ac:spMkLst>
            <pc:docMk/>
            <pc:sldMk cId="3027132002" sldId="356"/>
            <ac:spMk id="56" creationId="{5ABD6592-FA49-FCCD-15E1-24A1DBAF581D}"/>
          </ac:spMkLst>
        </pc:spChg>
        <pc:spChg chg="del">
          <ac:chgData name="Binita Gupta (binitag)" userId="2e1667b5-636b-4c95-a3b3-a8a0dc9f68da" providerId="ADAL" clId="{2D7638B8-DBB3-5340-92A4-046733A2E902}" dt="2024-04-14T02:40:20.921" v="12094" actId="478"/>
          <ac:spMkLst>
            <pc:docMk/>
            <pc:sldMk cId="3027132002" sldId="356"/>
            <ac:spMk id="57" creationId="{9E95435A-5F0C-3406-A259-C37ECFEFBAC7}"/>
          </ac:spMkLst>
        </pc:spChg>
        <pc:spChg chg="del">
          <ac:chgData name="Binita Gupta (binitag)" userId="2e1667b5-636b-4c95-a3b3-a8a0dc9f68da" providerId="ADAL" clId="{2D7638B8-DBB3-5340-92A4-046733A2E902}" dt="2024-04-14T02:40:20.921" v="12094" actId="478"/>
          <ac:spMkLst>
            <pc:docMk/>
            <pc:sldMk cId="3027132002" sldId="356"/>
            <ac:spMk id="58" creationId="{576FBA2E-5886-1F37-C09F-592F3750BB3E}"/>
          </ac:spMkLst>
        </pc:spChg>
        <pc:spChg chg="mod">
          <ac:chgData name="Binita Gupta (binitag)" userId="2e1667b5-636b-4c95-a3b3-a8a0dc9f68da" providerId="ADAL" clId="{2D7638B8-DBB3-5340-92A4-046733A2E902}" dt="2024-04-14T05:59:10.921" v="15035" actId="1076"/>
          <ac:spMkLst>
            <pc:docMk/>
            <pc:sldMk cId="3027132002" sldId="356"/>
            <ac:spMk id="59" creationId="{A326D087-23E9-2158-B6AA-B7793AD80711}"/>
          </ac:spMkLst>
        </pc:spChg>
        <pc:spChg chg="del">
          <ac:chgData name="Binita Gupta (binitag)" userId="2e1667b5-636b-4c95-a3b3-a8a0dc9f68da" providerId="ADAL" clId="{2D7638B8-DBB3-5340-92A4-046733A2E902}" dt="2024-04-14T02:44:04.631" v="12128" actId="478"/>
          <ac:spMkLst>
            <pc:docMk/>
            <pc:sldMk cId="3027132002" sldId="356"/>
            <ac:spMk id="60" creationId="{0796A545-6191-0B7D-23FA-3BAD81E4D241}"/>
          </ac:spMkLst>
        </pc:spChg>
        <pc:spChg chg="mod">
          <ac:chgData name="Binita Gupta (binitag)" userId="2e1667b5-636b-4c95-a3b3-a8a0dc9f68da" providerId="ADAL" clId="{2D7638B8-DBB3-5340-92A4-046733A2E902}" dt="2024-04-14T05:48:05.564" v="14947" actId="1076"/>
          <ac:spMkLst>
            <pc:docMk/>
            <pc:sldMk cId="3027132002" sldId="356"/>
            <ac:spMk id="61" creationId="{BD41C546-DB49-8C30-ADCC-3E1A3C77D110}"/>
          </ac:spMkLst>
        </pc:spChg>
        <pc:spChg chg="mod">
          <ac:chgData name="Binita Gupta (binitag)" userId="2e1667b5-636b-4c95-a3b3-a8a0dc9f68da" providerId="ADAL" clId="{2D7638B8-DBB3-5340-92A4-046733A2E902}" dt="2024-04-14T05:51:40.568" v="14975" actId="1076"/>
          <ac:spMkLst>
            <pc:docMk/>
            <pc:sldMk cId="3027132002" sldId="356"/>
            <ac:spMk id="63" creationId="{52BA7785-1039-BAD1-00AD-A1F5EBDAF293}"/>
          </ac:spMkLst>
        </pc:spChg>
        <pc:spChg chg="add mod">
          <ac:chgData name="Binita Gupta (binitag)" userId="2e1667b5-636b-4c95-a3b3-a8a0dc9f68da" providerId="ADAL" clId="{2D7638B8-DBB3-5340-92A4-046733A2E902}" dt="2024-04-14T05:59:10.921" v="15035" actId="1076"/>
          <ac:spMkLst>
            <pc:docMk/>
            <pc:sldMk cId="3027132002" sldId="356"/>
            <ac:spMk id="64" creationId="{BFFDA6A7-A846-F96D-7FB6-9732B9E209C3}"/>
          </ac:spMkLst>
        </pc:spChg>
        <pc:spChg chg="add mod">
          <ac:chgData name="Binita Gupta (binitag)" userId="2e1667b5-636b-4c95-a3b3-a8a0dc9f68da" providerId="ADAL" clId="{2D7638B8-DBB3-5340-92A4-046733A2E902}" dt="2024-04-14T05:53:06.908" v="14987" actId="1076"/>
          <ac:spMkLst>
            <pc:docMk/>
            <pc:sldMk cId="3027132002" sldId="356"/>
            <ac:spMk id="72" creationId="{C9DCBAE0-81F6-D272-90AC-740D3F5BB9AB}"/>
          </ac:spMkLst>
        </pc:spChg>
        <pc:spChg chg="add mod">
          <ac:chgData name="Binita Gupta (binitag)" userId="2e1667b5-636b-4c95-a3b3-a8a0dc9f68da" providerId="ADAL" clId="{2D7638B8-DBB3-5340-92A4-046733A2E902}" dt="2024-04-14T05:59:26.607" v="15039" actId="1076"/>
          <ac:spMkLst>
            <pc:docMk/>
            <pc:sldMk cId="3027132002" sldId="356"/>
            <ac:spMk id="79" creationId="{9F00028A-28CD-68D1-634E-3687D99ACAE3}"/>
          </ac:spMkLst>
        </pc:spChg>
        <pc:cxnChg chg="mod">
          <ac:chgData name="Binita Gupta (binitag)" userId="2e1667b5-636b-4c95-a3b3-a8a0dc9f68da" providerId="ADAL" clId="{2D7638B8-DBB3-5340-92A4-046733A2E902}" dt="2024-04-14T05:52:49.002" v="14983" actId="14100"/>
          <ac:cxnSpMkLst>
            <pc:docMk/>
            <pc:sldMk cId="3027132002" sldId="356"/>
            <ac:cxnSpMk id="6" creationId="{8DEDD32D-9782-E568-9994-CD9A11706F69}"/>
          </ac:cxnSpMkLst>
        </pc:cxnChg>
        <pc:cxnChg chg="mod">
          <ac:chgData name="Binita Gupta (binitag)" userId="2e1667b5-636b-4c95-a3b3-a8a0dc9f68da" providerId="ADAL" clId="{2D7638B8-DBB3-5340-92A4-046733A2E902}" dt="2024-04-14T05:52:57.709" v="14986" actId="14100"/>
          <ac:cxnSpMkLst>
            <pc:docMk/>
            <pc:sldMk cId="3027132002" sldId="356"/>
            <ac:cxnSpMk id="17" creationId="{E687B5D2-8E7B-E2ED-B2C0-725C01A6DBC9}"/>
          </ac:cxnSpMkLst>
        </pc:cxnChg>
        <pc:cxnChg chg="mod">
          <ac:chgData name="Binita Gupta (binitag)" userId="2e1667b5-636b-4c95-a3b3-a8a0dc9f68da" providerId="ADAL" clId="{2D7638B8-DBB3-5340-92A4-046733A2E902}" dt="2024-04-14T05:52:51.320" v="14984" actId="14100"/>
          <ac:cxnSpMkLst>
            <pc:docMk/>
            <pc:sldMk cId="3027132002" sldId="356"/>
            <ac:cxnSpMk id="19" creationId="{0AD8A870-2FCC-EC49-03E5-9393D4B3885A}"/>
          </ac:cxnSpMkLst>
        </pc:cxnChg>
        <pc:cxnChg chg="mod">
          <ac:chgData name="Binita Gupta (binitag)" userId="2e1667b5-636b-4c95-a3b3-a8a0dc9f68da" providerId="ADAL" clId="{2D7638B8-DBB3-5340-92A4-046733A2E902}" dt="2024-04-14T05:52:55.137" v="14985" actId="14100"/>
          <ac:cxnSpMkLst>
            <pc:docMk/>
            <pc:sldMk cId="3027132002" sldId="356"/>
            <ac:cxnSpMk id="22" creationId="{ACD926FE-5072-A510-5604-34E612B32D73}"/>
          </ac:cxnSpMkLst>
        </pc:cxnChg>
        <pc:cxnChg chg="del">
          <ac:chgData name="Binita Gupta (binitag)" userId="2e1667b5-636b-4c95-a3b3-a8a0dc9f68da" providerId="ADAL" clId="{2D7638B8-DBB3-5340-92A4-046733A2E902}" dt="2024-04-14T02:40:20.921" v="12094" actId="478"/>
          <ac:cxnSpMkLst>
            <pc:docMk/>
            <pc:sldMk cId="3027132002" sldId="356"/>
            <ac:cxnSpMk id="32" creationId="{52E1F2EB-22A7-5DED-B304-408C7B1F5AA7}"/>
          </ac:cxnSpMkLst>
        </pc:cxnChg>
        <pc:cxnChg chg="mod">
          <ac:chgData name="Binita Gupta (binitag)" userId="2e1667b5-636b-4c95-a3b3-a8a0dc9f68da" providerId="ADAL" clId="{2D7638B8-DBB3-5340-92A4-046733A2E902}" dt="2024-04-14T06:00:16.154" v="15050" actId="1076"/>
          <ac:cxnSpMkLst>
            <pc:docMk/>
            <pc:sldMk cId="3027132002" sldId="356"/>
            <ac:cxnSpMk id="38" creationId="{82DC184F-D52B-D42E-0286-AB0F148F01D0}"/>
          </ac:cxnSpMkLst>
        </pc:cxnChg>
        <pc:cxnChg chg="mod">
          <ac:chgData name="Binita Gupta (binitag)" userId="2e1667b5-636b-4c95-a3b3-a8a0dc9f68da" providerId="ADAL" clId="{2D7638B8-DBB3-5340-92A4-046733A2E902}" dt="2024-04-14T06:00:18.788" v="15051" actId="14100"/>
          <ac:cxnSpMkLst>
            <pc:docMk/>
            <pc:sldMk cId="3027132002" sldId="356"/>
            <ac:cxnSpMk id="39" creationId="{17575856-0590-DDB6-7A87-C292D3BECBD0}"/>
          </ac:cxnSpMkLst>
        </pc:cxnChg>
        <pc:cxnChg chg="add mod">
          <ac:chgData name="Binita Gupta (binitag)" userId="2e1667b5-636b-4c95-a3b3-a8a0dc9f68da" providerId="ADAL" clId="{2D7638B8-DBB3-5340-92A4-046733A2E902}" dt="2024-04-14T03:00:45.150" v="12901" actId="14100"/>
          <ac:cxnSpMkLst>
            <pc:docMk/>
            <pc:sldMk cId="3027132002" sldId="356"/>
            <ac:cxnSpMk id="48" creationId="{C9ABB500-AE27-E1E2-4B60-16EC9B1FECC6}"/>
          </ac:cxnSpMkLst>
        </pc:cxnChg>
        <pc:cxnChg chg="add mod">
          <ac:chgData name="Binita Gupta (binitag)" userId="2e1667b5-636b-4c95-a3b3-a8a0dc9f68da" providerId="ADAL" clId="{2D7638B8-DBB3-5340-92A4-046733A2E902}" dt="2024-04-14T05:59:10.921" v="15035" actId="1076"/>
          <ac:cxnSpMkLst>
            <pc:docMk/>
            <pc:sldMk cId="3027132002" sldId="356"/>
            <ac:cxnSpMk id="53" creationId="{4E0B9828-AB37-3A42-79E3-A8FF6E5AD3F3}"/>
          </ac:cxnSpMkLst>
        </pc:cxnChg>
        <pc:cxnChg chg="add mod">
          <ac:chgData name="Binita Gupta (binitag)" userId="2e1667b5-636b-4c95-a3b3-a8a0dc9f68da" providerId="ADAL" clId="{2D7638B8-DBB3-5340-92A4-046733A2E902}" dt="2024-04-14T05:59:10.921" v="15035" actId="1076"/>
          <ac:cxnSpMkLst>
            <pc:docMk/>
            <pc:sldMk cId="3027132002" sldId="356"/>
            <ac:cxnSpMk id="54" creationId="{75D86A1E-E854-1C37-7F89-F538CD0A9D07}"/>
          </ac:cxnSpMkLst>
        </pc:cxnChg>
        <pc:cxnChg chg="mod">
          <ac:chgData name="Binita Gupta (binitag)" userId="2e1667b5-636b-4c95-a3b3-a8a0dc9f68da" providerId="ADAL" clId="{2D7638B8-DBB3-5340-92A4-046733A2E902}" dt="2024-04-14T03:33:59.762" v="13617" actId="14100"/>
          <ac:cxnSpMkLst>
            <pc:docMk/>
            <pc:sldMk cId="3027132002" sldId="356"/>
            <ac:cxnSpMk id="62" creationId="{38213A79-68D7-4E68-1143-C0CAA48DD1F8}"/>
          </ac:cxnSpMkLst>
        </pc:cxnChg>
        <pc:cxnChg chg="add mod">
          <ac:chgData name="Binita Gupta (binitag)" userId="2e1667b5-636b-4c95-a3b3-a8a0dc9f68da" providerId="ADAL" clId="{2D7638B8-DBB3-5340-92A4-046733A2E902}" dt="2024-04-14T05:51:36.605" v="14974" actId="1076"/>
          <ac:cxnSpMkLst>
            <pc:docMk/>
            <pc:sldMk cId="3027132002" sldId="356"/>
            <ac:cxnSpMk id="70" creationId="{345E5887-9652-F24F-9DF8-A0B01D2ECA09}"/>
          </ac:cxnSpMkLst>
        </pc:cxnChg>
        <pc:cxnChg chg="add mod">
          <ac:chgData name="Binita Gupta (binitag)" userId="2e1667b5-636b-4c95-a3b3-a8a0dc9f68da" providerId="ADAL" clId="{2D7638B8-DBB3-5340-92A4-046733A2E902}" dt="2024-04-14T05:51:51.654" v="14976" actId="1076"/>
          <ac:cxnSpMkLst>
            <pc:docMk/>
            <pc:sldMk cId="3027132002" sldId="356"/>
            <ac:cxnSpMk id="71" creationId="{658033E0-5BDC-806F-843F-EB4FA81E48BF}"/>
          </ac:cxnSpMkLst>
        </pc:cxnChg>
      </pc:sldChg>
      <pc:sldChg chg="add del">
        <pc:chgData name="Binita Gupta (binitag)" userId="2e1667b5-636b-4c95-a3b3-a8a0dc9f68da" providerId="ADAL" clId="{2D7638B8-DBB3-5340-92A4-046733A2E902}" dt="2024-04-14T06:28:42.546" v="15107" actId="2696"/>
        <pc:sldMkLst>
          <pc:docMk/>
          <pc:sldMk cId="2793171407" sldId="357"/>
        </pc:sldMkLst>
      </pc:sldChg>
      <pc:sldChg chg="addSp delSp modSp add mod">
        <pc:chgData name="Binita Gupta (binitag)" userId="2e1667b5-636b-4c95-a3b3-a8a0dc9f68da" providerId="ADAL" clId="{2D7638B8-DBB3-5340-92A4-046733A2E902}" dt="2024-04-14T18:13:59.162" v="18803" actId="14100"/>
        <pc:sldMkLst>
          <pc:docMk/>
          <pc:sldMk cId="1609451855" sldId="358"/>
        </pc:sldMkLst>
        <pc:spChg chg="mod">
          <ac:chgData name="Binita Gupta (binitag)" userId="2e1667b5-636b-4c95-a3b3-a8a0dc9f68da" providerId="ADAL" clId="{2D7638B8-DBB3-5340-92A4-046733A2E902}" dt="2024-04-14T18:13:59.162" v="18803" actId="14100"/>
          <ac:spMkLst>
            <pc:docMk/>
            <pc:sldMk cId="1609451855" sldId="358"/>
            <ac:spMk id="76" creationId="{6DBF09F5-7C81-A85D-2CBD-159FFEF529E6}"/>
          </ac:spMkLst>
        </pc:spChg>
        <pc:picChg chg="add del mod">
          <ac:chgData name="Binita Gupta (binitag)" userId="2e1667b5-636b-4c95-a3b3-a8a0dc9f68da" providerId="ADAL" clId="{2D7638B8-DBB3-5340-92A4-046733A2E902}" dt="2024-04-14T06:26:01.944" v="15077" actId="478"/>
          <ac:picMkLst>
            <pc:docMk/>
            <pc:sldMk cId="1609451855" sldId="358"/>
            <ac:picMk id="6" creationId="{9A3B1BAA-861D-CFB8-AF2C-B60B34492C30}"/>
          </ac:picMkLst>
        </pc:picChg>
        <pc:picChg chg="add del mod">
          <ac:chgData name="Binita Gupta (binitag)" userId="2e1667b5-636b-4c95-a3b3-a8a0dc9f68da" providerId="ADAL" clId="{2D7638B8-DBB3-5340-92A4-046733A2E902}" dt="2024-04-14T18:08:18.530" v="18654" actId="478"/>
          <ac:picMkLst>
            <pc:docMk/>
            <pc:sldMk cId="1609451855" sldId="358"/>
            <ac:picMk id="7" creationId="{93D48EFD-5D30-5F2D-C740-EF3ECB81CE62}"/>
          </ac:picMkLst>
        </pc:picChg>
        <pc:picChg chg="add mod">
          <ac:chgData name="Binita Gupta (binitag)" userId="2e1667b5-636b-4c95-a3b3-a8a0dc9f68da" providerId="ADAL" clId="{2D7638B8-DBB3-5340-92A4-046733A2E902}" dt="2024-04-14T18:08:36.479" v="18660" actId="1076"/>
          <ac:picMkLst>
            <pc:docMk/>
            <pc:sldMk cId="1609451855" sldId="358"/>
            <ac:picMk id="8" creationId="{68889E40-5491-AF94-9E4E-72C62A099AB8}"/>
          </ac:picMkLst>
        </pc:picChg>
        <pc:picChg chg="del">
          <ac:chgData name="Binita Gupta (binitag)" userId="2e1667b5-636b-4c95-a3b3-a8a0dc9f68da" providerId="ADAL" clId="{2D7638B8-DBB3-5340-92A4-046733A2E902}" dt="2024-04-14T03:16:45.084" v="13327" actId="478"/>
          <ac:picMkLst>
            <pc:docMk/>
            <pc:sldMk cId="1609451855" sldId="358"/>
            <ac:picMk id="115" creationId="{488CBBDB-0F99-60E4-A4CE-33797FC162AC}"/>
          </ac:picMkLst>
        </pc:picChg>
      </pc:sldChg>
      <pc:sldChg chg="addSp delSp modSp add del mod">
        <pc:chgData name="Binita Gupta (binitag)" userId="2e1667b5-636b-4c95-a3b3-a8a0dc9f68da" providerId="ADAL" clId="{2D7638B8-DBB3-5340-92A4-046733A2E902}" dt="2024-04-14T19:20:57.756" v="20022" actId="2696"/>
        <pc:sldMkLst>
          <pc:docMk/>
          <pc:sldMk cId="738722971" sldId="359"/>
        </pc:sldMkLst>
        <pc:spChg chg="mod">
          <ac:chgData name="Binita Gupta (binitag)" userId="2e1667b5-636b-4c95-a3b3-a8a0dc9f68da" providerId="ADAL" clId="{2D7638B8-DBB3-5340-92A4-046733A2E902}" dt="2024-04-14T04:52:57.965" v="13667" actId="20577"/>
          <ac:spMkLst>
            <pc:docMk/>
            <pc:sldMk cId="738722971" sldId="359"/>
            <ac:spMk id="2" creationId="{F83313E4-313E-4FE0-AA51-67CC4A1724FD}"/>
          </ac:spMkLst>
        </pc:spChg>
        <pc:spChg chg="mod">
          <ac:chgData name="Binita Gupta (binitag)" userId="2e1667b5-636b-4c95-a3b3-a8a0dc9f68da" providerId="ADAL" clId="{2D7638B8-DBB3-5340-92A4-046733A2E902}" dt="2024-04-14T03:21:23.834" v="13535" actId="1076"/>
          <ac:spMkLst>
            <pc:docMk/>
            <pc:sldMk cId="738722971" sldId="359"/>
            <ac:spMk id="7" creationId="{8030A394-6F75-2EC1-7654-66C565466213}"/>
          </ac:spMkLst>
        </pc:spChg>
        <pc:spChg chg="mod">
          <ac:chgData name="Binita Gupta (binitag)" userId="2e1667b5-636b-4c95-a3b3-a8a0dc9f68da" providerId="ADAL" clId="{2D7638B8-DBB3-5340-92A4-046733A2E902}" dt="2024-04-14T06:26:45.258" v="15086" actId="20577"/>
          <ac:spMkLst>
            <pc:docMk/>
            <pc:sldMk cId="738722971" sldId="359"/>
            <ac:spMk id="8" creationId="{91341BEF-BA29-1581-D7EC-DCE83CB1DA7C}"/>
          </ac:spMkLst>
        </pc:spChg>
        <pc:spChg chg="add mod">
          <ac:chgData name="Binita Gupta (binitag)" userId="2e1667b5-636b-4c95-a3b3-a8a0dc9f68da" providerId="ADAL" clId="{2D7638B8-DBB3-5340-92A4-046733A2E902}" dt="2024-04-14T05:46:44.053" v="14935" actId="1076"/>
          <ac:spMkLst>
            <pc:docMk/>
            <pc:sldMk cId="738722971" sldId="359"/>
            <ac:spMk id="9" creationId="{485003F2-7B62-376D-893D-8A1857A59424}"/>
          </ac:spMkLst>
        </pc:spChg>
        <pc:spChg chg="mod">
          <ac:chgData name="Binita Gupta (binitag)" userId="2e1667b5-636b-4c95-a3b3-a8a0dc9f68da" providerId="ADAL" clId="{2D7638B8-DBB3-5340-92A4-046733A2E902}" dt="2024-04-14T18:08:41.768" v="18662" actId="20577"/>
          <ac:spMkLst>
            <pc:docMk/>
            <pc:sldMk cId="738722971" sldId="359"/>
            <ac:spMk id="10" creationId="{021DB04E-6994-5152-9A17-D8FEFCC37877}"/>
          </ac:spMkLst>
        </pc:spChg>
        <pc:spChg chg="mod">
          <ac:chgData name="Binita Gupta (binitag)" userId="2e1667b5-636b-4c95-a3b3-a8a0dc9f68da" providerId="ADAL" clId="{2D7638B8-DBB3-5340-92A4-046733A2E902}" dt="2024-04-14T03:21:49.251" v="13540" actId="1076"/>
          <ac:spMkLst>
            <pc:docMk/>
            <pc:sldMk cId="738722971" sldId="359"/>
            <ac:spMk id="11" creationId="{6551274E-E9A0-75B0-E805-54AFA1FFAA65}"/>
          </ac:spMkLst>
        </pc:spChg>
        <pc:spChg chg="add mod">
          <ac:chgData name="Binita Gupta (binitag)" userId="2e1667b5-636b-4c95-a3b3-a8a0dc9f68da" providerId="ADAL" clId="{2D7638B8-DBB3-5340-92A4-046733A2E902}" dt="2024-04-14T05:46:44.053" v="14935" actId="1076"/>
          <ac:spMkLst>
            <pc:docMk/>
            <pc:sldMk cId="738722971" sldId="359"/>
            <ac:spMk id="21" creationId="{2CA34D61-4318-C51E-809B-917DC57F7044}"/>
          </ac:spMkLst>
        </pc:spChg>
        <pc:spChg chg="del">
          <ac:chgData name="Binita Gupta (binitag)" userId="2e1667b5-636b-4c95-a3b3-a8a0dc9f68da" providerId="ADAL" clId="{2D7638B8-DBB3-5340-92A4-046733A2E902}" dt="2024-04-14T03:22:05.055" v="13541" actId="478"/>
          <ac:spMkLst>
            <pc:docMk/>
            <pc:sldMk cId="738722971" sldId="359"/>
            <ac:spMk id="33" creationId="{FEDA7833-6C20-385B-AB02-BBBAD433E296}"/>
          </ac:spMkLst>
        </pc:spChg>
        <pc:spChg chg="del">
          <ac:chgData name="Binita Gupta (binitag)" userId="2e1667b5-636b-4c95-a3b3-a8a0dc9f68da" providerId="ADAL" clId="{2D7638B8-DBB3-5340-92A4-046733A2E902}" dt="2024-04-14T03:22:05.055" v="13541" actId="478"/>
          <ac:spMkLst>
            <pc:docMk/>
            <pc:sldMk cId="738722971" sldId="359"/>
            <ac:spMk id="37" creationId="{F5800071-8643-1D40-D107-88E5B8D1DD88}"/>
          </ac:spMkLst>
        </pc:spChg>
        <pc:spChg chg="del mod">
          <ac:chgData name="Binita Gupta (binitag)" userId="2e1667b5-636b-4c95-a3b3-a8a0dc9f68da" providerId="ADAL" clId="{2D7638B8-DBB3-5340-92A4-046733A2E902}" dt="2024-04-14T03:32:24.950" v="13599" actId="478"/>
          <ac:spMkLst>
            <pc:docMk/>
            <pc:sldMk cId="738722971" sldId="359"/>
            <ac:spMk id="41" creationId="{227106C8-CFC3-3DF6-B70A-9DEE3900F868}"/>
          </ac:spMkLst>
        </pc:spChg>
        <pc:spChg chg="mod">
          <ac:chgData name="Binita Gupta (binitag)" userId="2e1667b5-636b-4c95-a3b3-a8a0dc9f68da" providerId="ADAL" clId="{2D7638B8-DBB3-5340-92A4-046733A2E902}" dt="2024-04-14T03:27:21.146" v="13558" actId="20577"/>
          <ac:spMkLst>
            <pc:docMk/>
            <pc:sldMk cId="738722971" sldId="359"/>
            <ac:spMk id="42" creationId="{73DE92B5-AA3C-F8C9-9E0F-5EFF97D5F4AF}"/>
          </ac:spMkLst>
        </pc:spChg>
        <pc:spChg chg="del mod">
          <ac:chgData name="Binita Gupta (binitag)" userId="2e1667b5-636b-4c95-a3b3-a8a0dc9f68da" providerId="ADAL" clId="{2D7638B8-DBB3-5340-92A4-046733A2E902}" dt="2024-04-14T03:32:25.937" v="13600" actId="478"/>
          <ac:spMkLst>
            <pc:docMk/>
            <pc:sldMk cId="738722971" sldId="359"/>
            <ac:spMk id="43" creationId="{C836390E-2A55-6473-A871-2663F6997FBD}"/>
          </ac:spMkLst>
        </pc:spChg>
        <pc:spChg chg="del">
          <ac:chgData name="Binita Gupta (binitag)" userId="2e1667b5-636b-4c95-a3b3-a8a0dc9f68da" providerId="ADAL" clId="{2D7638B8-DBB3-5340-92A4-046733A2E902}" dt="2024-04-14T05:11:42.513" v="13822" actId="478"/>
          <ac:spMkLst>
            <pc:docMk/>
            <pc:sldMk cId="738722971" sldId="359"/>
            <ac:spMk id="45" creationId="{D25FDA1A-5487-D052-4393-6830E7415F6E}"/>
          </ac:spMkLst>
        </pc:spChg>
        <pc:spChg chg="del">
          <ac:chgData name="Binita Gupta (binitag)" userId="2e1667b5-636b-4c95-a3b3-a8a0dc9f68da" providerId="ADAL" clId="{2D7638B8-DBB3-5340-92A4-046733A2E902}" dt="2024-04-14T03:28:09.228" v="13563" actId="478"/>
          <ac:spMkLst>
            <pc:docMk/>
            <pc:sldMk cId="738722971" sldId="359"/>
            <ac:spMk id="47" creationId="{E4AF3737-1C92-9EAA-585D-0220B808672E}"/>
          </ac:spMkLst>
        </pc:spChg>
        <pc:spChg chg="add mod">
          <ac:chgData name="Binita Gupta (binitag)" userId="2e1667b5-636b-4c95-a3b3-a8a0dc9f68da" providerId="ADAL" clId="{2D7638B8-DBB3-5340-92A4-046733A2E902}" dt="2024-04-14T05:57:04.881" v="15018" actId="1076"/>
          <ac:spMkLst>
            <pc:docMk/>
            <pc:sldMk cId="738722971" sldId="359"/>
            <ac:spMk id="49" creationId="{5BC53FDD-3100-C119-D7AA-5DF1251C90B1}"/>
          </ac:spMkLst>
        </pc:spChg>
        <pc:spChg chg="del">
          <ac:chgData name="Binita Gupta (binitag)" userId="2e1667b5-636b-4c95-a3b3-a8a0dc9f68da" providerId="ADAL" clId="{2D7638B8-DBB3-5340-92A4-046733A2E902}" dt="2024-04-14T03:29:33.858" v="13568" actId="478"/>
          <ac:spMkLst>
            <pc:docMk/>
            <pc:sldMk cId="738722971" sldId="359"/>
            <ac:spMk id="51" creationId="{8896DC37-6612-DA78-C28B-AD4D858BE517}"/>
          </ac:spMkLst>
        </pc:spChg>
        <pc:spChg chg="mod">
          <ac:chgData name="Binita Gupta (binitag)" userId="2e1667b5-636b-4c95-a3b3-a8a0dc9f68da" providerId="ADAL" clId="{2D7638B8-DBB3-5340-92A4-046733A2E902}" dt="2024-04-14T05:56:48.539" v="15016" actId="1076"/>
          <ac:spMkLst>
            <pc:docMk/>
            <pc:sldMk cId="738722971" sldId="359"/>
            <ac:spMk id="55" creationId="{77EBFBEB-88C9-BC0C-851B-4E46E7960ACF}"/>
          </ac:spMkLst>
        </pc:spChg>
        <pc:spChg chg="mod">
          <ac:chgData name="Binita Gupta (binitag)" userId="2e1667b5-636b-4c95-a3b3-a8a0dc9f68da" providerId="ADAL" clId="{2D7638B8-DBB3-5340-92A4-046733A2E902}" dt="2024-04-14T05:46:44.053" v="14935" actId="1076"/>
          <ac:spMkLst>
            <pc:docMk/>
            <pc:sldMk cId="738722971" sldId="359"/>
            <ac:spMk id="59" creationId="{A326D087-23E9-2158-B6AA-B7793AD80711}"/>
          </ac:spMkLst>
        </pc:spChg>
        <pc:spChg chg="mod">
          <ac:chgData name="Binita Gupta (binitag)" userId="2e1667b5-636b-4c95-a3b3-a8a0dc9f68da" providerId="ADAL" clId="{2D7638B8-DBB3-5340-92A4-046733A2E902}" dt="2024-04-14T05:56:32.138" v="15014" actId="1076"/>
          <ac:spMkLst>
            <pc:docMk/>
            <pc:sldMk cId="738722971" sldId="359"/>
            <ac:spMk id="61" creationId="{BD41C546-DB49-8C30-ADCC-3E1A3C77D110}"/>
          </ac:spMkLst>
        </pc:spChg>
        <pc:spChg chg="mod">
          <ac:chgData name="Binita Gupta (binitag)" userId="2e1667b5-636b-4c95-a3b3-a8a0dc9f68da" providerId="ADAL" clId="{2D7638B8-DBB3-5340-92A4-046733A2E902}" dt="2024-04-14T05:56:58.103" v="15017" actId="1076"/>
          <ac:spMkLst>
            <pc:docMk/>
            <pc:sldMk cId="738722971" sldId="359"/>
            <ac:spMk id="63" creationId="{52BA7785-1039-BAD1-00AD-A1F5EBDAF293}"/>
          </ac:spMkLst>
        </pc:spChg>
        <pc:cxnChg chg="mod">
          <ac:chgData name="Binita Gupta (binitag)" userId="2e1667b5-636b-4c95-a3b3-a8a0dc9f68da" providerId="ADAL" clId="{2D7638B8-DBB3-5340-92A4-046733A2E902}" dt="2024-04-14T03:32:43.495" v="13601" actId="14100"/>
          <ac:cxnSpMkLst>
            <pc:docMk/>
            <pc:sldMk cId="738722971" sldId="359"/>
            <ac:cxnSpMk id="6" creationId="{8DEDD32D-9782-E568-9994-CD9A11706F69}"/>
          </ac:cxnSpMkLst>
        </pc:cxnChg>
        <pc:cxnChg chg="mod">
          <ac:chgData name="Binita Gupta (binitag)" userId="2e1667b5-636b-4c95-a3b3-a8a0dc9f68da" providerId="ADAL" clId="{2D7638B8-DBB3-5340-92A4-046733A2E902}" dt="2024-04-14T03:32:53.890" v="13604" actId="14100"/>
          <ac:cxnSpMkLst>
            <pc:docMk/>
            <pc:sldMk cId="738722971" sldId="359"/>
            <ac:cxnSpMk id="17" creationId="{E687B5D2-8E7B-E2ED-B2C0-725C01A6DBC9}"/>
          </ac:cxnSpMkLst>
        </pc:cxnChg>
        <pc:cxnChg chg="mod">
          <ac:chgData name="Binita Gupta (binitag)" userId="2e1667b5-636b-4c95-a3b3-a8a0dc9f68da" providerId="ADAL" clId="{2D7638B8-DBB3-5340-92A4-046733A2E902}" dt="2024-04-14T03:32:47.335" v="13602" actId="14100"/>
          <ac:cxnSpMkLst>
            <pc:docMk/>
            <pc:sldMk cId="738722971" sldId="359"/>
            <ac:cxnSpMk id="19" creationId="{0AD8A870-2FCC-EC49-03E5-9393D4B3885A}"/>
          </ac:cxnSpMkLst>
        </pc:cxnChg>
        <pc:cxnChg chg="mod">
          <ac:chgData name="Binita Gupta (binitag)" userId="2e1667b5-636b-4c95-a3b3-a8a0dc9f68da" providerId="ADAL" clId="{2D7638B8-DBB3-5340-92A4-046733A2E902}" dt="2024-04-14T03:32:51.130" v="13603" actId="14100"/>
          <ac:cxnSpMkLst>
            <pc:docMk/>
            <pc:sldMk cId="738722971" sldId="359"/>
            <ac:cxnSpMk id="22" creationId="{ACD926FE-5072-A510-5604-34E612B32D73}"/>
          </ac:cxnSpMkLst>
        </pc:cxnChg>
        <pc:cxnChg chg="mod">
          <ac:chgData name="Binita Gupta (binitag)" userId="2e1667b5-636b-4c95-a3b3-a8a0dc9f68da" providerId="ADAL" clId="{2D7638B8-DBB3-5340-92A4-046733A2E902}" dt="2024-04-14T03:34:55.393" v="13624" actId="14100"/>
          <ac:cxnSpMkLst>
            <pc:docMk/>
            <pc:sldMk cId="738722971" sldId="359"/>
            <ac:cxnSpMk id="25" creationId="{EDA8F369-2007-4527-D161-B174AB97EE94}"/>
          </ac:cxnSpMkLst>
        </pc:cxnChg>
        <pc:cxnChg chg="mod">
          <ac:chgData name="Binita Gupta (binitag)" userId="2e1667b5-636b-4c95-a3b3-a8a0dc9f68da" providerId="ADAL" clId="{2D7638B8-DBB3-5340-92A4-046733A2E902}" dt="2024-04-14T03:34:53.144" v="13623" actId="14100"/>
          <ac:cxnSpMkLst>
            <pc:docMk/>
            <pc:sldMk cId="738722971" sldId="359"/>
            <ac:cxnSpMk id="26" creationId="{1B477CA1-454B-497E-1825-7FC0992C7D64}"/>
          </ac:cxnSpMkLst>
        </pc:cxnChg>
        <pc:cxnChg chg="mod">
          <ac:chgData name="Binita Gupta (binitag)" userId="2e1667b5-636b-4c95-a3b3-a8a0dc9f68da" providerId="ADAL" clId="{2D7638B8-DBB3-5340-92A4-046733A2E902}" dt="2024-04-14T03:34:50.393" v="13622" actId="14100"/>
          <ac:cxnSpMkLst>
            <pc:docMk/>
            <pc:sldMk cId="738722971" sldId="359"/>
            <ac:cxnSpMk id="31" creationId="{BE792B03-6B7B-9D83-0498-89B2D23D0786}"/>
          </ac:cxnSpMkLst>
        </pc:cxnChg>
        <pc:cxnChg chg="mod">
          <ac:chgData name="Binita Gupta (binitag)" userId="2e1667b5-636b-4c95-a3b3-a8a0dc9f68da" providerId="ADAL" clId="{2D7638B8-DBB3-5340-92A4-046733A2E902}" dt="2024-04-14T03:30:01.695" v="13573" actId="14100"/>
          <ac:cxnSpMkLst>
            <pc:docMk/>
            <pc:sldMk cId="738722971" sldId="359"/>
            <ac:cxnSpMk id="36" creationId="{953FFA83-BB77-0224-BBC6-87CAF435AD0A}"/>
          </ac:cxnSpMkLst>
        </pc:cxnChg>
        <pc:cxnChg chg="mod">
          <ac:chgData name="Binita Gupta (binitag)" userId="2e1667b5-636b-4c95-a3b3-a8a0dc9f68da" providerId="ADAL" clId="{2D7638B8-DBB3-5340-92A4-046733A2E902}" dt="2024-04-14T05:46:47.705" v="14936" actId="1076"/>
          <ac:cxnSpMkLst>
            <pc:docMk/>
            <pc:sldMk cId="738722971" sldId="359"/>
            <ac:cxnSpMk id="38" creationId="{82DC184F-D52B-D42E-0286-AB0F148F01D0}"/>
          </ac:cxnSpMkLst>
        </pc:cxnChg>
        <pc:cxnChg chg="mod">
          <ac:chgData name="Binita Gupta (binitag)" userId="2e1667b5-636b-4c95-a3b3-a8a0dc9f68da" providerId="ADAL" clId="{2D7638B8-DBB3-5340-92A4-046733A2E902}" dt="2024-04-14T05:47:02.351" v="14939" actId="14100"/>
          <ac:cxnSpMkLst>
            <pc:docMk/>
            <pc:sldMk cId="738722971" sldId="359"/>
            <ac:cxnSpMk id="39" creationId="{17575856-0590-DDB6-7A87-C292D3BECBD0}"/>
          </ac:cxnSpMkLst>
        </pc:cxnChg>
        <pc:cxnChg chg="add mod">
          <ac:chgData name="Binita Gupta (binitag)" userId="2e1667b5-636b-4c95-a3b3-a8a0dc9f68da" providerId="ADAL" clId="{2D7638B8-DBB3-5340-92A4-046733A2E902}" dt="2024-04-14T05:46:33.900" v="14934" actId="1076"/>
          <ac:cxnSpMkLst>
            <pc:docMk/>
            <pc:sldMk cId="738722971" sldId="359"/>
            <ac:cxnSpMk id="44" creationId="{148739E8-C5A8-BF1D-C2C1-3D3441CBA316}"/>
          </ac:cxnSpMkLst>
        </pc:cxnChg>
        <pc:cxnChg chg="add mod">
          <ac:chgData name="Binita Gupta (binitag)" userId="2e1667b5-636b-4c95-a3b3-a8a0dc9f68da" providerId="ADAL" clId="{2D7638B8-DBB3-5340-92A4-046733A2E902}" dt="2024-04-14T05:46:33.900" v="14934" actId="1076"/>
          <ac:cxnSpMkLst>
            <pc:docMk/>
            <pc:sldMk cId="738722971" sldId="359"/>
            <ac:cxnSpMk id="46" creationId="{938BBFF7-D9AA-9E2E-25DF-0776424598EF}"/>
          </ac:cxnSpMkLst>
        </pc:cxnChg>
        <pc:cxnChg chg="del">
          <ac:chgData name="Binita Gupta (binitag)" userId="2e1667b5-636b-4c95-a3b3-a8a0dc9f68da" providerId="ADAL" clId="{2D7638B8-DBB3-5340-92A4-046733A2E902}" dt="2024-04-14T03:29:40.109" v="13569" actId="478"/>
          <ac:cxnSpMkLst>
            <pc:docMk/>
            <pc:sldMk cId="738722971" sldId="359"/>
            <ac:cxnSpMk id="48" creationId="{C9ABB500-AE27-E1E2-4B60-16EC9B1FECC6}"/>
          </ac:cxnSpMkLst>
        </pc:cxnChg>
      </pc:sldChg>
      <pc:sldChg chg="addSp delSp modSp add del mod">
        <pc:chgData name="Binita Gupta (binitag)" userId="2e1667b5-636b-4c95-a3b3-a8a0dc9f68da" providerId="ADAL" clId="{2D7638B8-DBB3-5340-92A4-046733A2E902}" dt="2024-04-14T19:20:59.571" v="20023" actId="2696"/>
        <pc:sldMkLst>
          <pc:docMk/>
          <pc:sldMk cId="3458546184" sldId="360"/>
        </pc:sldMkLst>
        <pc:spChg chg="mod">
          <ac:chgData name="Binita Gupta (binitag)" userId="2e1667b5-636b-4c95-a3b3-a8a0dc9f68da" providerId="ADAL" clId="{2D7638B8-DBB3-5340-92A4-046733A2E902}" dt="2024-04-14T05:11:31.728" v="13821" actId="20577"/>
          <ac:spMkLst>
            <pc:docMk/>
            <pc:sldMk cId="3458546184" sldId="360"/>
            <ac:spMk id="2" creationId="{F83313E4-313E-4FE0-AA51-67CC4A1724FD}"/>
          </ac:spMkLst>
        </pc:spChg>
        <pc:spChg chg="mod">
          <ac:chgData name="Binita Gupta (binitag)" userId="2e1667b5-636b-4c95-a3b3-a8a0dc9f68da" providerId="ADAL" clId="{2D7638B8-DBB3-5340-92A4-046733A2E902}" dt="2024-04-14T06:26:39.347" v="15085" actId="20577"/>
          <ac:spMkLst>
            <pc:docMk/>
            <pc:sldMk cId="3458546184" sldId="360"/>
            <ac:spMk id="8" creationId="{91341BEF-BA29-1581-D7EC-DCE83CB1DA7C}"/>
          </ac:spMkLst>
        </pc:spChg>
        <pc:spChg chg="mod">
          <ac:chgData name="Binita Gupta (binitag)" userId="2e1667b5-636b-4c95-a3b3-a8a0dc9f68da" providerId="ADAL" clId="{2D7638B8-DBB3-5340-92A4-046733A2E902}" dt="2024-04-14T05:45:41.383" v="14927" actId="1076"/>
          <ac:spMkLst>
            <pc:docMk/>
            <pc:sldMk cId="3458546184" sldId="360"/>
            <ac:spMk id="9" creationId="{485003F2-7B62-376D-893D-8A1857A59424}"/>
          </ac:spMkLst>
        </pc:spChg>
        <pc:spChg chg="mod">
          <ac:chgData name="Binita Gupta (binitag)" userId="2e1667b5-636b-4c95-a3b3-a8a0dc9f68da" providerId="ADAL" clId="{2D7638B8-DBB3-5340-92A4-046733A2E902}" dt="2024-04-14T18:09:09.217" v="18669" actId="20577"/>
          <ac:spMkLst>
            <pc:docMk/>
            <pc:sldMk cId="3458546184" sldId="360"/>
            <ac:spMk id="10" creationId="{021DB04E-6994-5152-9A17-D8FEFCC37877}"/>
          </ac:spMkLst>
        </pc:spChg>
        <pc:spChg chg="mod">
          <ac:chgData name="Binita Gupta (binitag)" userId="2e1667b5-636b-4c95-a3b3-a8a0dc9f68da" providerId="ADAL" clId="{2D7638B8-DBB3-5340-92A4-046733A2E902}" dt="2024-04-14T03:33:14.735" v="13613" actId="20577"/>
          <ac:spMkLst>
            <pc:docMk/>
            <pc:sldMk cId="3458546184" sldId="360"/>
            <ac:spMk id="11" creationId="{6551274E-E9A0-75B0-E805-54AFA1FFAA65}"/>
          </ac:spMkLst>
        </pc:spChg>
        <pc:spChg chg="add mod">
          <ac:chgData name="Binita Gupta (binitag)" userId="2e1667b5-636b-4c95-a3b3-a8a0dc9f68da" providerId="ADAL" clId="{2D7638B8-DBB3-5340-92A4-046733A2E902}" dt="2024-04-14T03:36:01.660" v="13631" actId="1076"/>
          <ac:spMkLst>
            <pc:docMk/>
            <pc:sldMk cId="3458546184" sldId="360"/>
            <ac:spMk id="16" creationId="{E184DEFB-A7AA-AA9A-A52D-069E017EF73F}"/>
          </ac:spMkLst>
        </pc:spChg>
        <pc:spChg chg="add mod">
          <ac:chgData name="Binita Gupta (binitag)" userId="2e1667b5-636b-4c95-a3b3-a8a0dc9f68da" providerId="ADAL" clId="{2D7638B8-DBB3-5340-92A4-046733A2E902}" dt="2024-04-14T03:35:15.067" v="13627" actId="1076"/>
          <ac:spMkLst>
            <pc:docMk/>
            <pc:sldMk cId="3458546184" sldId="360"/>
            <ac:spMk id="20" creationId="{DE859F8C-8369-A263-D2F5-E84B66CDBA5A}"/>
          </ac:spMkLst>
        </pc:spChg>
        <pc:spChg chg="del mod">
          <ac:chgData name="Binita Gupta (binitag)" userId="2e1667b5-636b-4c95-a3b3-a8a0dc9f68da" providerId="ADAL" clId="{2D7638B8-DBB3-5340-92A4-046733A2E902}" dt="2024-04-14T03:39:50.155" v="13664" actId="478"/>
          <ac:spMkLst>
            <pc:docMk/>
            <pc:sldMk cId="3458546184" sldId="360"/>
            <ac:spMk id="21" creationId="{2CA34D61-4318-C51E-809B-917DC57F7044}"/>
          </ac:spMkLst>
        </pc:spChg>
        <pc:spChg chg="mod">
          <ac:chgData name="Binita Gupta (binitag)" userId="2e1667b5-636b-4c95-a3b3-a8a0dc9f68da" providerId="ADAL" clId="{2D7638B8-DBB3-5340-92A4-046733A2E902}" dt="2024-04-14T05:56:03.139" v="15009" actId="1076"/>
          <ac:spMkLst>
            <pc:docMk/>
            <pc:sldMk cId="3458546184" sldId="360"/>
            <ac:spMk id="27" creationId="{7C5239F8-7933-94DC-1B7A-0392BE4DBF9C}"/>
          </ac:spMkLst>
        </pc:spChg>
        <pc:spChg chg="add mod">
          <ac:chgData name="Binita Gupta (binitag)" userId="2e1667b5-636b-4c95-a3b3-a8a0dc9f68da" providerId="ADAL" clId="{2D7638B8-DBB3-5340-92A4-046733A2E902}" dt="2024-04-14T03:36:44.193" v="13637" actId="1076"/>
          <ac:spMkLst>
            <pc:docMk/>
            <pc:sldMk cId="3458546184" sldId="360"/>
            <ac:spMk id="29" creationId="{097CF685-EAA3-38AD-EC7D-AD4D3FFEE4E8}"/>
          </ac:spMkLst>
        </pc:spChg>
        <pc:spChg chg="add mod">
          <ac:chgData name="Binita Gupta (binitag)" userId="2e1667b5-636b-4c95-a3b3-a8a0dc9f68da" providerId="ADAL" clId="{2D7638B8-DBB3-5340-92A4-046733A2E902}" dt="2024-04-14T05:26:36.394" v="14401" actId="207"/>
          <ac:spMkLst>
            <pc:docMk/>
            <pc:sldMk cId="3458546184" sldId="360"/>
            <ac:spMk id="30" creationId="{483DDC61-6970-C04C-9B1B-BEC0D3A823C8}"/>
          </ac:spMkLst>
        </pc:spChg>
        <pc:spChg chg="add mod">
          <ac:chgData name="Binita Gupta (binitag)" userId="2e1667b5-636b-4c95-a3b3-a8a0dc9f68da" providerId="ADAL" clId="{2D7638B8-DBB3-5340-92A4-046733A2E902}" dt="2024-04-14T03:37:27.438" v="13640"/>
          <ac:spMkLst>
            <pc:docMk/>
            <pc:sldMk cId="3458546184" sldId="360"/>
            <ac:spMk id="33" creationId="{707DDD9A-182E-10C6-9270-2D9C6D766C82}"/>
          </ac:spMkLst>
        </pc:spChg>
        <pc:spChg chg="add mod">
          <ac:chgData name="Binita Gupta (binitag)" userId="2e1667b5-636b-4c95-a3b3-a8a0dc9f68da" providerId="ADAL" clId="{2D7638B8-DBB3-5340-92A4-046733A2E902}" dt="2024-04-14T05:56:10.054" v="15010" actId="1076"/>
          <ac:spMkLst>
            <pc:docMk/>
            <pc:sldMk cId="3458546184" sldId="360"/>
            <ac:spMk id="34" creationId="{022DDD4D-65A7-0E9C-5EC0-A1E7D58376AB}"/>
          </ac:spMkLst>
        </pc:spChg>
        <pc:spChg chg="add del mod">
          <ac:chgData name="Binita Gupta (binitag)" userId="2e1667b5-636b-4c95-a3b3-a8a0dc9f68da" providerId="ADAL" clId="{2D7638B8-DBB3-5340-92A4-046733A2E902}" dt="2024-04-14T03:39:50.155" v="13664" actId="478"/>
          <ac:spMkLst>
            <pc:docMk/>
            <pc:sldMk cId="3458546184" sldId="360"/>
            <ac:spMk id="35" creationId="{5C97E699-04BC-85B1-A04E-6443294419AD}"/>
          </ac:spMkLst>
        </pc:spChg>
        <pc:spChg chg="add mod">
          <ac:chgData name="Binita Gupta (binitag)" userId="2e1667b5-636b-4c95-a3b3-a8a0dc9f68da" providerId="ADAL" clId="{2D7638B8-DBB3-5340-92A4-046733A2E902}" dt="2024-04-14T05:45:41.383" v="14927" actId="1076"/>
          <ac:spMkLst>
            <pc:docMk/>
            <pc:sldMk cId="3458546184" sldId="360"/>
            <ac:spMk id="37" creationId="{CFA8F571-6FA3-14A4-4880-80EE5913EC60}"/>
          </ac:spMkLst>
        </pc:spChg>
        <pc:spChg chg="del mod">
          <ac:chgData name="Binita Gupta (binitag)" userId="2e1667b5-636b-4c95-a3b3-a8a0dc9f68da" providerId="ADAL" clId="{2D7638B8-DBB3-5340-92A4-046733A2E902}" dt="2024-04-14T03:39:50.155" v="13664" actId="478"/>
          <ac:spMkLst>
            <pc:docMk/>
            <pc:sldMk cId="3458546184" sldId="360"/>
            <ac:spMk id="42" creationId="{73DE92B5-AA3C-F8C9-9E0F-5EFF97D5F4AF}"/>
          </ac:spMkLst>
        </pc:spChg>
        <pc:spChg chg="del">
          <ac:chgData name="Binita Gupta (binitag)" userId="2e1667b5-636b-4c95-a3b3-a8a0dc9f68da" providerId="ADAL" clId="{2D7638B8-DBB3-5340-92A4-046733A2E902}" dt="2024-04-14T05:57:20.083" v="15019" actId="478"/>
          <ac:spMkLst>
            <pc:docMk/>
            <pc:sldMk cId="3458546184" sldId="360"/>
            <ac:spMk id="45" creationId="{D25FDA1A-5487-D052-4393-6830E7415F6E}"/>
          </ac:spMkLst>
        </pc:spChg>
        <pc:spChg chg="add mod">
          <ac:chgData name="Binita Gupta (binitag)" userId="2e1667b5-636b-4c95-a3b3-a8a0dc9f68da" providerId="ADAL" clId="{2D7638B8-DBB3-5340-92A4-046733A2E902}" dt="2024-04-14T05:45:58.005" v="14930" actId="1076"/>
          <ac:spMkLst>
            <pc:docMk/>
            <pc:sldMk cId="3458546184" sldId="360"/>
            <ac:spMk id="52" creationId="{44B98714-7344-1467-E0F7-341334D8A887}"/>
          </ac:spMkLst>
        </pc:spChg>
        <pc:spChg chg="del mod">
          <ac:chgData name="Binita Gupta (binitag)" userId="2e1667b5-636b-4c95-a3b3-a8a0dc9f68da" providerId="ADAL" clId="{2D7638B8-DBB3-5340-92A4-046733A2E902}" dt="2024-04-14T03:39:50.155" v="13664" actId="478"/>
          <ac:spMkLst>
            <pc:docMk/>
            <pc:sldMk cId="3458546184" sldId="360"/>
            <ac:spMk id="55" creationId="{77EBFBEB-88C9-BC0C-851B-4E46E7960ACF}"/>
          </ac:spMkLst>
        </pc:spChg>
        <pc:spChg chg="mod">
          <ac:chgData name="Binita Gupta (binitag)" userId="2e1667b5-636b-4c95-a3b3-a8a0dc9f68da" providerId="ADAL" clId="{2D7638B8-DBB3-5340-92A4-046733A2E902}" dt="2024-04-14T05:27:07.064" v="14405" actId="1076"/>
          <ac:spMkLst>
            <pc:docMk/>
            <pc:sldMk cId="3458546184" sldId="360"/>
            <ac:spMk id="59" creationId="{A326D087-23E9-2158-B6AA-B7793AD80711}"/>
          </ac:spMkLst>
        </pc:spChg>
        <pc:spChg chg="mod">
          <ac:chgData name="Binita Gupta (binitag)" userId="2e1667b5-636b-4c95-a3b3-a8a0dc9f68da" providerId="ADAL" clId="{2D7638B8-DBB3-5340-92A4-046733A2E902}" dt="2024-04-14T05:56:25.405" v="15013" actId="1076"/>
          <ac:spMkLst>
            <pc:docMk/>
            <pc:sldMk cId="3458546184" sldId="360"/>
            <ac:spMk id="61" creationId="{BD41C546-DB49-8C30-ADCC-3E1A3C77D110}"/>
          </ac:spMkLst>
        </pc:spChg>
        <pc:spChg chg="mod">
          <ac:chgData name="Binita Gupta (binitag)" userId="2e1667b5-636b-4c95-a3b3-a8a0dc9f68da" providerId="ADAL" clId="{2D7638B8-DBB3-5340-92A4-046733A2E902}" dt="2024-04-14T03:39:00.943" v="13652" actId="1076"/>
          <ac:spMkLst>
            <pc:docMk/>
            <pc:sldMk cId="3458546184" sldId="360"/>
            <ac:spMk id="63" creationId="{52BA7785-1039-BAD1-00AD-A1F5EBDAF293}"/>
          </ac:spMkLst>
        </pc:spChg>
        <pc:cxnChg chg="mod">
          <ac:chgData name="Binita Gupta (binitag)" userId="2e1667b5-636b-4c95-a3b3-a8a0dc9f68da" providerId="ADAL" clId="{2D7638B8-DBB3-5340-92A4-046733A2E902}" dt="2024-04-14T05:26:57.909" v="14403" actId="14100"/>
          <ac:cxnSpMkLst>
            <pc:docMk/>
            <pc:sldMk cId="3458546184" sldId="360"/>
            <ac:cxnSpMk id="6" creationId="{8DEDD32D-9782-E568-9994-CD9A11706F69}"/>
          </ac:cxnSpMkLst>
        </pc:cxnChg>
        <pc:cxnChg chg="mod">
          <ac:chgData name="Binita Gupta (binitag)" userId="2e1667b5-636b-4c95-a3b3-a8a0dc9f68da" providerId="ADAL" clId="{2D7638B8-DBB3-5340-92A4-046733A2E902}" dt="2024-04-14T05:27:37.430" v="14410" actId="14100"/>
          <ac:cxnSpMkLst>
            <pc:docMk/>
            <pc:sldMk cId="3458546184" sldId="360"/>
            <ac:cxnSpMk id="17" creationId="{E687B5D2-8E7B-E2ED-B2C0-725C01A6DBC9}"/>
          </ac:cxnSpMkLst>
        </pc:cxnChg>
        <pc:cxnChg chg="mod">
          <ac:chgData name="Binita Gupta (binitag)" userId="2e1667b5-636b-4c95-a3b3-a8a0dc9f68da" providerId="ADAL" clId="{2D7638B8-DBB3-5340-92A4-046733A2E902}" dt="2024-04-14T05:27:12.911" v="14406" actId="14100"/>
          <ac:cxnSpMkLst>
            <pc:docMk/>
            <pc:sldMk cId="3458546184" sldId="360"/>
            <ac:cxnSpMk id="19" creationId="{0AD8A870-2FCC-EC49-03E5-9393D4B3885A}"/>
          </ac:cxnSpMkLst>
        </pc:cxnChg>
        <pc:cxnChg chg="mod">
          <ac:chgData name="Binita Gupta (binitag)" userId="2e1667b5-636b-4c95-a3b3-a8a0dc9f68da" providerId="ADAL" clId="{2D7638B8-DBB3-5340-92A4-046733A2E902}" dt="2024-04-14T05:27:31.711" v="14409" actId="14100"/>
          <ac:cxnSpMkLst>
            <pc:docMk/>
            <pc:sldMk cId="3458546184" sldId="360"/>
            <ac:cxnSpMk id="22" creationId="{ACD926FE-5072-A510-5604-34E612B32D73}"/>
          </ac:cxnSpMkLst>
        </pc:cxnChg>
        <pc:cxnChg chg="add mod">
          <ac:chgData name="Binita Gupta (binitag)" userId="2e1667b5-636b-4c95-a3b3-a8a0dc9f68da" providerId="ADAL" clId="{2D7638B8-DBB3-5340-92A4-046733A2E902}" dt="2024-04-14T03:36:07.996" v="13632" actId="1076"/>
          <ac:cxnSpMkLst>
            <pc:docMk/>
            <pc:sldMk cId="3458546184" sldId="360"/>
            <ac:cxnSpMk id="24" creationId="{F535676E-7D5F-38B0-DC50-956FC63856B0}"/>
          </ac:cxnSpMkLst>
        </pc:cxnChg>
        <pc:cxnChg chg="mod">
          <ac:chgData name="Binita Gupta (binitag)" userId="2e1667b5-636b-4c95-a3b3-a8a0dc9f68da" providerId="ADAL" clId="{2D7638B8-DBB3-5340-92A4-046733A2E902}" dt="2024-04-14T05:56:03.139" v="15009" actId="1076"/>
          <ac:cxnSpMkLst>
            <pc:docMk/>
            <pc:sldMk cId="3458546184" sldId="360"/>
            <ac:cxnSpMk id="25" creationId="{EDA8F369-2007-4527-D161-B174AB97EE94}"/>
          </ac:cxnSpMkLst>
        </pc:cxnChg>
        <pc:cxnChg chg="mod">
          <ac:chgData name="Binita Gupta (binitag)" userId="2e1667b5-636b-4c95-a3b3-a8a0dc9f68da" providerId="ADAL" clId="{2D7638B8-DBB3-5340-92A4-046733A2E902}" dt="2024-04-14T05:56:03.139" v="15009" actId="1076"/>
          <ac:cxnSpMkLst>
            <pc:docMk/>
            <pc:sldMk cId="3458546184" sldId="360"/>
            <ac:cxnSpMk id="26" creationId="{1B477CA1-454B-497E-1825-7FC0992C7D64}"/>
          </ac:cxnSpMkLst>
        </pc:cxnChg>
        <pc:cxnChg chg="add mod">
          <ac:chgData name="Binita Gupta (binitag)" userId="2e1667b5-636b-4c95-a3b3-a8a0dc9f68da" providerId="ADAL" clId="{2D7638B8-DBB3-5340-92A4-046733A2E902}" dt="2024-04-14T03:36:16.501" v="13634" actId="1076"/>
          <ac:cxnSpMkLst>
            <pc:docMk/>
            <pc:sldMk cId="3458546184" sldId="360"/>
            <ac:cxnSpMk id="28" creationId="{47D1D775-F8A6-0BA2-529C-29BDE16D8DA6}"/>
          </ac:cxnSpMkLst>
        </pc:cxnChg>
        <pc:cxnChg chg="add mod">
          <ac:chgData name="Binita Gupta (binitag)" userId="2e1667b5-636b-4c95-a3b3-a8a0dc9f68da" providerId="ADAL" clId="{2D7638B8-DBB3-5340-92A4-046733A2E902}" dt="2024-04-14T03:37:27.438" v="13640"/>
          <ac:cxnSpMkLst>
            <pc:docMk/>
            <pc:sldMk cId="3458546184" sldId="360"/>
            <ac:cxnSpMk id="32" creationId="{8A984671-67AB-2AB6-17EE-B589E761C6FD}"/>
          </ac:cxnSpMkLst>
        </pc:cxnChg>
        <pc:cxnChg chg="mod">
          <ac:chgData name="Binita Gupta (binitag)" userId="2e1667b5-636b-4c95-a3b3-a8a0dc9f68da" providerId="ADAL" clId="{2D7638B8-DBB3-5340-92A4-046733A2E902}" dt="2024-04-14T06:28:15.688" v="15101" actId="14100"/>
          <ac:cxnSpMkLst>
            <pc:docMk/>
            <pc:sldMk cId="3458546184" sldId="360"/>
            <ac:cxnSpMk id="38" creationId="{82DC184F-D52B-D42E-0286-AB0F148F01D0}"/>
          </ac:cxnSpMkLst>
        </pc:cxnChg>
        <pc:cxnChg chg="mod">
          <ac:chgData name="Binita Gupta (binitag)" userId="2e1667b5-636b-4c95-a3b3-a8a0dc9f68da" providerId="ADAL" clId="{2D7638B8-DBB3-5340-92A4-046733A2E902}" dt="2024-04-14T06:27:37.192" v="15094" actId="14100"/>
          <ac:cxnSpMkLst>
            <pc:docMk/>
            <pc:sldMk cId="3458546184" sldId="360"/>
            <ac:cxnSpMk id="39" creationId="{17575856-0590-DDB6-7A87-C292D3BECBD0}"/>
          </ac:cxnSpMkLst>
        </pc:cxnChg>
        <pc:cxnChg chg="add mod">
          <ac:chgData name="Binita Gupta (binitag)" userId="2e1667b5-636b-4c95-a3b3-a8a0dc9f68da" providerId="ADAL" clId="{2D7638B8-DBB3-5340-92A4-046733A2E902}" dt="2024-04-14T05:45:13.922" v="14923" actId="1076"/>
          <ac:cxnSpMkLst>
            <pc:docMk/>
            <pc:sldMk cId="3458546184" sldId="360"/>
            <ac:cxnSpMk id="50" creationId="{DE634DB2-DDA5-485D-08C4-A16A4C0040CB}"/>
          </ac:cxnSpMkLst>
        </pc:cxnChg>
        <pc:cxnChg chg="add mod">
          <ac:chgData name="Binita Gupta (binitag)" userId="2e1667b5-636b-4c95-a3b3-a8a0dc9f68da" providerId="ADAL" clId="{2D7638B8-DBB3-5340-92A4-046733A2E902}" dt="2024-04-14T05:45:48.238" v="14928" actId="1076"/>
          <ac:cxnSpMkLst>
            <pc:docMk/>
            <pc:sldMk cId="3458546184" sldId="360"/>
            <ac:cxnSpMk id="51" creationId="{9CBC5210-B81E-61CA-9CE6-E6C3080BB045}"/>
          </ac:cxnSpMkLst>
        </pc:cxnChg>
        <pc:cxnChg chg="mod">
          <ac:chgData name="Binita Gupta (binitag)" userId="2e1667b5-636b-4c95-a3b3-a8a0dc9f68da" providerId="ADAL" clId="{2D7638B8-DBB3-5340-92A4-046733A2E902}" dt="2024-04-14T03:35:05.015" v="13625" actId="14100"/>
          <ac:cxnSpMkLst>
            <pc:docMk/>
            <pc:sldMk cId="3458546184" sldId="360"/>
            <ac:cxnSpMk id="62" creationId="{38213A79-68D7-4E68-1143-C0CAA48DD1F8}"/>
          </ac:cxnSpMkLst>
        </pc:cxnChg>
      </pc:sldChg>
      <pc:sldChg chg="addSp delSp modSp add mod modNotesTx">
        <pc:chgData name="Binita Gupta (binitag)" userId="2e1667b5-636b-4c95-a3b3-a8a0dc9f68da" providerId="ADAL" clId="{2D7638B8-DBB3-5340-92A4-046733A2E902}" dt="2024-07-11T01:29:12.338" v="20907" actId="20577"/>
        <pc:sldMkLst>
          <pc:docMk/>
          <pc:sldMk cId="555599177" sldId="361"/>
        </pc:sldMkLst>
        <pc:spChg chg="mod">
          <ac:chgData name="Binita Gupta (binitag)" userId="2e1667b5-636b-4c95-a3b3-a8a0dc9f68da" providerId="ADAL" clId="{2D7638B8-DBB3-5340-92A4-046733A2E902}" dt="2024-04-14T05:11:16.128" v="13812"/>
          <ac:spMkLst>
            <pc:docMk/>
            <pc:sldMk cId="555599177" sldId="361"/>
            <ac:spMk id="2" creationId="{F83313E4-313E-4FE0-AA51-67CC4A1724FD}"/>
          </ac:spMkLst>
        </pc:spChg>
        <pc:spChg chg="mod">
          <ac:chgData name="Binita Gupta (binitag)" userId="2e1667b5-636b-4c95-a3b3-a8a0dc9f68da" providerId="ADAL" clId="{2D7638B8-DBB3-5340-92A4-046733A2E902}" dt="2024-04-14T18:16:09.482" v="18842" actId="20577"/>
          <ac:spMkLst>
            <pc:docMk/>
            <pc:sldMk cId="555599177" sldId="361"/>
            <ac:spMk id="76" creationId="{6DBF09F5-7C81-A85D-2CBD-159FFEF529E6}"/>
          </ac:spMkLst>
        </pc:spChg>
        <pc:picChg chg="del">
          <ac:chgData name="Binita Gupta (binitag)" userId="2e1667b5-636b-4c95-a3b3-a8a0dc9f68da" providerId="ADAL" clId="{2D7638B8-DBB3-5340-92A4-046733A2E902}" dt="2024-04-14T05:11:51.464" v="13823" actId="478"/>
          <ac:picMkLst>
            <pc:docMk/>
            <pc:sldMk cId="555599177" sldId="361"/>
            <ac:picMk id="6" creationId="{9A3B1BAA-861D-CFB8-AF2C-B60B34492C30}"/>
          </ac:picMkLst>
        </pc:picChg>
        <pc:picChg chg="add del mod">
          <ac:chgData name="Binita Gupta (binitag)" userId="2e1667b5-636b-4c95-a3b3-a8a0dc9f68da" providerId="ADAL" clId="{2D7638B8-DBB3-5340-92A4-046733A2E902}" dt="2024-04-14T05:17:22.944" v="14109" actId="478"/>
          <ac:picMkLst>
            <pc:docMk/>
            <pc:sldMk cId="555599177" sldId="361"/>
            <ac:picMk id="7" creationId="{EB9006ED-A2B5-D6C2-0F72-1690B60E9FE4}"/>
          </ac:picMkLst>
        </pc:picChg>
        <pc:picChg chg="add del mod">
          <ac:chgData name="Binita Gupta (binitag)" userId="2e1667b5-636b-4c95-a3b3-a8a0dc9f68da" providerId="ADAL" clId="{2D7638B8-DBB3-5340-92A4-046733A2E902}" dt="2024-04-14T06:26:11.485" v="15080" actId="478"/>
          <ac:picMkLst>
            <pc:docMk/>
            <pc:sldMk cId="555599177" sldId="361"/>
            <ac:picMk id="8" creationId="{D2083D15-AEFE-3C3B-E4E1-4EE3389157C7}"/>
          </ac:picMkLst>
        </pc:picChg>
        <pc:picChg chg="add del mod">
          <ac:chgData name="Binita Gupta (binitag)" userId="2e1667b5-636b-4c95-a3b3-a8a0dc9f68da" providerId="ADAL" clId="{2D7638B8-DBB3-5340-92A4-046733A2E902}" dt="2024-04-14T06:27:02.674" v="15088" actId="478"/>
          <ac:picMkLst>
            <pc:docMk/>
            <pc:sldMk cId="555599177" sldId="361"/>
            <ac:picMk id="9" creationId="{65D1E3DC-CD76-F1A4-4E7B-5D08240D4CEE}"/>
          </ac:picMkLst>
        </pc:picChg>
        <pc:picChg chg="add del mod">
          <ac:chgData name="Binita Gupta (binitag)" userId="2e1667b5-636b-4c95-a3b3-a8a0dc9f68da" providerId="ADAL" clId="{2D7638B8-DBB3-5340-92A4-046733A2E902}" dt="2024-04-14T18:08:53.250" v="18663" actId="478"/>
          <ac:picMkLst>
            <pc:docMk/>
            <pc:sldMk cId="555599177" sldId="361"/>
            <ac:picMk id="10" creationId="{A2FCEF4E-AD3D-6488-E8EB-70F6B42DD7E0}"/>
          </ac:picMkLst>
        </pc:picChg>
        <pc:picChg chg="add mod">
          <ac:chgData name="Binita Gupta (binitag)" userId="2e1667b5-636b-4c95-a3b3-a8a0dc9f68da" providerId="ADAL" clId="{2D7638B8-DBB3-5340-92A4-046733A2E902}" dt="2024-04-14T18:14:12.745" v="18804" actId="1076"/>
          <ac:picMkLst>
            <pc:docMk/>
            <pc:sldMk cId="555599177" sldId="361"/>
            <ac:picMk id="11" creationId="{6D253E46-9029-86D4-64A8-355AD8762529}"/>
          </ac:picMkLst>
        </pc:picChg>
      </pc:sldChg>
      <pc:sldChg chg="addSp delSp modSp add mod">
        <pc:chgData name="Binita Gupta (binitag)" userId="2e1667b5-636b-4c95-a3b3-a8a0dc9f68da" providerId="ADAL" clId="{2D7638B8-DBB3-5340-92A4-046733A2E902}" dt="2024-04-14T18:17:09.261" v="18875" actId="20577"/>
        <pc:sldMkLst>
          <pc:docMk/>
          <pc:sldMk cId="3946266614" sldId="362"/>
        </pc:sldMkLst>
        <pc:spChg chg="mod">
          <ac:chgData name="Binita Gupta (binitag)" userId="2e1667b5-636b-4c95-a3b3-a8a0dc9f68da" providerId="ADAL" clId="{2D7638B8-DBB3-5340-92A4-046733A2E902}" dt="2024-04-14T05:19:53.578" v="14252" actId="20577"/>
          <ac:spMkLst>
            <pc:docMk/>
            <pc:sldMk cId="3946266614" sldId="362"/>
            <ac:spMk id="2" creationId="{F83313E4-313E-4FE0-AA51-67CC4A1724FD}"/>
          </ac:spMkLst>
        </pc:spChg>
        <pc:spChg chg="mod">
          <ac:chgData name="Binita Gupta (binitag)" userId="2e1667b5-636b-4c95-a3b3-a8a0dc9f68da" providerId="ADAL" clId="{2D7638B8-DBB3-5340-92A4-046733A2E902}" dt="2024-04-14T18:17:09.261" v="18875" actId="20577"/>
          <ac:spMkLst>
            <pc:docMk/>
            <pc:sldMk cId="3946266614" sldId="362"/>
            <ac:spMk id="76" creationId="{6DBF09F5-7C81-A85D-2CBD-159FFEF529E6}"/>
          </ac:spMkLst>
        </pc:spChg>
        <pc:picChg chg="add del mod">
          <ac:chgData name="Binita Gupta (binitag)" userId="2e1667b5-636b-4c95-a3b3-a8a0dc9f68da" providerId="ADAL" clId="{2D7638B8-DBB3-5340-92A4-046733A2E902}" dt="2024-04-14T05:28:26.326" v="14416" actId="478"/>
          <ac:picMkLst>
            <pc:docMk/>
            <pc:sldMk cId="3946266614" sldId="362"/>
            <ac:picMk id="6" creationId="{DCD31EE6-D124-37BA-F0C9-9458EE799CC8}"/>
          </ac:picMkLst>
        </pc:picChg>
        <pc:picChg chg="add del mod">
          <ac:chgData name="Binita Gupta (binitag)" userId="2e1667b5-636b-4c95-a3b3-a8a0dc9f68da" providerId="ADAL" clId="{2D7638B8-DBB3-5340-92A4-046733A2E902}" dt="2024-04-14T06:27:43.266" v="15095" actId="478"/>
          <ac:picMkLst>
            <pc:docMk/>
            <pc:sldMk cId="3946266614" sldId="362"/>
            <ac:picMk id="7" creationId="{DFE2CF0E-371F-3FA5-4834-6F317A8851F4}"/>
          </ac:picMkLst>
        </pc:picChg>
        <pc:picChg chg="del">
          <ac:chgData name="Binita Gupta (binitag)" userId="2e1667b5-636b-4c95-a3b3-a8a0dc9f68da" providerId="ADAL" clId="{2D7638B8-DBB3-5340-92A4-046733A2E902}" dt="2024-04-14T05:22:37.274" v="14257" actId="478"/>
          <ac:picMkLst>
            <pc:docMk/>
            <pc:sldMk cId="3946266614" sldId="362"/>
            <ac:picMk id="8" creationId="{D2083D15-AEFE-3C3B-E4E1-4EE3389157C7}"/>
          </ac:picMkLst>
        </pc:picChg>
        <pc:picChg chg="add del mod">
          <ac:chgData name="Binita Gupta (binitag)" userId="2e1667b5-636b-4c95-a3b3-a8a0dc9f68da" providerId="ADAL" clId="{2D7638B8-DBB3-5340-92A4-046733A2E902}" dt="2024-04-14T06:28:23.313" v="15102" actId="478"/>
          <ac:picMkLst>
            <pc:docMk/>
            <pc:sldMk cId="3946266614" sldId="362"/>
            <ac:picMk id="9" creationId="{883E5386-DD96-2C45-2E0D-05F4C373EAE5}"/>
          </ac:picMkLst>
        </pc:picChg>
        <pc:picChg chg="add del mod">
          <ac:chgData name="Binita Gupta (binitag)" userId="2e1667b5-636b-4c95-a3b3-a8a0dc9f68da" providerId="ADAL" clId="{2D7638B8-DBB3-5340-92A4-046733A2E902}" dt="2024-04-14T18:09:15.902" v="18670" actId="478"/>
          <ac:picMkLst>
            <pc:docMk/>
            <pc:sldMk cId="3946266614" sldId="362"/>
            <ac:picMk id="10" creationId="{16B0CC7D-A5AE-B75C-6578-AA4516939B5D}"/>
          </ac:picMkLst>
        </pc:picChg>
        <pc:picChg chg="add mod">
          <ac:chgData name="Binita Gupta (binitag)" userId="2e1667b5-636b-4c95-a3b3-a8a0dc9f68da" providerId="ADAL" clId="{2D7638B8-DBB3-5340-92A4-046733A2E902}" dt="2024-04-14T18:09:22.749" v="18674" actId="1076"/>
          <ac:picMkLst>
            <pc:docMk/>
            <pc:sldMk cId="3946266614" sldId="362"/>
            <ac:picMk id="11" creationId="{24836ED3-F732-CC09-7A8A-19F9D654166D}"/>
          </ac:picMkLst>
        </pc:picChg>
      </pc:sldChg>
      <pc:sldChg chg="addSp delSp modSp new del mod">
        <pc:chgData name="Binita Gupta (binitag)" userId="2e1667b5-636b-4c95-a3b3-a8a0dc9f68da" providerId="ADAL" clId="{2D7638B8-DBB3-5340-92A4-046733A2E902}" dt="2024-04-14T18:42:09.703" v="19557" actId="2696"/>
        <pc:sldMkLst>
          <pc:docMk/>
          <pc:sldMk cId="2041720271" sldId="363"/>
        </pc:sldMkLst>
        <pc:spChg chg="mod">
          <ac:chgData name="Binita Gupta (binitag)" userId="2e1667b5-636b-4c95-a3b3-a8a0dc9f68da" providerId="ADAL" clId="{2D7638B8-DBB3-5340-92A4-046733A2E902}" dt="2024-04-14T06:51:15.305" v="15647" actId="1076"/>
          <ac:spMkLst>
            <pc:docMk/>
            <pc:sldMk cId="2041720271" sldId="363"/>
            <ac:spMk id="2" creationId="{BAB2FADF-0E42-E1D6-4C0C-09234F2D4913}"/>
          </ac:spMkLst>
        </pc:spChg>
        <pc:spChg chg="add mod">
          <ac:chgData name="Binita Gupta (binitag)" userId="2e1667b5-636b-4c95-a3b3-a8a0dc9f68da" providerId="ADAL" clId="{2D7638B8-DBB3-5340-92A4-046733A2E902}" dt="2024-04-14T06:51:19.902" v="15648" actId="1076"/>
          <ac:spMkLst>
            <pc:docMk/>
            <pc:sldMk cId="2041720271" sldId="363"/>
            <ac:spMk id="6" creationId="{686FF571-CAE7-DE7B-7177-0A605DF6A5C3}"/>
          </ac:spMkLst>
        </pc:spChg>
        <pc:spChg chg="add mod">
          <ac:chgData name="Binita Gupta (binitag)" userId="2e1667b5-636b-4c95-a3b3-a8a0dc9f68da" providerId="ADAL" clId="{2D7638B8-DBB3-5340-92A4-046733A2E902}" dt="2024-04-14T06:51:19.902" v="15648" actId="1076"/>
          <ac:spMkLst>
            <pc:docMk/>
            <pc:sldMk cId="2041720271" sldId="363"/>
            <ac:spMk id="7" creationId="{436BA2FC-CC8F-4EC1-B623-D0267DD45C78}"/>
          </ac:spMkLst>
        </pc:spChg>
        <pc:spChg chg="add del mod">
          <ac:chgData name="Binita Gupta (binitag)" userId="2e1667b5-636b-4c95-a3b3-a8a0dc9f68da" providerId="ADAL" clId="{2D7638B8-DBB3-5340-92A4-046733A2E902}" dt="2024-04-14T06:47:22.680" v="15474" actId="478"/>
          <ac:spMkLst>
            <pc:docMk/>
            <pc:sldMk cId="2041720271" sldId="363"/>
            <ac:spMk id="8" creationId="{13FB4A47-C770-325D-BE3F-6AC1C6CB48DB}"/>
          </ac:spMkLst>
        </pc:spChg>
        <pc:spChg chg="add del mod">
          <ac:chgData name="Binita Gupta (binitag)" userId="2e1667b5-636b-4c95-a3b3-a8a0dc9f68da" providerId="ADAL" clId="{2D7638B8-DBB3-5340-92A4-046733A2E902}" dt="2024-04-14T06:47:22.680" v="15474" actId="478"/>
          <ac:spMkLst>
            <pc:docMk/>
            <pc:sldMk cId="2041720271" sldId="363"/>
            <ac:spMk id="9" creationId="{2B15F874-B159-2650-B34D-C89177CF53F1}"/>
          </ac:spMkLst>
        </pc:spChg>
        <pc:spChg chg="add mod">
          <ac:chgData name="Binita Gupta (binitag)" userId="2e1667b5-636b-4c95-a3b3-a8a0dc9f68da" providerId="ADAL" clId="{2D7638B8-DBB3-5340-92A4-046733A2E902}" dt="2024-04-14T06:52:26.098" v="15697" actId="20577"/>
          <ac:spMkLst>
            <pc:docMk/>
            <pc:sldMk cId="2041720271" sldId="363"/>
            <ac:spMk id="15" creationId="{7FA00A90-E0F9-AD45-A33A-587DE32F2E12}"/>
          </ac:spMkLst>
        </pc:spChg>
        <pc:spChg chg="add mod">
          <ac:chgData name="Binita Gupta (binitag)" userId="2e1667b5-636b-4c95-a3b3-a8a0dc9f68da" providerId="ADAL" clId="{2D7638B8-DBB3-5340-92A4-046733A2E902}" dt="2024-04-14T06:47:35.555" v="15477" actId="1076"/>
          <ac:spMkLst>
            <pc:docMk/>
            <pc:sldMk cId="2041720271" sldId="363"/>
            <ac:spMk id="18" creationId="{A1B8DEB1-59E9-DAA0-6BE4-BF21295D9F54}"/>
          </ac:spMkLst>
        </pc:spChg>
        <pc:spChg chg="add mod">
          <ac:chgData name="Binita Gupta (binitag)" userId="2e1667b5-636b-4c95-a3b3-a8a0dc9f68da" providerId="ADAL" clId="{2D7638B8-DBB3-5340-92A4-046733A2E902}" dt="2024-04-14T06:47:46.704" v="15480" actId="1076"/>
          <ac:spMkLst>
            <pc:docMk/>
            <pc:sldMk cId="2041720271" sldId="363"/>
            <ac:spMk id="21" creationId="{4E7B64CA-11E4-AF8B-C691-FC0219958E19}"/>
          </ac:spMkLst>
        </pc:spChg>
        <pc:spChg chg="add mod">
          <ac:chgData name="Binita Gupta (binitag)" userId="2e1667b5-636b-4c95-a3b3-a8a0dc9f68da" providerId="ADAL" clId="{2D7638B8-DBB3-5340-92A4-046733A2E902}" dt="2024-04-14T06:51:10.383" v="15645" actId="1076"/>
          <ac:spMkLst>
            <pc:docMk/>
            <pc:sldMk cId="2041720271" sldId="363"/>
            <ac:spMk id="23" creationId="{3DA249C6-1D6C-AF6A-3AE2-CC1B2F33FDB9}"/>
          </ac:spMkLst>
        </pc:spChg>
        <pc:spChg chg="add mod">
          <ac:chgData name="Binita Gupta (binitag)" userId="2e1667b5-636b-4c95-a3b3-a8a0dc9f68da" providerId="ADAL" clId="{2D7638B8-DBB3-5340-92A4-046733A2E902}" dt="2024-04-14T06:52:32.399" v="15699" actId="1076"/>
          <ac:spMkLst>
            <pc:docMk/>
            <pc:sldMk cId="2041720271" sldId="363"/>
            <ac:spMk id="27" creationId="{2CC96FF8-6E39-DDF0-C9B5-A6034D64C2B3}"/>
          </ac:spMkLst>
        </pc:spChg>
        <pc:spChg chg="add mod">
          <ac:chgData name="Binita Gupta (binitag)" userId="2e1667b5-636b-4c95-a3b3-a8a0dc9f68da" providerId="ADAL" clId="{2D7638B8-DBB3-5340-92A4-046733A2E902}" dt="2024-04-14T07:02:26.113" v="16075" actId="20577"/>
          <ac:spMkLst>
            <pc:docMk/>
            <pc:sldMk cId="2041720271" sldId="363"/>
            <ac:spMk id="29" creationId="{96FF192C-7A62-0BF6-8DF1-E8DB895EB387}"/>
          </ac:spMkLst>
        </pc:spChg>
        <pc:cxnChg chg="add mod">
          <ac:chgData name="Binita Gupta (binitag)" userId="2e1667b5-636b-4c95-a3b3-a8a0dc9f68da" providerId="ADAL" clId="{2D7638B8-DBB3-5340-92A4-046733A2E902}" dt="2024-04-14T06:51:19.902" v="15648" actId="1076"/>
          <ac:cxnSpMkLst>
            <pc:docMk/>
            <pc:sldMk cId="2041720271" sldId="363"/>
            <ac:cxnSpMk id="10" creationId="{219721D2-586F-06F2-A22C-6F99DFB60EA4}"/>
          </ac:cxnSpMkLst>
        </pc:cxnChg>
        <pc:cxnChg chg="add mod">
          <ac:chgData name="Binita Gupta (binitag)" userId="2e1667b5-636b-4c95-a3b3-a8a0dc9f68da" providerId="ADAL" clId="{2D7638B8-DBB3-5340-92A4-046733A2E902}" dt="2024-04-14T06:51:19.902" v="15648" actId="1076"/>
          <ac:cxnSpMkLst>
            <pc:docMk/>
            <pc:sldMk cId="2041720271" sldId="363"/>
            <ac:cxnSpMk id="11" creationId="{FF97F112-8806-CA28-D84C-1006BE3BDECA}"/>
          </ac:cxnSpMkLst>
        </pc:cxnChg>
        <pc:cxnChg chg="add del mod">
          <ac:chgData name="Binita Gupta (binitag)" userId="2e1667b5-636b-4c95-a3b3-a8a0dc9f68da" providerId="ADAL" clId="{2D7638B8-DBB3-5340-92A4-046733A2E902}" dt="2024-04-14T06:47:22.680" v="15474" actId="478"/>
          <ac:cxnSpMkLst>
            <pc:docMk/>
            <pc:sldMk cId="2041720271" sldId="363"/>
            <ac:cxnSpMk id="12" creationId="{A815AACA-A1CE-1B82-01AD-E226C204E5C0}"/>
          </ac:cxnSpMkLst>
        </pc:cxnChg>
        <pc:cxnChg chg="add del mod">
          <ac:chgData name="Binita Gupta (binitag)" userId="2e1667b5-636b-4c95-a3b3-a8a0dc9f68da" providerId="ADAL" clId="{2D7638B8-DBB3-5340-92A4-046733A2E902}" dt="2024-04-14T06:47:22.680" v="15474" actId="478"/>
          <ac:cxnSpMkLst>
            <pc:docMk/>
            <pc:sldMk cId="2041720271" sldId="363"/>
            <ac:cxnSpMk id="13" creationId="{D5C38FFB-EBD9-E1E3-4624-2BA4B08C692B}"/>
          </ac:cxnSpMkLst>
        </pc:cxnChg>
        <pc:cxnChg chg="add del mod">
          <ac:chgData name="Binita Gupta (binitag)" userId="2e1667b5-636b-4c95-a3b3-a8a0dc9f68da" providerId="ADAL" clId="{2D7638B8-DBB3-5340-92A4-046733A2E902}" dt="2024-04-14T06:51:12.879" v="15646" actId="478"/>
          <ac:cxnSpMkLst>
            <pc:docMk/>
            <pc:sldMk cId="2041720271" sldId="363"/>
            <ac:cxnSpMk id="14" creationId="{BF23DAC6-96FB-4D58-3649-69CB34E8EB88}"/>
          </ac:cxnSpMkLst>
        </pc:cxnChg>
        <pc:cxnChg chg="add mod">
          <ac:chgData name="Binita Gupta (binitag)" userId="2e1667b5-636b-4c95-a3b3-a8a0dc9f68da" providerId="ADAL" clId="{2D7638B8-DBB3-5340-92A4-046733A2E902}" dt="2024-04-14T06:47:35.555" v="15477" actId="1076"/>
          <ac:cxnSpMkLst>
            <pc:docMk/>
            <pc:sldMk cId="2041720271" sldId="363"/>
            <ac:cxnSpMk id="16" creationId="{8B5A6694-0F55-479B-A0AB-E554B3CB03CB}"/>
          </ac:cxnSpMkLst>
        </pc:cxnChg>
        <pc:cxnChg chg="add mod">
          <ac:chgData name="Binita Gupta (binitag)" userId="2e1667b5-636b-4c95-a3b3-a8a0dc9f68da" providerId="ADAL" clId="{2D7638B8-DBB3-5340-92A4-046733A2E902}" dt="2024-04-14T06:47:35.555" v="15477" actId="1076"/>
          <ac:cxnSpMkLst>
            <pc:docMk/>
            <pc:sldMk cId="2041720271" sldId="363"/>
            <ac:cxnSpMk id="17" creationId="{C17D59ED-32FA-87EE-E1B9-C5B4E57F7963}"/>
          </ac:cxnSpMkLst>
        </pc:cxnChg>
        <pc:cxnChg chg="add mod">
          <ac:chgData name="Binita Gupta (binitag)" userId="2e1667b5-636b-4c95-a3b3-a8a0dc9f68da" providerId="ADAL" clId="{2D7638B8-DBB3-5340-92A4-046733A2E902}" dt="2024-04-14T06:47:35.555" v="15477" actId="1076"/>
          <ac:cxnSpMkLst>
            <pc:docMk/>
            <pc:sldMk cId="2041720271" sldId="363"/>
            <ac:cxnSpMk id="19" creationId="{03B0D166-9CE5-C290-69C0-C6BE884D8FEA}"/>
          </ac:cxnSpMkLst>
        </pc:cxnChg>
        <pc:cxnChg chg="add mod">
          <ac:chgData name="Binita Gupta (binitag)" userId="2e1667b5-636b-4c95-a3b3-a8a0dc9f68da" providerId="ADAL" clId="{2D7638B8-DBB3-5340-92A4-046733A2E902}" dt="2024-04-14T06:47:35.555" v="15477" actId="1076"/>
          <ac:cxnSpMkLst>
            <pc:docMk/>
            <pc:sldMk cId="2041720271" sldId="363"/>
            <ac:cxnSpMk id="20" creationId="{F4109533-F3CF-90D2-90B8-8C72AC8ED583}"/>
          </ac:cxnSpMkLst>
        </pc:cxnChg>
        <pc:cxnChg chg="add mod">
          <ac:chgData name="Binita Gupta (binitag)" userId="2e1667b5-636b-4c95-a3b3-a8a0dc9f68da" providerId="ADAL" clId="{2D7638B8-DBB3-5340-92A4-046733A2E902}" dt="2024-04-14T06:51:19.902" v="15648" actId="1076"/>
          <ac:cxnSpMkLst>
            <pc:docMk/>
            <pc:sldMk cId="2041720271" sldId="363"/>
            <ac:cxnSpMk id="22" creationId="{99F24566-4D7F-1287-2737-779A1E9C447A}"/>
          </ac:cxnSpMkLst>
        </pc:cxnChg>
        <pc:cxnChg chg="add mod">
          <ac:chgData name="Binita Gupta (binitag)" userId="2e1667b5-636b-4c95-a3b3-a8a0dc9f68da" providerId="ADAL" clId="{2D7638B8-DBB3-5340-92A4-046733A2E902}" dt="2024-04-14T06:51:19.902" v="15648" actId="1076"/>
          <ac:cxnSpMkLst>
            <pc:docMk/>
            <pc:sldMk cId="2041720271" sldId="363"/>
            <ac:cxnSpMk id="24" creationId="{1C0578E1-803B-50F2-23A9-298E03A0C0E5}"/>
          </ac:cxnSpMkLst>
        </pc:cxnChg>
        <pc:cxnChg chg="add mod">
          <ac:chgData name="Binita Gupta (binitag)" userId="2e1667b5-636b-4c95-a3b3-a8a0dc9f68da" providerId="ADAL" clId="{2D7638B8-DBB3-5340-92A4-046733A2E902}" dt="2024-04-14T07:02:17.154" v="16063" actId="1076"/>
          <ac:cxnSpMkLst>
            <pc:docMk/>
            <pc:sldMk cId="2041720271" sldId="363"/>
            <ac:cxnSpMk id="28" creationId="{5AB8256F-8C12-64B7-97E7-D5C3F8E4D95A}"/>
          </ac:cxnSpMkLst>
        </pc:cxnChg>
      </pc:sldChg>
      <pc:sldChg chg="modSp add mod modNotesTx">
        <pc:chgData name="Binita Gupta (binitag)" userId="2e1667b5-636b-4c95-a3b3-a8a0dc9f68da" providerId="ADAL" clId="{2D7638B8-DBB3-5340-92A4-046733A2E902}" dt="2024-04-14T18:54:14.140" v="19912" actId="20577"/>
        <pc:sldMkLst>
          <pc:docMk/>
          <pc:sldMk cId="3257577532" sldId="364"/>
        </pc:sldMkLst>
        <pc:spChg chg="mod">
          <ac:chgData name="Binita Gupta (binitag)" userId="2e1667b5-636b-4c95-a3b3-a8a0dc9f68da" providerId="ADAL" clId="{2D7638B8-DBB3-5340-92A4-046733A2E902}" dt="2024-04-14T17:59:57.662" v="18579" actId="20577"/>
          <ac:spMkLst>
            <pc:docMk/>
            <pc:sldMk cId="3257577532" sldId="364"/>
            <ac:spMk id="4097" creationId="{00000000-0000-0000-0000-000000000000}"/>
          </ac:spMkLst>
        </pc:spChg>
        <pc:spChg chg="mod">
          <ac:chgData name="Binita Gupta (binitag)" userId="2e1667b5-636b-4c95-a3b3-a8a0dc9f68da" providerId="ADAL" clId="{2D7638B8-DBB3-5340-92A4-046733A2E902}" dt="2024-04-14T18:00:33.022" v="18602"/>
          <ac:spMkLst>
            <pc:docMk/>
            <pc:sldMk cId="3257577532" sldId="364"/>
            <ac:spMk id="4098" creationId="{00000000-0000-0000-0000-000000000000}"/>
          </ac:spMkLst>
        </pc:spChg>
      </pc:sldChg>
      <pc:sldChg chg="addSp delSp modSp add del mod">
        <pc:chgData name="Binita Gupta (binitag)" userId="2e1667b5-636b-4c95-a3b3-a8a0dc9f68da" providerId="ADAL" clId="{2D7638B8-DBB3-5340-92A4-046733A2E902}" dt="2024-04-14T19:21:00.526" v="20024" actId="2696"/>
        <pc:sldMkLst>
          <pc:docMk/>
          <pc:sldMk cId="3338575636" sldId="365"/>
        </pc:sldMkLst>
        <pc:spChg chg="mod">
          <ac:chgData name="Binita Gupta (binitag)" userId="2e1667b5-636b-4c95-a3b3-a8a0dc9f68da" providerId="ADAL" clId="{2D7638B8-DBB3-5340-92A4-046733A2E902}" dt="2024-04-14T17:50:50.070" v="18287" actId="20577"/>
          <ac:spMkLst>
            <pc:docMk/>
            <pc:sldMk cId="3338575636" sldId="365"/>
            <ac:spMk id="2" creationId="{F83313E4-313E-4FE0-AA51-67CC4A1724FD}"/>
          </ac:spMkLst>
        </pc:spChg>
        <pc:spChg chg="mod">
          <ac:chgData name="Binita Gupta (binitag)" userId="2e1667b5-636b-4c95-a3b3-a8a0dc9f68da" providerId="ADAL" clId="{2D7638B8-DBB3-5340-92A4-046733A2E902}" dt="2024-04-14T17:45:38.236" v="18150" actId="1076"/>
          <ac:spMkLst>
            <pc:docMk/>
            <pc:sldMk cId="3338575636" sldId="365"/>
            <ac:spMk id="7" creationId="{8030A394-6F75-2EC1-7654-66C565466213}"/>
          </ac:spMkLst>
        </pc:spChg>
        <pc:spChg chg="mod">
          <ac:chgData name="Binita Gupta (binitag)" userId="2e1667b5-636b-4c95-a3b3-a8a0dc9f68da" providerId="ADAL" clId="{2D7638B8-DBB3-5340-92A4-046733A2E902}" dt="2024-04-14T17:45:38.236" v="18150" actId="1076"/>
          <ac:spMkLst>
            <pc:docMk/>
            <pc:sldMk cId="3338575636" sldId="365"/>
            <ac:spMk id="8" creationId="{91341BEF-BA29-1581-D7EC-DCE83CB1DA7C}"/>
          </ac:spMkLst>
        </pc:spChg>
        <pc:spChg chg="del">
          <ac:chgData name="Binita Gupta (binitag)" userId="2e1667b5-636b-4c95-a3b3-a8a0dc9f68da" providerId="ADAL" clId="{2D7638B8-DBB3-5340-92A4-046733A2E902}" dt="2024-04-14T07:10:13.737" v="16183" actId="478"/>
          <ac:spMkLst>
            <pc:docMk/>
            <pc:sldMk cId="3338575636" sldId="365"/>
            <ac:spMk id="9" creationId="{485003F2-7B62-376D-893D-8A1857A59424}"/>
          </ac:spMkLst>
        </pc:spChg>
        <pc:spChg chg="mod">
          <ac:chgData name="Binita Gupta (binitag)" userId="2e1667b5-636b-4c95-a3b3-a8a0dc9f68da" providerId="ADAL" clId="{2D7638B8-DBB3-5340-92A4-046733A2E902}" dt="2024-04-14T17:50:19.650" v="18265" actId="14100"/>
          <ac:spMkLst>
            <pc:docMk/>
            <pc:sldMk cId="3338575636" sldId="365"/>
            <ac:spMk id="10" creationId="{021DB04E-6994-5152-9A17-D8FEFCC37877}"/>
          </ac:spMkLst>
        </pc:spChg>
        <pc:spChg chg="mod">
          <ac:chgData name="Binita Gupta (binitag)" userId="2e1667b5-636b-4c95-a3b3-a8a0dc9f68da" providerId="ADAL" clId="{2D7638B8-DBB3-5340-92A4-046733A2E902}" dt="2024-04-14T17:45:38.236" v="18150" actId="1076"/>
          <ac:spMkLst>
            <pc:docMk/>
            <pc:sldMk cId="3338575636" sldId="365"/>
            <ac:spMk id="11" creationId="{6551274E-E9A0-75B0-E805-54AFA1FFAA65}"/>
          </ac:spMkLst>
        </pc:spChg>
        <pc:spChg chg="del mod">
          <ac:chgData name="Binita Gupta (binitag)" userId="2e1667b5-636b-4c95-a3b3-a8a0dc9f68da" providerId="ADAL" clId="{2D7638B8-DBB3-5340-92A4-046733A2E902}" dt="2024-04-14T07:11:56.247" v="16203" actId="478"/>
          <ac:spMkLst>
            <pc:docMk/>
            <pc:sldMk cId="3338575636" sldId="365"/>
            <ac:spMk id="16" creationId="{E184DEFB-A7AA-AA9A-A52D-069E017EF73F}"/>
          </ac:spMkLst>
        </pc:spChg>
        <pc:spChg chg="del">
          <ac:chgData name="Binita Gupta (binitag)" userId="2e1667b5-636b-4c95-a3b3-a8a0dc9f68da" providerId="ADAL" clId="{2D7638B8-DBB3-5340-92A4-046733A2E902}" dt="2024-04-14T07:05:06.703" v="16083" actId="478"/>
          <ac:spMkLst>
            <pc:docMk/>
            <pc:sldMk cId="3338575636" sldId="365"/>
            <ac:spMk id="20" creationId="{DE859F8C-8369-A263-D2F5-E84B66CDBA5A}"/>
          </ac:spMkLst>
        </pc:spChg>
        <pc:spChg chg="mod">
          <ac:chgData name="Binita Gupta (binitag)" userId="2e1667b5-636b-4c95-a3b3-a8a0dc9f68da" providerId="ADAL" clId="{2D7638B8-DBB3-5340-92A4-046733A2E902}" dt="2024-04-14T17:45:38.236" v="18150" actId="1076"/>
          <ac:spMkLst>
            <pc:docMk/>
            <pc:sldMk cId="3338575636" sldId="365"/>
            <ac:spMk id="23" creationId="{80090238-0C14-9944-184F-AEC8605EC781}"/>
          </ac:spMkLst>
        </pc:spChg>
        <pc:spChg chg="del">
          <ac:chgData name="Binita Gupta (binitag)" userId="2e1667b5-636b-4c95-a3b3-a8a0dc9f68da" providerId="ADAL" clId="{2D7638B8-DBB3-5340-92A4-046733A2E902}" dt="2024-04-14T07:05:24.751" v="16105" actId="478"/>
          <ac:spMkLst>
            <pc:docMk/>
            <pc:sldMk cId="3338575636" sldId="365"/>
            <ac:spMk id="27" creationId="{7C5239F8-7933-94DC-1B7A-0392BE4DBF9C}"/>
          </ac:spMkLst>
        </pc:spChg>
        <pc:spChg chg="del mod">
          <ac:chgData name="Binita Gupta (binitag)" userId="2e1667b5-636b-4c95-a3b3-a8a0dc9f68da" providerId="ADAL" clId="{2D7638B8-DBB3-5340-92A4-046733A2E902}" dt="2024-04-14T07:11:53.145" v="16202" actId="478"/>
          <ac:spMkLst>
            <pc:docMk/>
            <pc:sldMk cId="3338575636" sldId="365"/>
            <ac:spMk id="29" creationId="{097CF685-EAA3-38AD-EC7D-AD4D3FFEE4E8}"/>
          </ac:spMkLst>
        </pc:spChg>
        <pc:spChg chg="del mod">
          <ac:chgData name="Binita Gupta (binitag)" userId="2e1667b5-636b-4c95-a3b3-a8a0dc9f68da" providerId="ADAL" clId="{2D7638B8-DBB3-5340-92A4-046733A2E902}" dt="2024-04-14T07:11:56.247" v="16203" actId="478"/>
          <ac:spMkLst>
            <pc:docMk/>
            <pc:sldMk cId="3338575636" sldId="365"/>
            <ac:spMk id="30" creationId="{483DDC61-6970-C04C-9B1B-BEC0D3A823C8}"/>
          </ac:spMkLst>
        </pc:spChg>
        <pc:spChg chg="del mod">
          <ac:chgData name="Binita Gupta (binitag)" userId="2e1667b5-636b-4c95-a3b3-a8a0dc9f68da" providerId="ADAL" clId="{2D7638B8-DBB3-5340-92A4-046733A2E902}" dt="2024-04-14T07:19:11.108" v="16281" actId="478"/>
          <ac:spMkLst>
            <pc:docMk/>
            <pc:sldMk cId="3338575636" sldId="365"/>
            <ac:spMk id="33" creationId="{707DDD9A-182E-10C6-9270-2D9C6D766C82}"/>
          </ac:spMkLst>
        </pc:spChg>
        <pc:spChg chg="del">
          <ac:chgData name="Binita Gupta (binitag)" userId="2e1667b5-636b-4c95-a3b3-a8a0dc9f68da" providerId="ADAL" clId="{2D7638B8-DBB3-5340-92A4-046733A2E902}" dt="2024-04-14T07:08:31.924" v="16145" actId="478"/>
          <ac:spMkLst>
            <pc:docMk/>
            <pc:sldMk cId="3338575636" sldId="365"/>
            <ac:spMk id="34" creationId="{022DDD4D-65A7-0E9C-5EC0-A1E7D58376AB}"/>
          </ac:spMkLst>
        </pc:spChg>
        <pc:spChg chg="del">
          <ac:chgData name="Binita Gupta (binitag)" userId="2e1667b5-636b-4c95-a3b3-a8a0dc9f68da" providerId="ADAL" clId="{2D7638B8-DBB3-5340-92A4-046733A2E902}" dt="2024-04-14T07:10:15.066" v="16184" actId="478"/>
          <ac:spMkLst>
            <pc:docMk/>
            <pc:sldMk cId="3338575636" sldId="365"/>
            <ac:spMk id="37" creationId="{CFA8F571-6FA3-14A4-4880-80EE5913EC60}"/>
          </ac:spMkLst>
        </pc:spChg>
        <pc:spChg chg="add mod">
          <ac:chgData name="Binita Gupta (binitag)" userId="2e1667b5-636b-4c95-a3b3-a8a0dc9f68da" providerId="ADAL" clId="{2D7638B8-DBB3-5340-92A4-046733A2E902}" dt="2024-04-14T17:50:25.552" v="18266" actId="14100"/>
          <ac:spMkLst>
            <pc:docMk/>
            <pc:sldMk cId="3338575636" sldId="365"/>
            <ac:spMk id="45" creationId="{0885A4F1-FC8F-89CB-82DA-873642DE4463}"/>
          </ac:spMkLst>
        </pc:spChg>
        <pc:spChg chg="add mod">
          <ac:chgData name="Binita Gupta (binitag)" userId="2e1667b5-636b-4c95-a3b3-a8a0dc9f68da" providerId="ADAL" clId="{2D7638B8-DBB3-5340-92A4-046733A2E902}" dt="2024-04-14T17:47:10.387" v="18173" actId="1076"/>
          <ac:spMkLst>
            <pc:docMk/>
            <pc:sldMk cId="3338575636" sldId="365"/>
            <ac:spMk id="46" creationId="{3F4B0FDE-C289-4D37-4366-877AA1AD783E}"/>
          </ac:spMkLst>
        </pc:spChg>
        <pc:spChg chg="mod">
          <ac:chgData name="Binita Gupta (binitag)" userId="2e1667b5-636b-4c95-a3b3-a8a0dc9f68da" providerId="ADAL" clId="{2D7638B8-DBB3-5340-92A4-046733A2E902}" dt="2024-04-14T07:08:15.049" v="16142"/>
          <ac:spMkLst>
            <pc:docMk/>
            <pc:sldMk cId="3338575636" sldId="365"/>
            <ac:spMk id="48" creationId="{3102166E-B9B5-48F6-4318-3D5DD793D8C1}"/>
          </ac:spMkLst>
        </pc:spChg>
        <pc:spChg chg="mod">
          <ac:chgData name="Binita Gupta (binitag)" userId="2e1667b5-636b-4c95-a3b3-a8a0dc9f68da" providerId="ADAL" clId="{2D7638B8-DBB3-5340-92A4-046733A2E902}" dt="2024-04-14T07:08:15.049" v="16142"/>
          <ac:spMkLst>
            <pc:docMk/>
            <pc:sldMk cId="3338575636" sldId="365"/>
            <ac:spMk id="49" creationId="{3AF6ED0F-049D-E119-DD2A-8313E4644A85}"/>
          </ac:spMkLst>
        </pc:spChg>
        <pc:spChg chg="del">
          <ac:chgData name="Binita Gupta (binitag)" userId="2e1667b5-636b-4c95-a3b3-a8a0dc9f68da" providerId="ADAL" clId="{2D7638B8-DBB3-5340-92A4-046733A2E902}" dt="2024-04-14T07:09:21.426" v="16175" actId="478"/>
          <ac:spMkLst>
            <pc:docMk/>
            <pc:sldMk cId="3338575636" sldId="365"/>
            <ac:spMk id="52" creationId="{44B98714-7344-1467-E0F7-341334D8A887}"/>
          </ac:spMkLst>
        </pc:spChg>
        <pc:spChg chg="mod">
          <ac:chgData name="Binita Gupta (binitag)" userId="2e1667b5-636b-4c95-a3b3-a8a0dc9f68da" providerId="ADAL" clId="{2D7638B8-DBB3-5340-92A4-046733A2E902}" dt="2024-04-14T07:08:15.049" v="16142"/>
          <ac:spMkLst>
            <pc:docMk/>
            <pc:sldMk cId="3338575636" sldId="365"/>
            <ac:spMk id="53" creationId="{E9E04F79-6FA0-6A5F-11E5-BFE1858A886B}"/>
          </ac:spMkLst>
        </pc:spChg>
        <pc:spChg chg="add mod">
          <ac:chgData name="Binita Gupta (binitag)" userId="2e1667b5-636b-4c95-a3b3-a8a0dc9f68da" providerId="ADAL" clId="{2D7638B8-DBB3-5340-92A4-046733A2E902}" dt="2024-04-14T17:47:40.005" v="18178" actId="1076"/>
          <ac:spMkLst>
            <pc:docMk/>
            <pc:sldMk cId="3338575636" sldId="365"/>
            <ac:spMk id="54" creationId="{B6D32A96-B313-8199-CAC9-F8C6780DCD81}"/>
          </ac:spMkLst>
        </pc:spChg>
        <pc:spChg chg="add mod">
          <ac:chgData name="Binita Gupta (binitag)" userId="2e1667b5-636b-4c95-a3b3-a8a0dc9f68da" providerId="ADAL" clId="{2D7638B8-DBB3-5340-92A4-046733A2E902}" dt="2024-04-14T17:47:47.835" v="18179" actId="14100"/>
          <ac:spMkLst>
            <pc:docMk/>
            <pc:sldMk cId="3338575636" sldId="365"/>
            <ac:spMk id="55" creationId="{4F52E4B0-7424-6862-0375-F5138AF0375A}"/>
          </ac:spMkLst>
        </pc:spChg>
        <pc:spChg chg="add mod">
          <ac:chgData name="Binita Gupta (binitag)" userId="2e1667b5-636b-4c95-a3b3-a8a0dc9f68da" providerId="ADAL" clId="{2D7638B8-DBB3-5340-92A4-046733A2E902}" dt="2024-04-14T17:48:11.052" v="18185" actId="1076"/>
          <ac:spMkLst>
            <pc:docMk/>
            <pc:sldMk cId="3338575636" sldId="365"/>
            <ac:spMk id="56" creationId="{5EE0253E-6670-F6F8-F3B0-48D2F74D45A3}"/>
          </ac:spMkLst>
        </pc:spChg>
        <pc:spChg chg="add mod">
          <ac:chgData name="Binita Gupta (binitag)" userId="2e1667b5-636b-4c95-a3b3-a8a0dc9f68da" providerId="ADAL" clId="{2D7638B8-DBB3-5340-92A4-046733A2E902}" dt="2024-04-14T17:48:15.299" v="18186" actId="1076"/>
          <ac:spMkLst>
            <pc:docMk/>
            <pc:sldMk cId="3338575636" sldId="365"/>
            <ac:spMk id="57" creationId="{50797922-26E9-190B-08AC-308C5CAB924A}"/>
          </ac:spMkLst>
        </pc:spChg>
        <pc:spChg chg="del">
          <ac:chgData name="Binita Gupta (binitag)" userId="2e1667b5-636b-4c95-a3b3-a8a0dc9f68da" providerId="ADAL" clId="{2D7638B8-DBB3-5340-92A4-046733A2E902}" dt="2024-04-14T07:09:21.426" v="16175" actId="478"/>
          <ac:spMkLst>
            <pc:docMk/>
            <pc:sldMk cId="3338575636" sldId="365"/>
            <ac:spMk id="59" creationId="{A326D087-23E9-2158-B6AA-B7793AD80711}"/>
          </ac:spMkLst>
        </pc:spChg>
        <pc:spChg chg="mod">
          <ac:chgData name="Binita Gupta (binitag)" userId="2e1667b5-636b-4c95-a3b3-a8a0dc9f68da" providerId="ADAL" clId="{2D7638B8-DBB3-5340-92A4-046733A2E902}" dt="2024-04-14T07:09:36.769" v="16178"/>
          <ac:spMkLst>
            <pc:docMk/>
            <pc:sldMk cId="3338575636" sldId="365"/>
            <ac:spMk id="60" creationId="{A5C76D85-4115-DCAA-B509-37E97FC13E43}"/>
          </ac:spMkLst>
        </pc:spChg>
        <pc:spChg chg="mod">
          <ac:chgData name="Binita Gupta (binitag)" userId="2e1667b5-636b-4c95-a3b3-a8a0dc9f68da" providerId="ADAL" clId="{2D7638B8-DBB3-5340-92A4-046733A2E902}" dt="2024-04-14T17:45:38.236" v="18150" actId="1076"/>
          <ac:spMkLst>
            <pc:docMk/>
            <pc:sldMk cId="3338575636" sldId="365"/>
            <ac:spMk id="61" creationId="{BD41C546-DB49-8C30-ADCC-3E1A3C77D110}"/>
          </ac:spMkLst>
        </pc:spChg>
        <pc:spChg chg="del">
          <ac:chgData name="Binita Gupta (binitag)" userId="2e1667b5-636b-4c95-a3b3-a8a0dc9f68da" providerId="ADAL" clId="{2D7638B8-DBB3-5340-92A4-046733A2E902}" dt="2024-04-14T07:05:31.340" v="16107" actId="478"/>
          <ac:spMkLst>
            <pc:docMk/>
            <pc:sldMk cId="3338575636" sldId="365"/>
            <ac:spMk id="63" creationId="{52BA7785-1039-BAD1-00AD-A1F5EBDAF293}"/>
          </ac:spMkLst>
        </pc:spChg>
        <pc:spChg chg="mod">
          <ac:chgData name="Binita Gupta (binitag)" userId="2e1667b5-636b-4c95-a3b3-a8a0dc9f68da" providerId="ADAL" clId="{2D7638B8-DBB3-5340-92A4-046733A2E902}" dt="2024-04-14T07:09:36.769" v="16178"/>
          <ac:spMkLst>
            <pc:docMk/>
            <pc:sldMk cId="3338575636" sldId="365"/>
            <ac:spMk id="64" creationId="{F677F4A8-FDF4-72E7-FA1D-85DF2030F585}"/>
          </ac:spMkLst>
        </pc:spChg>
        <pc:spChg chg="mod">
          <ac:chgData name="Binita Gupta (binitag)" userId="2e1667b5-636b-4c95-a3b3-a8a0dc9f68da" providerId="ADAL" clId="{2D7638B8-DBB3-5340-92A4-046733A2E902}" dt="2024-04-14T07:09:36.769" v="16178"/>
          <ac:spMkLst>
            <pc:docMk/>
            <pc:sldMk cId="3338575636" sldId="365"/>
            <ac:spMk id="65" creationId="{FF875233-5A2B-3B4C-5A7B-5094E2B9AF7F}"/>
          </ac:spMkLst>
        </pc:spChg>
        <pc:spChg chg="mod">
          <ac:chgData name="Binita Gupta (binitag)" userId="2e1667b5-636b-4c95-a3b3-a8a0dc9f68da" providerId="ADAL" clId="{2D7638B8-DBB3-5340-92A4-046733A2E902}" dt="2024-04-14T07:10:53.383" v="16190"/>
          <ac:spMkLst>
            <pc:docMk/>
            <pc:sldMk cId="3338575636" sldId="365"/>
            <ac:spMk id="67" creationId="{B6F9D5AA-C5BB-842D-1D02-02ACD688EF77}"/>
          </ac:spMkLst>
        </pc:spChg>
        <pc:spChg chg="mod">
          <ac:chgData name="Binita Gupta (binitag)" userId="2e1667b5-636b-4c95-a3b3-a8a0dc9f68da" providerId="ADAL" clId="{2D7638B8-DBB3-5340-92A4-046733A2E902}" dt="2024-04-14T07:10:53.383" v="16190"/>
          <ac:spMkLst>
            <pc:docMk/>
            <pc:sldMk cId="3338575636" sldId="365"/>
            <ac:spMk id="68" creationId="{158A51DF-D8D0-C856-0958-85112F48AA2E}"/>
          </ac:spMkLst>
        </pc:spChg>
        <pc:spChg chg="mod">
          <ac:chgData name="Binita Gupta (binitag)" userId="2e1667b5-636b-4c95-a3b3-a8a0dc9f68da" providerId="ADAL" clId="{2D7638B8-DBB3-5340-92A4-046733A2E902}" dt="2024-04-14T07:10:53.383" v="16190"/>
          <ac:spMkLst>
            <pc:docMk/>
            <pc:sldMk cId="3338575636" sldId="365"/>
            <ac:spMk id="69" creationId="{4846F2C1-75EC-9696-9A6A-9B26B3270C66}"/>
          </ac:spMkLst>
        </pc:spChg>
        <pc:spChg chg="add del mod">
          <ac:chgData name="Binita Gupta (binitag)" userId="2e1667b5-636b-4c95-a3b3-a8a0dc9f68da" providerId="ADAL" clId="{2D7638B8-DBB3-5340-92A4-046733A2E902}" dt="2024-04-14T07:19:05.308" v="16279" actId="478"/>
          <ac:spMkLst>
            <pc:docMk/>
            <pc:sldMk cId="3338575636" sldId="365"/>
            <ac:spMk id="76" creationId="{CD7352FE-EF71-7520-3694-E59574DEE865}"/>
          </ac:spMkLst>
        </pc:spChg>
        <pc:spChg chg="del">
          <ac:chgData name="Binita Gupta (binitag)" userId="2e1667b5-636b-4c95-a3b3-a8a0dc9f68da" providerId="ADAL" clId="{2D7638B8-DBB3-5340-92A4-046733A2E902}" dt="2024-04-14T07:05:36.223" v="16108" actId="478"/>
          <ac:spMkLst>
            <pc:docMk/>
            <pc:sldMk cId="3338575636" sldId="365"/>
            <ac:spMk id="78" creationId="{B8DF9D18-C8F4-482A-754A-D801CF84CD8F}"/>
          </ac:spMkLst>
        </pc:spChg>
        <pc:spChg chg="mod">
          <ac:chgData name="Binita Gupta (binitag)" userId="2e1667b5-636b-4c95-a3b3-a8a0dc9f68da" providerId="ADAL" clId="{2D7638B8-DBB3-5340-92A4-046733A2E902}" dt="2024-04-14T07:12:21.831" v="16205"/>
          <ac:spMkLst>
            <pc:docMk/>
            <pc:sldMk cId="3338575636" sldId="365"/>
            <ac:spMk id="79" creationId="{53E8C43D-835D-CD40-0171-97B0E52D7E29}"/>
          </ac:spMkLst>
        </pc:spChg>
        <pc:spChg chg="mod">
          <ac:chgData name="Binita Gupta (binitag)" userId="2e1667b5-636b-4c95-a3b3-a8a0dc9f68da" providerId="ADAL" clId="{2D7638B8-DBB3-5340-92A4-046733A2E902}" dt="2024-04-14T07:12:21.831" v="16205"/>
          <ac:spMkLst>
            <pc:docMk/>
            <pc:sldMk cId="3338575636" sldId="365"/>
            <ac:spMk id="80" creationId="{F35F1574-3A73-94F3-430D-AC9475F81BC0}"/>
          </ac:spMkLst>
        </pc:spChg>
        <pc:spChg chg="mod">
          <ac:chgData name="Binita Gupta (binitag)" userId="2e1667b5-636b-4c95-a3b3-a8a0dc9f68da" providerId="ADAL" clId="{2D7638B8-DBB3-5340-92A4-046733A2E902}" dt="2024-04-14T07:12:21.831" v="16205"/>
          <ac:spMkLst>
            <pc:docMk/>
            <pc:sldMk cId="3338575636" sldId="365"/>
            <ac:spMk id="81" creationId="{2C06444F-18B9-48F5-C533-2AB68933D552}"/>
          </ac:spMkLst>
        </pc:spChg>
        <pc:spChg chg="add mod">
          <ac:chgData name="Binita Gupta (binitag)" userId="2e1667b5-636b-4c95-a3b3-a8a0dc9f68da" providerId="ADAL" clId="{2D7638B8-DBB3-5340-92A4-046733A2E902}" dt="2024-04-14T18:40:26.923" v="19532" actId="1076"/>
          <ac:spMkLst>
            <pc:docMk/>
            <pc:sldMk cId="3338575636" sldId="365"/>
            <ac:spMk id="82" creationId="{4FE136A0-C44E-93FB-C411-861F88C50343}"/>
          </ac:spMkLst>
        </pc:spChg>
        <pc:spChg chg="add mod">
          <ac:chgData name="Binita Gupta (binitag)" userId="2e1667b5-636b-4c95-a3b3-a8a0dc9f68da" providerId="ADAL" clId="{2D7638B8-DBB3-5340-92A4-046733A2E902}" dt="2024-04-14T17:42:38.790" v="18084" actId="1076"/>
          <ac:spMkLst>
            <pc:docMk/>
            <pc:sldMk cId="3338575636" sldId="365"/>
            <ac:spMk id="83" creationId="{4B89E0AA-205E-EA2F-504C-424C20BA2A18}"/>
          </ac:spMkLst>
        </pc:spChg>
        <pc:spChg chg="add mod">
          <ac:chgData name="Binita Gupta (binitag)" userId="2e1667b5-636b-4c95-a3b3-a8a0dc9f68da" providerId="ADAL" clId="{2D7638B8-DBB3-5340-92A4-046733A2E902}" dt="2024-04-14T17:47:13.021" v="18174" actId="14100"/>
          <ac:spMkLst>
            <pc:docMk/>
            <pc:sldMk cId="3338575636" sldId="365"/>
            <ac:spMk id="84" creationId="{EC3C6C9F-0658-247D-F1B2-DC2D58F3BAAC}"/>
          </ac:spMkLst>
        </pc:spChg>
        <pc:spChg chg="add mod">
          <ac:chgData name="Binita Gupta (binitag)" userId="2e1667b5-636b-4c95-a3b3-a8a0dc9f68da" providerId="ADAL" clId="{2D7638B8-DBB3-5340-92A4-046733A2E902}" dt="2024-04-14T17:48:55.020" v="18193" actId="14100"/>
          <ac:spMkLst>
            <pc:docMk/>
            <pc:sldMk cId="3338575636" sldId="365"/>
            <ac:spMk id="85" creationId="{879FF19A-A655-DC2A-8E96-BE9DEB6346AA}"/>
          </ac:spMkLst>
        </pc:spChg>
        <pc:spChg chg="add del mod">
          <ac:chgData name="Binita Gupta (binitag)" userId="2e1667b5-636b-4c95-a3b3-a8a0dc9f68da" providerId="ADAL" clId="{2D7638B8-DBB3-5340-92A4-046733A2E902}" dt="2024-04-14T18:40:29.195" v="19533" actId="478"/>
          <ac:spMkLst>
            <pc:docMk/>
            <pc:sldMk cId="3338575636" sldId="365"/>
            <ac:spMk id="86" creationId="{F0816449-A76B-5F58-D7EB-1C972C789CCC}"/>
          </ac:spMkLst>
        </pc:spChg>
        <pc:spChg chg="add mod">
          <ac:chgData name="Binita Gupta (binitag)" userId="2e1667b5-636b-4c95-a3b3-a8a0dc9f68da" providerId="ADAL" clId="{2D7638B8-DBB3-5340-92A4-046733A2E902}" dt="2024-04-14T17:50:31.705" v="18268" actId="14100"/>
          <ac:spMkLst>
            <pc:docMk/>
            <pc:sldMk cId="3338575636" sldId="365"/>
            <ac:spMk id="87" creationId="{3D6E3AAA-2931-D7B5-2754-05EAE6927822}"/>
          </ac:spMkLst>
        </pc:spChg>
        <pc:spChg chg="add mod">
          <ac:chgData name="Binita Gupta (binitag)" userId="2e1667b5-636b-4c95-a3b3-a8a0dc9f68da" providerId="ADAL" clId="{2D7638B8-DBB3-5340-92A4-046733A2E902}" dt="2024-04-14T18:40:19.316" v="19531" actId="14100"/>
          <ac:spMkLst>
            <pc:docMk/>
            <pc:sldMk cId="3338575636" sldId="365"/>
            <ac:spMk id="88" creationId="{7A1849AB-82D6-737C-999A-1D7789AD00DA}"/>
          </ac:spMkLst>
        </pc:spChg>
        <pc:spChg chg="add mod">
          <ac:chgData name="Binita Gupta (binitag)" userId="2e1667b5-636b-4c95-a3b3-a8a0dc9f68da" providerId="ADAL" clId="{2D7638B8-DBB3-5340-92A4-046733A2E902}" dt="2024-04-14T17:48:51.470" v="18192" actId="1076"/>
          <ac:spMkLst>
            <pc:docMk/>
            <pc:sldMk cId="3338575636" sldId="365"/>
            <ac:spMk id="89" creationId="{B6B98BE0-1EFB-B566-96E9-E288D123821C}"/>
          </ac:spMkLst>
        </pc:spChg>
        <pc:spChg chg="add mod">
          <ac:chgData name="Binita Gupta (binitag)" userId="2e1667b5-636b-4c95-a3b3-a8a0dc9f68da" providerId="ADAL" clId="{2D7638B8-DBB3-5340-92A4-046733A2E902}" dt="2024-04-14T18:41:28.793" v="19549" actId="20577"/>
          <ac:spMkLst>
            <pc:docMk/>
            <pc:sldMk cId="3338575636" sldId="365"/>
            <ac:spMk id="90" creationId="{74AE9042-C905-AAC6-936C-775EF9AE2F02}"/>
          </ac:spMkLst>
        </pc:spChg>
        <pc:spChg chg="add mod">
          <ac:chgData name="Binita Gupta (binitag)" userId="2e1667b5-636b-4c95-a3b3-a8a0dc9f68da" providerId="ADAL" clId="{2D7638B8-DBB3-5340-92A4-046733A2E902}" dt="2024-04-14T17:48:22.357" v="18187" actId="1076"/>
          <ac:spMkLst>
            <pc:docMk/>
            <pc:sldMk cId="3338575636" sldId="365"/>
            <ac:spMk id="95" creationId="{F7C22A78-8FD6-5E04-680C-473ECA808BBD}"/>
          </ac:spMkLst>
        </pc:spChg>
        <pc:spChg chg="add mod">
          <ac:chgData name="Binita Gupta (binitag)" userId="2e1667b5-636b-4c95-a3b3-a8a0dc9f68da" providerId="ADAL" clId="{2D7638B8-DBB3-5340-92A4-046733A2E902}" dt="2024-04-14T17:48:40.157" v="18190" actId="1076"/>
          <ac:spMkLst>
            <pc:docMk/>
            <pc:sldMk cId="3338575636" sldId="365"/>
            <ac:spMk id="97" creationId="{57BB2698-E386-9D2F-464C-6CAF616072B7}"/>
          </ac:spMkLst>
        </pc:spChg>
        <pc:spChg chg="add mod">
          <ac:chgData name="Binita Gupta (binitag)" userId="2e1667b5-636b-4c95-a3b3-a8a0dc9f68da" providerId="ADAL" clId="{2D7638B8-DBB3-5340-92A4-046733A2E902}" dt="2024-04-14T18:40:35.977" v="19535" actId="1076"/>
          <ac:spMkLst>
            <pc:docMk/>
            <pc:sldMk cId="3338575636" sldId="365"/>
            <ac:spMk id="102" creationId="{08C8927A-6427-31CD-1F99-4759169AB3B6}"/>
          </ac:spMkLst>
        </pc:spChg>
        <pc:grpChg chg="del mod">
          <ac:chgData name="Binita Gupta (binitag)" userId="2e1667b5-636b-4c95-a3b3-a8a0dc9f68da" providerId="ADAL" clId="{2D7638B8-DBB3-5340-92A4-046733A2E902}" dt="2024-04-14T17:40:13.869" v="18057" actId="478"/>
          <ac:grpSpMkLst>
            <pc:docMk/>
            <pc:sldMk cId="3338575636" sldId="365"/>
            <ac:grpSpMk id="12" creationId="{AC884A35-E2F3-F62E-870A-BF45D1E4D5E4}"/>
          </ac:grpSpMkLst>
        </pc:grpChg>
        <pc:grpChg chg="add del mod">
          <ac:chgData name="Binita Gupta (binitag)" userId="2e1667b5-636b-4c95-a3b3-a8a0dc9f68da" providerId="ADAL" clId="{2D7638B8-DBB3-5340-92A4-046733A2E902}" dt="2024-04-14T17:40:16.005" v="18058" actId="478"/>
          <ac:grpSpMkLst>
            <pc:docMk/>
            <pc:sldMk cId="3338575636" sldId="365"/>
            <ac:grpSpMk id="47" creationId="{D9E2402D-C47B-7712-D625-27C5E53115DF}"/>
          </ac:grpSpMkLst>
        </pc:grpChg>
        <pc:grpChg chg="add del mod">
          <ac:chgData name="Binita Gupta (binitag)" userId="2e1667b5-636b-4c95-a3b3-a8a0dc9f68da" providerId="ADAL" clId="{2D7638B8-DBB3-5340-92A4-046733A2E902}" dt="2024-04-14T17:40:57.129" v="18066" actId="478"/>
          <ac:grpSpMkLst>
            <pc:docMk/>
            <pc:sldMk cId="3338575636" sldId="365"/>
            <ac:grpSpMk id="58" creationId="{9684DB19-8088-2335-0468-6C4DF5E1AF0D}"/>
          </ac:grpSpMkLst>
        </pc:grpChg>
        <pc:grpChg chg="add del mod">
          <ac:chgData name="Binita Gupta (binitag)" userId="2e1667b5-636b-4c95-a3b3-a8a0dc9f68da" providerId="ADAL" clId="{2D7638B8-DBB3-5340-92A4-046733A2E902}" dt="2024-04-14T17:41:03.721" v="18068" actId="478"/>
          <ac:grpSpMkLst>
            <pc:docMk/>
            <pc:sldMk cId="3338575636" sldId="365"/>
            <ac:grpSpMk id="66" creationId="{D239F3A5-4BB2-D496-407B-8C9F3239371A}"/>
          </ac:grpSpMkLst>
        </pc:grpChg>
        <pc:grpChg chg="add del mod">
          <ac:chgData name="Binita Gupta (binitag)" userId="2e1667b5-636b-4c95-a3b3-a8a0dc9f68da" providerId="ADAL" clId="{2D7638B8-DBB3-5340-92A4-046733A2E902}" dt="2024-04-14T07:19:05.308" v="16279" actId="478"/>
          <ac:grpSpMkLst>
            <pc:docMk/>
            <pc:sldMk cId="3338575636" sldId="365"/>
            <ac:grpSpMk id="77" creationId="{3C8BA49D-5F01-28C0-6929-B7B75D6B88AA}"/>
          </ac:grpSpMkLst>
        </pc:grpChg>
        <pc:cxnChg chg="del mod">
          <ac:chgData name="Binita Gupta (binitag)" userId="2e1667b5-636b-4c95-a3b3-a8a0dc9f68da" providerId="ADAL" clId="{2D7638B8-DBB3-5340-92A4-046733A2E902}" dt="2024-04-14T07:07:24.337" v="16133" actId="478"/>
          <ac:cxnSpMkLst>
            <pc:docMk/>
            <pc:sldMk cId="3338575636" sldId="365"/>
            <ac:cxnSpMk id="6" creationId="{8DEDD32D-9782-E568-9994-CD9A11706F69}"/>
          </ac:cxnSpMkLst>
        </pc:cxnChg>
        <pc:cxnChg chg="del">
          <ac:chgData name="Binita Gupta (binitag)" userId="2e1667b5-636b-4c95-a3b3-a8a0dc9f68da" providerId="ADAL" clId="{2D7638B8-DBB3-5340-92A4-046733A2E902}" dt="2024-04-14T07:05:00.916" v="16081" actId="478"/>
          <ac:cxnSpMkLst>
            <pc:docMk/>
            <pc:sldMk cId="3338575636" sldId="365"/>
            <ac:cxnSpMk id="17" creationId="{E687B5D2-8E7B-E2ED-B2C0-725C01A6DBC9}"/>
          </ac:cxnSpMkLst>
        </pc:cxnChg>
        <pc:cxnChg chg="del mod">
          <ac:chgData name="Binita Gupta (binitag)" userId="2e1667b5-636b-4c95-a3b3-a8a0dc9f68da" providerId="ADAL" clId="{2D7638B8-DBB3-5340-92A4-046733A2E902}" dt="2024-04-14T07:07:14.007" v="16130" actId="478"/>
          <ac:cxnSpMkLst>
            <pc:docMk/>
            <pc:sldMk cId="3338575636" sldId="365"/>
            <ac:cxnSpMk id="19" creationId="{0AD8A870-2FCC-EC49-03E5-9393D4B3885A}"/>
          </ac:cxnSpMkLst>
        </pc:cxnChg>
        <pc:cxnChg chg="mod">
          <ac:chgData name="Binita Gupta (binitag)" userId="2e1667b5-636b-4c95-a3b3-a8a0dc9f68da" providerId="ADAL" clId="{2D7638B8-DBB3-5340-92A4-046733A2E902}" dt="2024-04-14T17:49:07.674" v="18195" actId="14100"/>
          <ac:cxnSpMkLst>
            <pc:docMk/>
            <pc:sldMk cId="3338575636" sldId="365"/>
            <ac:cxnSpMk id="22" creationId="{ACD926FE-5072-A510-5604-34E612B32D73}"/>
          </ac:cxnSpMkLst>
        </pc:cxnChg>
        <pc:cxnChg chg="del">
          <ac:chgData name="Binita Gupta (binitag)" userId="2e1667b5-636b-4c95-a3b3-a8a0dc9f68da" providerId="ADAL" clId="{2D7638B8-DBB3-5340-92A4-046733A2E902}" dt="2024-04-14T07:08:31.924" v="16145" actId="478"/>
          <ac:cxnSpMkLst>
            <pc:docMk/>
            <pc:sldMk cId="3338575636" sldId="365"/>
            <ac:cxnSpMk id="24" creationId="{F535676E-7D5F-38B0-DC50-956FC63856B0}"/>
          </ac:cxnSpMkLst>
        </pc:cxnChg>
        <pc:cxnChg chg="del">
          <ac:chgData name="Binita Gupta (binitag)" userId="2e1667b5-636b-4c95-a3b3-a8a0dc9f68da" providerId="ADAL" clId="{2D7638B8-DBB3-5340-92A4-046733A2E902}" dt="2024-04-14T07:05:24.751" v="16105" actId="478"/>
          <ac:cxnSpMkLst>
            <pc:docMk/>
            <pc:sldMk cId="3338575636" sldId="365"/>
            <ac:cxnSpMk id="25" creationId="{EDA8F369-2007-4527-D161-B174AB97EE94}"/>
          </ac:cxnSpMkLst>
        </pc:cxnChg>
        <pc:cxnChg chg="del">
          <ac:chgData name="Binita Gupta (binitag)" userId="2e1667b5-636b-4c95-a3b3-a8a0dc9f68da" providerId="ADAL" clId="{2D7638B8-DBB3-5340-92A4-046733A2E902}" dt="2024-04-14T07:05:24.751" v="16105" actId="478"/>
          <ac:cxnSpMkLst>
            <pc:docMk/>
            <pc:sldMk cId="3338575636" sldId="365"/>
            <ac:cxnSpMk id="26" creationId="{1B477CA1-454B-497E-1825-7FC0992C7D64}"/>
          </ac:cxnSpMkLst>
        </pc:cxnChg>
        <pc:cxnChg chg="del">
          <ac:chgData name="Binita Gupta (binitag)" userId="2e1667b5-636b-4c95-a3b3-a8a0dc9f68da" providerId="ADAL" clId="{2D7638B8-DBB3-5340-92A4-046733A2E902}" dt="2024-04-14T07:08:31.924" v="16145" actId="478"/>
          <ac:cxnSpMkLst>
            <pc:docMk/>
            <pc:sldMk cId="3338575636" sldId="365"/>
            <ac:cxnSpMk id="28" creationId="{47D1D775-F8A6-0BA2-529C-29BDE16D8DA6}"/>
          </ac:cxnSpMkLst>
        </pc:cxnChg>
        <pc:cxnChg chg="del">
          <ac:chgData name="Binita Gupta (binitag)" userId="2e1667b5-636b-4c95-a3b3-a8a0dc9f68da" providerId="ADAL" clId="{2D7638B8-DBB3-5340-92A4-046733A2E902}" dt="2024-04-14T07:05:31.340" v="16107" actId="478"/>
          <ac:cxnSpMkLst>
            <pc:docMk/>
            <pc:sldMk cId="3338575636" sldId="365"/>
            <ac:cxnSpMk id="31" creationId="{BE792B03-6B7B-9D83-0498-89B2D23D0786}"/>
          </ac:cxnSpMkLst>
        </pc:cxnChg>
        <pc:cxnChg chg="del mod">
          <ac:chgData name="Binita Gupta (binitag)" userId="2e1667b5-636b-4c95-a3b3-a8a0dc9f68da" providerId="ADAL" clId="{2D7638B8-DBB3-5340-92A4-046733A2E902}" dt="2024-04-14T07:19:11.108" v="16281" actId="478"/>
          <ac:cxnSpMkLst>
            <pc:docMk/>
            <pc:sldMk cId="3338575636" sldId="365"/>
            <ac:cxnSpMk id="32" creationId="{8A984671-67AB-2AB6-17EE-B589E761C6FD}"/>
          </ac:cxnSpMkLst>
        </pc:cxnChg>
        <pc:cxnChg chg="del mod">
          <ac:chgData name="Binita Gupta (binitag)" userId="2e1667b5-636b-4c95-a3b3-a8a0dc9f68da" providerId="ADAL" clId="{2D7638B8-DBB3-5340-92A4-046733A2E902}" dt="2024-04-14T07:13:20.358" v="16229" actId="478"/>
          <ac:cxnSpMkLst>
            <pc:docMk/>
            <pc:sldMk cId="3338575636" sldId="365"/>
            <ac:cxnSpMk id="36" creationId="{953FFA83-BB77-0224-BBC6-87CAF435AD0A}"/>
          </ac:cxnSpMkLst>
        </pc:cxnChg>
        <pc:cxnChg chg="del mod">
          <ac:chgData name="Binita Gupta (binitag)" userId="2e1667b5-636b-4c95-a3b3-a8a0dc9f68da" providerId="ADAL" clId="{2D7638B8-DBB3-5340-92A4-046733A2E902}" dt="2024-04-14T07:19:07.924" v="16280" actId="478"/>
          <ac:cxnSpMkLst>
            <pc:docMk/>
            <pc:sldMk cId="3338575636" sldId="365"/>
            <ac:cxnSpMk id="38" creationId="{82DC184F-D52B-D42E-0286-AB0F148F01D0}"/>
          </ac:cxnSpMkLst>
        </pc:cxnChg>
        <pc:cxnChg chg="del mod">
          <ac:chgData name="Binita Gupta (binitag)" userId="2e1667b5-636b-4c95-a3b3-a8a0dc9f68da" providerId="ADAL" clId="{2D7638B8-DBB3-5340-92A4-046733A2E902}" dt="2024-04-14T07:13:23.729" v="16230" actId="478"/>
          <ac:cxnSpMkLst>
            <pc:docMk/>
            <pc:sldMk cId="3338575636" sldId="365"/>
            <ac:cxnSpMk id="39" creationId="{17575856-0590-DDB6-7A87-C292D3BECBD0}"/>
          </ac:cxnSpMkLst>
        </pc:cxnChg>
        <pc:cxnChg chg="add mod">
          <ac:chgData name="Binita Gupta (binitag)" userId="2e1667b5-636b-4c95-a3b3-a8a0dc9f68da" providerId="ADAL" clId="{2D7638B8-DBB3-5340-92A4-046733A2E902}" dt="2024-04-14T17:49:10.619" v="18196" actId="14100"/>
          <ac:cxnSpMkLst>
            <pc:docMk/>
            <pc:sldMk cId="3338575636" sldId="365"/>
            <ac:cxnSpMk id="43" creationId="{9916AC56-90E5-73E6-C9F0-3E867E4F4D8A}"/>
          </ac:cxnSpMkLst>
        </pc:cxnChg>
        <pc:cxnChg chg="add mod">
          <ac:chgData name="Binita Gupta (binitag)" userId="2e1667b5-636b-4c95-a3b3-a8a0dc9f68da" providerId="ADAL" clId="{2D7638B8-DBB3-5340-92A4-046733A2E902}" dt="2024-04-14T17:49:16.630" v="18197" actId="14100"/>
          <ac:cxnSpMkLst>
            <pc:docMk/>
            <pc:sldMk cId="3338575636" sldId="365"/>
            <ac:cxnSpMk id="44" creationId="{1841AC9B-F75B-672B-7E5F-D4163C3EB3F0}"/>
          </ac:cxnSpMkLst>
        </pc:cxnChg>
        <pc:cxnChg chg="del">
          <ac:chgData name="Binita Gupta (binitag)" userId="2e1667b5-636b-4c95-a3b3-a8a0dc9f68da" providerId="ADAL" clId="{2D7638B8-DBB3-5340-92A4-046733A2E902}" dt="2024-04-14T07:09:21.426" v="16175" actId="478"/>
          <ac:cxnSpMkLst>
            <pc:docMk/>
            <pc:sldMk cId="3338575636" sldId="365"/>
            <ac:cxnSpMk id="50" creationId="{DE634DB2-DDA5-485D-08C4-A16A4C0040CB}"/>
          </ac:cxnSpMkLst>
        </pc:cxnChg>
        <pc:cxnChg chg="del">
          <ac:chgData name="Binita Gupta (binitag)" userId="2e1667b5-636b-4c95-a3b3-a8a0dc9f68da" providerId="ADAL" clId="{2D7638B8-DBB3-5340-92A4-046733A2E902}" dt="2024-04-14T07:09:21.426" v="16175" actId="478"/>
          <ac:cxnSpMkLst>
            <pc:docMk/>
            <pc:sldMk cId="3338575636" sldId="365"/>
            <ac:cxnSpMk id="51" creationId="{9CBC5210-B81E-61CA-9CE6-E6C3080BB045}"/>
          </ac:cxnSpMkLst>
        </pc:cxnChg>
        <pc:cxnChg chg="del">
          <ac:chgData name="Binita Gupta (binitag)" userId="2e1667b5-636b-4c95-a3b3-a8a0dc9f68da" providerId="ADAL" clId="{2D7638B8-DBB3-5340-92A4-046733A2E902}" dt="2024-04-14T07:05:31.340" v="16107" actId="478"/>
          <ac:cxnSpMkLst>
            <pc:docMk/>
            <pc:sldMk cId="3338575636" sldId="365"/>
            <ac:cxnSpMk id="62" creationId="{38213A79-68D7-4E68-1143-C0CAA48DD1F8}"/>
          </ac:cxnSpMkLst>
        </pc:cxnChg>
      </pc:sldChg>
      <pc:sldChg chg="delSp modSp new del mod">
        <pc:chgData name="Binita Gupta (binitag)" userId="2e1667b5-636b-4c95-a3b3-a8a0dc9f68da" providerId="ADAL" clId="{2D7638B8-DBB3-5340-92A4-046733A2E902}" dt="2024-04-14T19:21:01.138" v="20025" actId="2696"/>
        <pc:sldMkLst>
          <pc:docMk/>
          <pc:sldMk cId="4104598249" sldId="366"/>
        </pc:sldMkLst>
        <pc:spChg chg="mod">
          <ac:chgData name="Binita Gupta (binitag)" userId="2e1667b5-636b-4c95-a3b3-a8a0dc9f68da" providerId="ADAL" clId="{2D7638B8-DBB3-5340-92A4-046733A2E902}" dt="2024-04-14T17:01:25.604" v="17500" actId="1076"/>
          <ac:spMkLst>
            <pc:docMk/>
            <pc:sldMk cId="4104598249" sldId="366"/>
            <ac:spMk id="2" creationId="{942A9533-1E48-137E-9AD4-3FFF78FAF42A}"/>
          </ac:spMkLst>
        </pc:spChg>
        <pc:spChg chg="del mod">
          <ac:chgData name="Binita Gupta (binitag)" userId="2e1667b5-636b-4c95-a3b3-a8a0dc9f68da" providerId="ADAL" clId="{2D7638B8-DBB3-5340-92A4-046733A2E902}" dt="2024-04-14T17:01:22.682" v="17499" actId="478"/>
          <ac:spMkLst>
            <pc:docMk/>
            <pc:sldMk cId="4104598249" sldId="366"/>
            <ac:spMk id="3" creationId="{25B3AFDC-4FE1-964B-DABA-CE2741128C82}"/>
          </ac:spMkLst>
        </pc:spChg>
      </pc:sldChg>
      <pc:sldChg chg="modSp new mod">
        <pc:chgData name="Binita Gupta (binitag)" userId="2e1667b5-636b-4c95-a3b3-a8a0dc9f68da" providerId="ADAL" clId="{2D7638B8-DBB3-5340-92A4-046733A2E902}" dt="2024-04-14T18:26:18.588" v="19193" actId="20577"/>
        <pc:sldMkLst>
          <pc:docMk/>
          <pc:sldMk cId="918727570" sldId="367"/>
        </pc:sldMkLst>
        <pc:spChg chg="mod">
          <ac:chgData name="Binita Gupta (binitag)" userId="2e1667b5-636b-4c95-a3b3-a8a0dc9f68da" providerId="ADAL" clId="{2D7638B8-DBB3-5340-92A4-046733A2E902}" dt="2024-04-14T17:53:39.724" v="18381" actId="20577"/>
          <ac:spMkLst>
            <pc:docMk/>
            <pc:sldMk cId="918727570" sldId="367"/>
            <ac:spMk id="2" creationId="{591A07B4-C63B-4C0B-9646-D6206694D6EC}"/>
          </ac:spMkLst>
        </pc:spChg>
        <pc:spChg chg="mod">
          <ac:chgData name="Binita Gupta (binitag)" userId="2e1667b5-636b-4c95-a3b3-a8a0dc9f68da" providerId="ADAL" clId="{2D7638B8-DBB3-5340-92A4-046733A2E902}" dt="2024-04-14T18:26:18.588" v="19193" actId="20577"/>
          <ac:spMkLst>
            <pc:docMk/>
            <pc:sldMk cId="918727570" sldId="367"/>
            <ac:spMk id="3" creationId="{E7E959F7-3DAF-367A-1AC5-FD0BDF532A27}"/>
          </ac:spMkLst>
        </pc:spChg>
      </pc:sldChg>
      <pc:sldChg chg="modSp new mod ord">
        <pc:chgData name="Binita Gupta (binitag)" userId="2e1667b5-636b-4c95-a3b3-a8a0dc9f68da" providerId="ADAL" clId="{2D7638B8-DBB3-5340-92A4-046733A2E902}" dt="2024-04-14T18:37:39.678" v="19491" actId="20578"/>
        <pc:sldMkLst>
          <pc:docMk/>
          <pc:sldMk cId="1903272203" sldId="368"/>
        </pc:sldMkLst>
        <pc:spChg chg="mod">
          <ac:chgData name="Binita Gupta (binitag)" userId="2e1667b5-636b-4c95-a3b3-a8a0dc9f68da" providerId="ADAL" clId="{2D7638B8-DBB3-5340-92A4-046733A2E902}" dt="2024-04-14T18:29:26.908" v="19229" actId="20577"/>
          <ac:spMkLst>
            <pc:docMk/>
            <pc:sldMk cId="1903272203" sldId="368"/>
            <ac:spMk id="2" creationId="{0218F79C-4454-C9D2-7EC7-89E2DA3EC225}"/>
          </ac:spMkLst>
        </pc:spChg>
        <pc:spChg chg="mod">
          <ac:chgData name="Binita Gupta (binitag)" userId="2e1667b5-636b-4c95-a3b3-a8a0dc9f68da" providerId="ADAL" clId="{2D7638B8-DBB3-5340-92A4-046733A2E902}" dt="2024-04-14T18:29:22.697" v="19219" actId="255"/>
          <ac:spMkLst>
            <pc:docMk/>
            <pc:sldMk cId="1903272203" sldId="368"/>
            <ac:spMk id="3" creationId="{BFB185D0-4218-DC4E-C587-7E7F02043F28}"/>
          </ac:spMkLst>
        </pc:spChg>
      </pc:sldChg>
      <pc:sldChg chg="addSp delSp modSp add mod modNotesTx">
        <pc:chgData name="Binita Gupta (binitag)" userId="2e1667b5-636b-4c95-a3b3-a8a0dc9f68da" providerId="ADAL" clId="{2D7638B8-DBB3-5340-92A4-046733A2E902}" dt="2024-07-14T04:41:44.194" v="21064" actId="20577"/>
        <pc:sldMkLst>
          <pc:docMk/>
          <pc:sldMk cId="635204009" sldId="369"/>
        </pc:sldMkLst>
        <pc:spChg chg="mod">
          <ac:chgData name="Binita Gupta (binitag)" userId="2e1667b5-636b-4c95-a3b3-a8a0dc9f68da" providerId="ADAL" clId="{2D7638B8-DBB3-5340-92A4-046733A2E902}" dt="2024-04-14T18:38:16.061" v="19505" actId="20577"/>
          <ac:spMkLst>
            <pc:docMk/>
            <pc:sldMk cId="635204009" sldId="369"/>
            <ac:spMk id="2" creationId="{F83313E4-313E-4FE0-AA51-67CC4A1724FD}"/>
          </ac:spMkLst>
        </pc:spChg>
        <pc:spChg chg="add mod">
          <ac:chgData name="Binita Gupta (binitag)" userId="2e1667b5-636b-4c95-a3b3-a8a0dc9f68da" providerId="ADAL" clId="{2D7638B8-DBB3-5340-92A4-046733A2E902}" dt="2024-07-14T04:41:44.194" v="21064" actId="20577"/>
          <ac:spMkLst>
            <pc:docMk/>
            <pc:sldMk cId="635204009" sldId="369"/>
            <ac:spMk id="6" creationId="{AAA545C8-C041-EA0D-B2F8-8E48C80FA9EE}"/>
          </ac:spMkLst>
        </pc:spChg>
        <pc:spChg chg="del mod">
          <ac:chgData name="Binita Gupta (binitag)" userId="2e1667b5-636b-4c95-a3b3-a8a0dc9f68da" providerId="ADAL" clId="{2D7638B8-DBB3-5340-92A4-046733A2E902}" dt="2024-04-14T18:40:49.992" v="19536" actId="478"/>
          <ac:spMkLst>
            <pc:docMk/>
            <pc:sldMk cId="635204009" sldId="369"/>
            <ac:spMk id="7" creationId="{8030A394-6F75-2EC1-7654-66C565466213}"/>
          </ac:spMkLst>
        </pc:spChg>
        <pc:spChg chg="del mod">
          <ac:chgData name="Binita Gupta (binitag)" userId="2e1667b5-636b-4c95-a3b3-a8a0dc9f68da" providerId="ADAL" clId="{2D7638B8-DBB3-5340-92A4-046733A2E902}" dt="2024-04-14T18:40:49.992" v="19536" actId="478"/>
          <ac:spMkLst>
            <pc:docMk/>
            <pc:sldMk cId="635204009" sldId="369"/>
            <ac:spMk id="8" creationId="{91341BEF-BA29-1581-D7EC-DCE83CB1DA7C}"/>
          </ac:spMkLst>
        </pc:spChg>
        <pc:spChg chg="del mod">
          <ac:chgData name="Binita Gupta (binitag)" userId="2e1667b5-636b-4c95-a3b3-a8a0dc9f68da" providerId="ADAL" clId="{2D7638B8-DBB3-5340-92A4-046733A2E902}" dt="2024-04-14T18:40:49.992" v="19536" actId="478"/>
          <ac:spMkLst>
            <pc:docMk/>
            <pc:sldMk cId="635204009" sldId="369"/>
            <ac:spMk id="10" creationId="{021DB04E-6994-5152-9A17-D8FEFCC37877}"/>
          </ac:spMkLst>
        </pc:spChg>
        <pc:spChg chg="del mod">
          <ac:chgData name="Binita Gupta (binitag)" userId="2e1667b5-636b-4c95-a3b3-a8a0dc9f68da" providerId="ADAL" clId="{2D7638B8-DBB3-5340-92A4-046733A2E902}" dt="2024-04-14T18:40:49.992" v="19536" actId="478"/>
          <ac:spMkLst>
            <pc:docMk/>
            <pc:sldMk cId="635204009" sldId="369"/>
            <ac:spMk id="11" creationId="{6551274E-E9A0-75B0-E805-54AFA1FFAA65}"/>
          </ac:spMkLst>
        </pc:spChg>
        <pc:spChg chg="del mod">
          <ac:chgData name="Binita Gupta (binitag)" userId="2e1667b5-636b-4c95-a3b3-a8a0dc9f68da" providerId="ADAL" clId="{2D7638B8-DBB3-5340-92A4-046733A2E902}" dt="2024-04-14T18:40:49.992" v="19536" actId="478"/>
          <ac:spMkLst>
            <pc:docMk/>
            <pc:sldMk cId="635204009" sldId="369"/>
            <ac:spMk id="23" creationId="{80090238-0C14-9944-184F-AEC8605EC781}"/>
          </ac:spMkLst>
        </pc:spChg>
        <pc:spChg chg="del mod">
          <ac:chgData name="Binita Gupta (binitag)" userId="2e1667b5-636b-4c95-a3b3-a8a0dc9f68da" providerId="ADAL" clId="{2D7638B8-DBB3-5340-92A4-046733A2E902}" dt="2024-04-14T18:40:49.992" v="19536" actId="478"/>
          <ac:spMkLst>
            <pc:docMk/>
            <pc:sldMk cId="635204009" sldId="369"/>
            <ac:spMk id="45" creationId="{0885A4F1-FC8F-89CB-82DA-873642DE4463}"/>
          </ac:spMkLst>
        </pc:spChg>
        <pc:spChg chg="del mod">
          <ac:chgData name="Binita Gupta (binitag)" userId="2e1667b5-636b-4c95-a3b3-a8a0dc9f68da" providerId="ADAL" clId="{2D7638B8-DBB3-5340-92A4-046733A2E902}" dt="2024-04-14T18:40:49.992" v="19536" actId="478"/>
          <ac:spMkLst>
            <pc:docMk/>
            <pc:sldMk cId="635204009" sldId="369"/>
            <ac:spMk id="46" creationId="{3F4B0FDE-C289-4D37-4366-877AA1AD783E}"/>
          </ac:spMkLst>
        </pc:spChg>
        <pc:spChg chg="del mod">
          <ac:chgData name="Binita Gupta (binitag)" userId="2e1667b5-636b-4c95-a3b3-a8a0dc9f68da" providerId="ADAL" clId="{2D7638B8-DBB3-5340-92A4-046733A2E902}" dt="2024-04-14T18:40:49.992" v="19536" actId="478"/>
          <ac:spMkLst>
            <pc:docMk/>
            <pc:sldMk cId="635204009" sldId="369"/>
            <ac:spMk id="54" creationId="{B6D32A96-B313-8199-CAC9-F8C6780DCD81}"/>
          </ac:spMkLst>
        </pc:spChg>
        <pc:spChg chg="del mod">
          <ac:chgData name="Binita Gupta (binitag)" userId="2e1667b5-636b-4c95-a3b3-a8a0dc9f68da" providerId="ADAL" clId="{2D7638B8-DBB3-5340-92A4-046733A2E902}" dt="2024-04-14T18:40:49.992" v="19536" actId="478"/>
          <ac:spMkLst>
            <pc:docMk/>
            <pc:sldMk cId="635204009" sldId="369"/>
            <ac:spMk id="55" creationId="{4F52E4B0-7424-6862-0375-F5138AF0375A}"/>
          </ac:spMkLst>
        </pc:spChg>
        <pc:spChg chg="del mod">
          <ac:chgData name="Binita Gupta (binitag)" userId="2e1667b5-636b-4c95-a3b3-a8a0dc9f68da" providerId="ADAL" clId="{2D7638B8-DBB3-5340-92A4-046733A2E902}" dt="2024-04-14T18:40:49.992" v="19536" actId="478"/>
          <ac:spMkLst>
            <pc:docMk/>
            <pc:sldMk cId="635204009" sldId="369"/>
            <ac:spMk id="56" creationId="{5EE0253E-6670-F6F8-F3B0-48D2F74D45A3}"/>
          </ac:spMkLst>
        </pc:spChg>
        <pc:spChg chg="del mod">
          <ac:chgData name="Binita Gupta (binitag)" userId="2e1667b5-636b-4c95-a3b3-a8a0dc9f68da" providerId="ADAL" clId="{2D7638B8-DBB3-5340-92A4-046733A2E902}" dt="2024-04-14T18:40:49.992" v="19536" actId="478"/>
          <ac:spMkLst>
            <pc:docMk/>
            <pc:sldMk cId="635204009" sldId="369"/>
            <ac:spMk id="57" creationId="{50797922-26E9-190B-08AC-308C5CAB924A}"/>
          </ac:spMkLst>
        </pc:spChg>
        <pc:spChg chg="del mod">
          <ac:chgData name="Binita Gupta (binitag)" userId="2e1667b5-636b-4c95-a3b3-a8a0dc9f68da" providerId="ADAL" clId="{2D7638B8-DBB3-5340-92A4-046733A2E902}" dt="2024-04-14T18:40:49.992" v="19536" actId="478"/>
          <ac:spMkLst>
            <pc:docMk/>
            <pc:sldMk cId="635204009" sldId="369"/>
            <ac:spMk id="61" creationId="{BD41C546-DB49-8C30-ADCC-3E1A3C77D110}"/>
          </ac:spMkLst>
        </pc:spChg>
        <pc:spChg chg="del mod">
          <ac:chgData name="Binita Gupta (binitag)" userId="2e1667b5-636b-4c95-a3b3-a8a0dc9f68da" providerId="ADAL" clId="{2D7638B8-DBB3-5340-92A4-046733A2E902}" dt="2024-04-14T18:40:49.992" v="19536" actId="478"/>
          <ac:spMkLst>
            <pc:docMk/>
            <pc:sldMk cId="635204009" sldId="369"/>
            <ac:spMk id="82" creationId="{4FE136A0-C44E-93FB-C411-861F88C50343}"/>
          </ac:spMkLst>
        </pc:spChg>
        <pc:spChg chg="del">
          <ac:chgData name="Binita Gupta (binitag)" userId="2e1667b5-636b-4c95-a3b3-a8a0dc9f68da" providerId="ADAL" clId="{2D7638B8-DBB3-5340-92A4-046733A2E902}" dt="2024-04-14T18:41:07.062" v="19543" actId="478"/>
          <ac:spMkLst>
            <pc:docMk/>
            <pc:sldMk cId="635204009" sldId="369"/>
            <ac:spMk id="83" creationId="{4B89E0AA-205E-EA2F-504C-424C20BA2A18}"/>
          </ac:spMkLst>
        </pc:spChg>
        <pc:spChg chg="del mod">
          <ac:chgData name="Binita Gupta (binitag)" userId="2e1667b5-636b-4c95-a3b3-a8a0dc9f68da" providerId="ADAL" clId="{2D7638B8-DBB3-5340-92A4-046733A2E902}" dt="2024-04-14T18:40:49.992" v="19536" actId="478"/>
          <ac:spMkLst>
            <pc:docMk/>
            <pc:sldMk cId="635204009" sldId="369"/>
            <ac:spMk id="84" creationId="{EC3C6C9F-0658-247D-F1B2-DC2D58F3BAAC}"/>
          </ac:spMkLst>
        </pc:spChg>
        <pc:spChg chg="del mod">
          <ac:chgData name="Binita Gupta (binitag)" userId="2e1667b5-636b-4c95-a3b3-a8a0dc9f68da" providerId="ADAL" clId="{2D7638B8-DBB3-5340-92A4-046733A2E902}" dt="2024-04-14T18:40:49.992" v="19536" actId="478"/>
          <ac:spMkLst>
            <pc:docMk/>
            <pc:sldMk cId="635204009" sldId="369"/>
            <ac:spMk id="85" creationId="{879FF19A-A655-DC2A-8E96-BE9DEB6346AA}"/>
          </ac:spMkLst>
        </pc:spChg>
        <pc:spChg chg="del mod">
          <ac:chgData name="Binita Gupta (binitag)" userId="2e1667b5-636b-4c95-a3b3-a8a0dc9f68da" providerId="ADAL" clId="{2D7638B8-DBB3-5340-92A4-046733A2E902}" dt="2024-04-14T18:40:49.992" v="19536" actId="478"/>
          <ac:spMkLst>
            <pc:docMk/>
            <pc:sldMk cId="635204009" sldId="369"/>
            <ac:spMk id="86" creationId="{F0816449-A76B-5F58-D7EB-1C972C789CCC}"/>
          </ac:spMkLst>
        </pc:spChg>
        <pc:spChg chg="del mod">
          <ac:chgData name="Binita Gupta (binitag)" userId="2e1667b5-636b-4c95-a3b3-a8a0dc9f68da" providerId="ADAL" clId="{2D7638B8-DBB3-5340-92A4-046733A2E902}" dt="2024-04-14T18:38:59.130" v="19513" actId="478"/>
          <ac:spMkLst>
            <pc:docMk/>
            <pc:sldMk cId="635204009" sldId="369"/>
            <ac:spMk id="87" creationId="{3D6E3AAA-2931-D7B5-2754-05EAE6927822}"/>
          </ac:spMkLst>
        </pc:spChg>
        <pc:spChg chg="del mod">
          <ac:chgData name="Binita Gupta (binitag)" userId="2e1667b5-636b-4c95-a3b3-a8a0dc9f68da" providerId="ADAL" clId="{2D7638B8-DBB3-5340-92A4-046733A2E902}" dt="2024-04-14T18:40:49.992" v="19536" actId="478"/>
          <ac:spMkLst>
            <pc:docMk/>
            <pc:sldMk cId="635204009" sldId="369"/>
            <ac:spMk id="88" creationId="{7A1849AB-82D6-737C-999A-1D7789AD00DA}"/>
          </ac:spMkLst>
        </pc:spChg>
        <pc:spChg chg="del mod">
          <ac:chgData name="Binita Gupta (binitag)" userId="2e1667b5-636b-4c95-a3b3-a8a0dc9f68da" providerId="ADAL" clId="{2D7638B8-DBB3-5340-92A4-046733A2E902}" dt="2024-04-14T18:40:49.992" v="19536" actId="478"/>
          <ac:spMkLst>
            <pc:docMk/>
            <pc:sldMk cId="635204009" sldId="369"/>
            <ac:spMk id="89" creationId="{B6B98BE0-1EFB-B566-96E9-E288D123821C}"/>
          </ac:spMkLst>
        </pc:spChg>
        <pc:spChg chg="del mod">
          <ac:chgData name="Binita Gupta (binitag)" userId="2e1667b5-636b-4c95-a3b3-a8a0dc9f68da" providerId="ADAL" clId="{2D7638B8-DBB3-5340-92A4-046733A2E902}" dt="2024-04-14T18:40:49.992" v="19536" actId="478"/>
          <ac:spMkLst>
            <pc:docMk/>
            <pc:sldMk cId="635204009" sldId="369"/>
            <ac:spMk id="90" creationId="{74AE9042-C905-AAC6-936C-775EF9AE2F02}"/>
          </ac:spMkLst>
        </pc:spChg>
        <pc:spChg chg="del mod">
          <ac:chgData name="Binita Gupta (binitag)" userId="2e1667b5-636b-4c95-a3b3-a8a0dc9f68da" providerId="ADAL" clId="{2D7638B8-DBB3-5340-92A4-046733A2E902}" dt="2024-04-14T18:40:49.992" v="19536" actId="478"/>
          <ac:spMkLst>
            <pc:docMk/>
            <pc:sldMk cId="635204009" sldId="369"/>
            <ac:spMk id="95" creationId="{F7C22A78-8FD6-5E04-680C-473ECA808BBD}"/>
          </ac:spMkLst>
        </pc:spChg>
        <pc:spChg chg="del mod">
          <ac:chgData name="Binita Gupta (binitag)" userId="2e1667b5-636b-4c95-a3b3-a8a0dc9f68da" providerId="ADAL" clId="{2D7638B8-DBB3-5340-92A4-046733A2E902}" dt="2024-04-14T18:40:49.992" v="19536" actId="478"/>
          <ac:spMkLst>
            <pc:docMk/>
            <pc:sldMk cId="635204009" sldId="369"/>
            <ac:spMk id="97" creationId="{57BB2698-E386-9D2F-464C-6CAF616072B7}"/>
          </ac:spMkLst>
        </pc:spChg>
        <pc:picChg chg="add del mod">
          <ac:chgData name="Binita Gupta (binitag)" userId="2e1667b5-636b-4c95-a3b3-a8a0dc9f68da" providerId="ADAL" clId="{2D7638B8-DBB3-5340-92A4-046733A2E902}" dt="2024-04-14T18:41:37.210" v="19550" actId="478"/>
          <ac:picMkLst>
            <pc:docMk/>
            <pc:sldMk cId="635204009" sldId="369"/>
            <ac:picMk id="9" creationId="{D6461314-AADA-E913-0D34-026D745ADF6A}"/>
          </ac:picMkLst>
        </pc:picChg>
        <pc:picChg chg="add mod">
          <ac:chgData name="Binita Gupta (binitag)" userId="2e1667b5-636b-4c95-a3b3-a8a0dc9f68da" providerId="ADAL" clId="{2D7638B8-DBB3-5340-92A4-046733A2E902}" dt="2024-04-14T18:41:48.233" v="19556" actId="1076"/>
          <ac:picMkLst>
            <pc:docMk/>
            <pc:sldMk cId="635204009" sldId="369"/>
            <ac:picMk id="12" creationId="{3414FFAA-7B7D-0AA6-6803-8FE5305D2F7D}"/>
          </ac:picMkLst>
        </pc:picChg>
        <pc:cxnChg chg="del mod">
          <ac:chgData name="Binita Gupta (binitag)" userId="2e1667b5-636b-4c95-a3b3-a8a0dc9f68da" providerId="ADAL" clId="{2D7638B8-DBB3-5340-92A4-046733A2E902}" dt="2024-04-14T18:40:49.992" v="19536" actId="478"/>
          <ac:cxnSpMkLst>
            <pc:docMk/>
            <pc:sldMk cId="635204009" sldId="369"/>
            <ac:cxnSpMk id="22" creationId="{ACD926FE-5072-A510-5604-34E612B32D73}"/>
          </ac:cxnSpMkLst>
        </pc:cxnChg>
        <pc:cxnChg chg="del mod">
          <ac:chgData name="Binita Gupta (binitag)" userId="2e1667b5-636b-4c95-a3b3-a8a0dc9f68da" providerId="ADAL" clId="{2D7638B8-DBB3-5340-92A4-046733A2E902}" dt="2024-04-14T18:40:49.992" v="19536" actId="478"/>
          <ac:cxnSpMkLst>
            <pc:docMk/>
            <pc:sldMk cId="635204009" sldId="369"/>
            <ac:cxnSpMk id="43" creationId="{9916AC56-90E5-73E6-C9F0-3E867E4F4D8A}"/>
          </ac:cxnSpMkLst>
        </pc:cxnChg>
        <pc:cxnChg chg="del mod">
          <ac:chgData name="Binita Gupta (binitag)" userId="2e1667b5-636b-4c95-a3b3-a8a0dc9f68da" providerId="ADAL" clId="{2D7638B8-DBB3-5340-92A4-046733A2E902}" dt="2024-04-14T18:40:49.992" v="19536" actId="478"/>
          <ac:cxnSpMkLst>
            <pc:docMk/>
            <pc:sldMk cId="635204009" sldId="369"/>
            <ac:cxnSpMk id="44" creationId="{1841AC9B-F75B-672B-7E5F-D4163C3EB3F0}"/>
          </ac:cxnSpMkLst>
        </pc:cxnChg>
      </pc:sldChg>
      <pc:sldChg chg="add del">
        <pc:chgData name="Binita Gupta (binitag)" userId="2e1667b5-636b-4c95-a3b3-a8a0dc9f68da" providerId="ADAL" clId="{2D7638B8-DBB3-5340-92A4-046733A2E902}" dt="2024-04-14T18:51:49.321" v="19890" actId="2696"/>
        <pc:sldMkLst>
          <pc:docMk/>
          <pc:sldMk cId="2461134242" sldId="370"/>
        </pc:sldMkLst>
      </pc:sldChg>
      <pc:sldMasterChg chg="modSp mod">
        <pc:chgData name="Binita Gupta (binitag)" userId="2e1667b5-636b-4c95-a3b3-a8a0dc9f68da" providerId="ADAL" clId="{2D7638B8-DBB3-5340-92A4-046733A2E902}" dt="2024-05-24T18:11:05.779" v="20044" actId="20577"/>
        <pc:sldMasterMkLst>
          <pc:docMk/>
          <pc:sldMasterMk cId="0" sldId="2147483648"/>
        </pc:sldMasterMkLst>
        <pc:spChg chg="mod">
          <ac:chgData name="Binita Gupta (binitag)" userId="2e1667b5-636b-4c95-a3b3-a8a0dc9f68da" providerId="ADAL" clId="{2D7638B8-DBB3-5340-92A4-046733A2E902}" dt="2024-05-24T18:11:05.779" v="20044" actId="20577"/>
          <ac:spMkLst>
            <pc:docMk/>
            <pc:sldMasterMk cId="0" sldId="2147483648"/>
            <ac:spMk id="10" creationId="{00000000-0000-0000-0000-000000000000}"/>
          </ac:spMkLst>
        </pc:spChg>
      </pc:sldMaster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pChg chg="add del mod">
          <ac:chgData name="Binita Gupta (binitag)" userId="2e1667b5-636b-4c95-a3b3-a8a0dc9f68da" providerId="ADAL" clId="{4219D885-C3A3-B246-9809-061715B5E4E6}" dt="2023-12-04T16:11:59.962" v="4809"/>
          <ac:spMkLst>
            <pc:docMk/>
            <pc:sldMk cId="0" sldId="256"/>
            <ac:spMk id="2" creationId="{7FF05DD8-B16D-A07F-D8B2-4420E74A43F9}"/>
          </ac:spMkLst>
        </pc:spChg>
        <pc:spChg chg="mod">
          <ac:chgData name="Binita Gupta (binitag)" userId="2e1667b5-636b-4c95-a3b3-a8a0dc9f68da" providerId="ADAL" clId="{4219D885-C3A3-B246-9809-061715B5E4E6}" dt="2023-12-06T05:18:56.912" v="20371" actId="20577"/>
          <ac:spMkLst>
            <pc:docMk/>
            <pc:sldMk cId="0" sldId="256"/>
            <ac:spMk id="3073" creationId="{00000000-0000-0000-0000-000000000000}"/>
          </ac:spMkLst>
        </pc:spChg>
        <pc:spChg chg="mod">
          <ac:chgData name="Binita Gupta (binitag)" userId="2e1667b5-636b-4c95-a3b3-a8a0dc9f68da" providerId="ADAL" clId="{4219D885-C3A3-B246-9809-061715B5E4E6}" dt="2023-12-05T21:04:23.277" v="18521" actId="20577"/>
          <ac:spMkLst>
            <pc:docMk/>
            <pc:sldMk cId="0" sldId="256"/>
            <ac:spMk id="3074" creationId="{00000000-0000-0000-0000-000000000000}"/>
          </ac:spMkLst>
        </pc:spChg>
        <pc:graphicFrameChg chg="mod">
          <ac:chgData name="Binita Gupta (binitag)" userId="2e1667b5-636b-4c95-a3b3-a8a0dc9f68da" providerId="ADAL" clId="{4219D885-C3A3-B246-9809-061715B5E4E6}" dt="2023-12-06T03:17:43.906" v="18539"/>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4219D885-C3A3-B246-9809-061715B5E4E6}" dt="2023-12-06T05:20:47.364" v="20401" actId="20577"/>
        <pc:sldMkLst>
          <pc:docMk/>
          <pc:sldMk cId="0" sldId="257"/>
        </pc:sldMkLst>
        <pc:spChg chg="mod">
          <ac:chgData name="Binita Gupta (binitag)" userId="2e1667b5-636b-4c95-a3b3-a8a0dc9f68da" providerId="ADAL" clId="{4219D885-C3A3-B246-9809-061715B5E4E6}" dt="2023-11-30T09:01:22.082" v="79" actId="20577"/>
          <ac:spMkLst>
            <pc:docMk/>
            <pc:sldMk cId="0" sldId="257"/>
            <ac:spMk id="4097" creationId="{00000000-0000-0000-0000-000000000000}"/>
          </ac:spMkLst>
        </pc:spChg>
        <pc:spChg chg="mod">
          <ac:chgData name="Binita Gupta (binitag)" userId="2e1667b5-636b-4c95-a3b3-a8a0dc9f68da" providerId="ADAL" clId="{4219D885-C3A3-B246-9809-061715B5E4E6}" dt="2023-12-06T05:20:47.364" v="20401" actId="20577"/>
          <ac:spMkLst>
            <pc:docMk/>
            <pc:sldMk cId="0" sldId="257"/>
            <ac:spMk id="4098" creationId="{00000000-0000-0000-0000-000000000000}"/>
          </ac:spMkLst>
        </pc:spChg>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pChg chg="mod">
          <ac:chgData name="Binita Gupta (binitag)" userId="2e1667b5-636b-4c95-a3b3-a8a0dc9f68da" providerId="ADAL" clId="{4219D885-C3A3-B246-9809-061715B5E4E6}" dt="2023-12-05T20:52:25.734" v="18255" actId="20577"/>
          <ac:spMkLst>
            <pc:docMk/>
            <pc:sldMk cId="0" sldId="262"/>
            <ac:spMk id="2" creationId="{00000000-0000-0000-0000-000000000000}"/>
          </ac:spMkLst>
        </pc:spChg>
        <pc:spChg chg="mod">
          <ac:chgData name="Binita Gupta (binitag)" userId="2e1667b5-636b-4c95-a3b3-a8a0dc9f68da" providerId="ADAL" clId="{4219D885-C3A3-B246-9809-061715B5E4E6}" dt="2023-12-05T20:52:29.921" v="18257" actId="5793"/>
          <ac:spMkLst>
            <pc:docMk/>
            <pc:sldMk cId="0" sldId="262"/>
            <ac:spMk id="9218" creationId="{00000000-0000-0000-0000-000000000000}"/>
          </ac:spMkLst>
        </pc:spChg>
      </pc:sldChg>
      <pc:sldChg chg="modSp mod ord">
        <pc:chgData name="Binita Gupta (binitag)" userId="2e1667b5-636b-4c95-a3b3-a8a0dc9f68da" providerId="ADAL" clId="{4219D885-C3A3-B246-9809-061715B5E4E6}" dt="2023-12-06T03:46:59.735" v="18951" actId="20577"/>
        <pc:sldMkLst>
          <pc:docMk/>
          <pc:sldMk cId="0" sldId="264"/>
        </pc:sldMkLst>
        <pc:spChg chg="mod">
          <ac:chgData name="Binita Gupta (binitag)" userId="2e1667b5-636b-4c95-a3b3-a8a0dc9f68da" providerId="ADAL" clId="{4219D885-C3A3-B246-9809-061715B5E4E6}" dt="2023-12-06T03:46:59.735" v="18951" actId="20577"/>
          <ac:spMkLst>
            <pc:docMk/>
            <pc:sldMk cId="0" sldId="264"/>
            <ac:spMk id="2" creationId="{00000000-0000-0000-0000-000000000000}"/>
          </ac:spMkLst>
        </pc:spChg>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pChg chg="mod">
          <ac:chgData name="Binita Gupta (binitag)" userId="2e1667b5-636b-4c95-a3b3-a8a0dc9f68da" providerId="ADAL" clId="{4219D885-C3A3-B246-9809-061715B5E4E6}" dt="2023-12-13T21:25:54.473" v="21203" actId="14100"/>
          <ac:spMkLst>
            <pc:docMk/>
            <pc:sldMk cId="2953422198" sldId="266"/>
            <ac:spMk id="4097" creationId="{00000000-0000-0000-0000-000000000000}"/>
          </ac:spMkLst>
        </pc:spChg>
        <pc:spChg chg="mod">
          <ac:chgData name="Binita Gupta (binitag)" userId="2e1667b5-636b-4c95-a3b3-a8a0dc9f68da" providerId="ADAL" clId="{4219D885-C3A3-B246-9809-061715B5E4E6}" dt="2023-12-13T22:19:20.328" v="21611" actId="20577"/>
          <ac:spMkLst>
            <pc:docMk/>
            <pc:sldMk cId="2953422198" sldId="266"/>
            <ac:spMk id="4098" creationId="{00000000-0000-0000-0000-000000000000}"/>
          </ac:spMkLst>
        </pc:spChg>
      </pc:sldChg>
      <pc:sldChg chg="addSp delSp modSp add mod">
        <pc:chgData name="Binita Gupta (binitag)" userId="2e1667b5-636b-4c95-a3b3-a8a0dc9f68da" providerId="ADAL" clId="{4219D885-C3A3-B246-9809-061715B5E4E6}" dt="2023-12-13T21:26:11.670" v="21204" actId="5793"/>
        <pc:sldMkLst>
          <pc:docMk/>
          <pc:sldMk cId="3100640423" sldId="267"/>
        </pc:sldMkLst>
        <pc:spChg chg="add mod">
          <ac:chgData name="Binita Gupta (binitag)" userId="2e1667b5-636b-4c95-a3b3-a8a0dc9f68da" providerId="ADAL" clId="{4219D885-C3A3-B246-9809-061715B5E4E6}" dt="2023-12-13T21:26:11.670" v="21204" actId="5793"/>
          <ac:spMkLst>
            <pc:docMk/>
            <pc:sldMk cId="3100640423" sldId="267"/>
            <ac:spMk id="3" creationId="{4C0D2356-54BF-F104-28DD-EF9AB1B57CD6}"/>
          </ac:spMkLst>
        </pc:spChg>
        <pc:spChg chg="mod">
          <ac:chgData name="Binita Gupta (binitag)" userId="2e1667b5-636b-4c95-a3b3-a8a0dc9f68da" providerId="ADAL" clId="{4219D885-C3A3-B246-9809-061715B5E4E6}" dt="2023-11-30T09:28:08.533" v="1629" actId="20577"/>
          <ac:spMkLst>
            <pc:docMk/>
            <pc:sldMk cId="3100640423" sldId="267"/>
            <ac:spMk id="4097" creationId="{00000000-0000-0000-0000-000000000000}"/>
          </ac:spMkLst>
        </pc:spChg>
        <pc:spChg chg="del">
          <ac:chgData name="Binita Gupta (binitag)" userId="2e1667b5-636b-4c95-a3b3-a8a0dc9f68da" providerId="ADAL" clId="{4219D885-C3A3-B246-9809-061715B5E4E6}" dt="2023-11-30T09:23:35.905" v="1250" actId="478"/>
          <ac:spMkLst>
            <pc:docMk/>
            <pc:sldMk cId="3100640423" sldId="267"/>
            <ac:spMk id="4098" creationId="{00000000-0000-0000-0000-000000000000}"/>
          </ac:spMkLst>
        </pc:spChg>
        <pc:graphicFrameChg chg="add mod modGraphic">
          <ac:chgData name="Binita Gupta (binitag)" userId="2e1667b5-636b-4c95-a3b3-a8a0dc9f68da" providerId="ADAL" clId="{4219D885-C3A3-B246-9809-061715B5E4E6}" dt="2023-12-06T03:48:51.438" v="18979" actId="1076"/>
          <ac:graphicFrameMkLst>
            <pc:docMk/>
            <pc:sldMk cId="3100640423" sldId="267"/>
            <ac:graphicFrameMk id="7" creationId="{DAE33489-6842-21D2-A98F-BA26AEB19ED1}"/>
          </ac:graphicFrameMkLst>
        </pc:graphicFrameChg>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spChg chg="add del mod">
          <ac:chgData name="Binita Gupta (binitag)" userId="2e1667b5-636b-4c95-a3b3-a8a0dc9f68da" providerId="ADAL" clId="{4219D885-C3A3-B246-9809-061715B5E4E6}" dt="2023-12-04T17:10:31.126" v="6765"/>
          <ac:spMkLst>
            <pc:docMk/>
            <pc:sldMk cId="1797488253" sldId="268"/>
            <ac:spMk id="2" creationId="{249E2BCD-A18E-E53E-92C3-9FB2C5898598}"/>
          </ac:spMkLst>
        </pc:spChg>
        <pc:spChg chg="add del mod">
          <ac:chgData name="Binita Gupta (binitag)" userId="2e1667b5-636b-4c95-a3b3-a8a0dc9f68da" providerId="ADAL" clId="{4219D885-C3A3-B246-9809-061715B5E4E6}" dt="2023-12-04T17:10:31.126" v="6765"/>
          <ac:spMkLst>
            <pc:docMk/>
            <pc:sldMk cId="1797488253" sldId="268"/>
            <ac:spMk id="3" creationId="{E2A9556E-AB54-EBFC-C353-55EE09999CD4}"/>
          </ac:spMkLst>
        </pc:spChg>
        <pc:spChg chg="mod ord">
          <ac:chgData name="Binita Gupta (binitag)" userId="2e1667b5-636b-4c95-a3b3-a8a0dc9f68da" providerId="ADAL" clId="{4219D885-C3A3-B246-9809-061715B5E4E6}" dt="2023-12-04T17:10:44.534" v="6769" actId="26606"/>
          <ac:spMkLst>
            <pc:docMk/>
            <pc:sldMk cId="1797488253" sldId="268"/>
            <ac:spMk id="4" creationId="{00000000-0000-0000-0000-000000000000}"/>
          </ac:spMkLst>
        </pc:spChg>
        <pc:spChg chg="mod ord">
          <ac:chgData name="Binita Gupta (binitag)" userId="2e1667b5-636b-4c95-a3b3-a8a0dc9f68da" providerId="ADAL" clId="{4219D885-C3A3-B246-9809-061715B5E4E6}" dt="2023-12-04T17:10:44.534" v="6769" actId="26606"/>
          <ac:spMkLst>
            <pc:docMk/>
            <pc:sldMk cId="1797488253" sldId="268"/>
            <ac:spMk id="5" creationId="{00000000-0000-0000-0000-000000000000}"/>
          </ac:spMkLst>
        </pc:spChg>
        <pc:spChg chg="mod ord">
          <ac:chgData name="Binita Gupta (binitag)" userId="2e1667b5-636b-4c95-a3b3-a8a0dc9f68da" providerId="ADAL" clId="{4219D885-C3A3-B246-9809-061715B5E4E6}" dt="2023-12-04T17:10:44.534" v="6769" actId="26606"/>
          <ac:spMkLst>
            <pc:docMk/>
            <pc:sldMk cId="1797488253" sldId="268"/>
            <ac:spMk id="6" creationId="{00000000-0000-0000-0000-000000000000}"/>
          </ac:spMkLst>
        </pc:spChg>
        <pc:spChg chg="add del mod">
          <ac:chgData name="Binita Gupta (binitag)" userId="2e1667b5-636b-4c95-a3b3-a8a0dc9f68da" providerId="ADAL" clId="{4219D885-C3A3-B246-9809-061715B5E4E6}" dt="2023-12-04T17:10:31.126" v="6765"/>
          <ac:spMkLst>
            <pc:docMk/>
            <pc:sldMk cId="1797488253" sldId="268"/>
            <ac:spMk id="7" creationId="{E081E5D8-36C6-7A96-1D09-50D0A660BBE0}"/>
          </ac:spMkLst>
        </pc:spChg>
        <pc:spChg chg="add del mod">
          <ac:chgData name="Binita Gupta (binitag)" userId="2e1667b5-636b-4c95-a3b3-a8a0dc9f68da" providerId="ADAL" clId="{4219D885-C3A3-B246-9809-061715B5E4E6}" dt="2023-12-04T17:10:31.126" v="6765"/>
          <ac:spMkLst>
            <pc:docMk/>
            <pc:sldMk cId="1797488253" sldId="268"/>
            <ac:spMk id="8" creationId="{9710AA53-629A-6215-7A4A-C1B568A82400}"/>
          </ac:spMkLst>
        </pc:spChg>
        <pc:spChg chg="add del mod">
          <ac:chgData name="Binita Gupta (binitag)" userId="2e1667b5-636b-4c95-a3b3-a8a0dc9f68da" providerId="ADAL" clId="{4219D885-C3A3-B246-9809-061715B5E4E6}" dt="2023-12-04T17:10:31.126" v="6765"/>
          <ac:spMkLst>
            <pc:docMk/>
            <pc:sldMk cId="1797488253" sldId="268"/>
            <ac:spMk id="9" creationId="{67D91F42-6557-71C4-4F5A-BAC8DD35102B}"/>
          </ac:spMkLst>
        </pc:spChg>
        <pc:spChg chg="add del mod">
          <ac:chgData name="Binita Gupta (binitag)" userId="2e1667b5-636b-4c95-a3b3-a8a0dc9f68da" providerId="ADAL" clId="{4219D885-C3A3-B246-9809-061715B5E4E6}" dt="2023-12-04T17:10:31.126" v="6765"/>
          <ac:spMkLst>
            <pc:docMk/>
            <pc:sldMk cId="1797488253" sldId="268"/>
            <ac:spMk id="10" creationId="{7872D32D-2CDC-9CC5-E6FD-B100748FC58D}"/>
          </ac:spMkLst>
        </pc:spChg>
        <pc:spChg chg="add del mod">
          <ac:chgData name="Binita Gupta (binitag)" userId="2e1667b5-636b-4c95-a3b3-a8a0dc9f68da" providerId="ADAL" clId="{4219D885-C3A3-B246-9809-061715B5E4E6}" dt="2023-12-04T17:10:31.126" v="6765"/>
          <ac:spMkLst>
            <pc:docMk/>
            <pc:sldMk cId="1797488253" sldId="268"/>
            <ac:spMk id="11" creationId="{9C254F39-D7BD-F351-4C93-5B8FCE93FEC7}"/>
          </ac:spMkLst>
        </pc:spChg>
        <pc:spChg chg="add del mod">
          <ac:chgData name="Binita Gupta (binitag)" userId="2e1667b5-636b-4c95-a3b3-a8a0dc9f68da" providerId="ADAL" clId="{4219D885-C3A3-B246-9809-061715B5E4E6}" dt="2023-12-04T17:10:31.126" v="6765"/>
          <ac:spMkLst>
            <pc:docMk/>
            <pc:sldMk cId="1797488253" sldId="268"/>
            <ac:spMk id="12" creationId="{919B6A27-FB69-E4CA-B146-98DA5A13082E}"/>
          </ac:spMkLst>
        </pc:spChg>
        <pc:spChg chg="add del mod">
          <ac:chgData name="Binita Gupta (binitag)" userId="2e1667b5-636b-4c95-a3b3-a8a0dc9f68da" providerId="ADAL" clId="{4219D885-C3A3-B246-9809-061715B5E4E6}" dt="2023-12-04T17:10:31.126" v="6765"/>
          <ac:spMkLst>
            <pc:docMk/>
            <pc:sldMk cId="1797488253" sldId="268"/>
            <ac:spMk id="13" creationId="{9DBE2DD9-943C-3BB9-B6B4-D3F27964ABC5}"/>
          </ac:spMkLst>
        </pc:spChg>
        <pc:spChg chg="add del mod">
          <ac:chgData name="Binita Gupta (binitag)" userId="2e1667b5-636b-4c95-a3b3-a8a0dc9f68da" providerId="ADAL" clId="{4219D885-C3A3-B246-9809-061715B5E4E6}" dt="2023-12-04T17:10:31.126" v="6765"/>
          <ac:spMkLst>
            <pc:docMk/>
            <pc:sldMk cId="1797488253" sldId="268"/>
            <ac:spMk id="14" creationId="{ADEECD6D-C6AF-394B-81F4-A3E33A29C0D5}"/>
          </ac:spMkLst>
        </pc:spChg>
        <pc:spChg chg="add del mod">
          <ac:chgData name="Binita Gupta (binitag)" userId="2e1667b5-636b-4c95-a3b3-a8a0dc9f68da" providerId="ADAL" clId="{4219D885-C3A3-B246-9809-061715B5E4E6}" dt="2023-12-04T17:10:31.126" v="6765"/>
          <ac:spMkLst>
            <pc:docMk/>
            <pc:sldMk cId="1797488253" sldId="268"/>
            <ac:spMk id="15" creationId="{DCC1828A-1F6B-10DE-2C9D-73A8F8812BE9}"/>
          </ac:spMkLst>
        </pc:spChg>
        <pc:spChg chg="add del mod">
          <ac:chgData name="Binita Gupta (binitag)" userId="2e1667b5-636b-4c95-a3b3-a8a0dc9f68da" providerId="ADAL" clId="{4219D885-C3A3-B246-9809-061715B5E4E6}" dt="2023-12-04T17:10:31.126" v="6765"/>
          <ac:spMkLst>
            <pc:docMk/>
            <pc:sldMk cId="1797488253" sldId="268"/>
            <ac:spMk id="16" creationId="{9DE08485-99EA-A21D-9C6A-7BA82A9A41AA}"/>
          </ac:spMkLst>
        </pc:spChg>
        <pc:spChg chg="add del mod">
          <ac:chgData name="Binita Gupta (binitag)" userId="2e1667b5-636b-4c95-a3b3-a8a0dc9f68da" providerId="ADAL" clId="{4219D885-C3A3-B246-9809-061715B5E4E6}" dt="2023-12-04T17:10:31.126" v="6765"/>
          <ac:spMkLst>
            <pc:docMk/>
            <pc:sldMk cId="1797488253" sldId="268"/>
            <ac:spMk id="17" creationId="{31D8FD45-386B-5FCF-16F3-8D5690EDACA4}"/>
          </ac:spMkLst>
        </pc:spChg>
        <pc:spChg chg="add del mod">
          <ac:chgData name="Binita Gupta (binitag)" userId="2e1667b5-636b-4c95-a3b3-a8a0dc9f68da" providerId="ADAL" clId="{4219D885-C3A3-B246-9809-061715B5E4E6}" dt="2023-12-04T17:10:31.126" v="6765"/>
          <ac:spMkLst>
            <pc:docMk/>
            <pc:sldMk cId="1797488253" sldId="268"/>
            <ac:spMk id="24" creationId="{8AFF7C58-3EEA-42F9-7E80-92BD10746F53}"/>
          </ac:spMkLst>
        </pc:spChg>
        <pc:spChg chg="add del mod">
          <ac:chgData name="Binita Gupta (binitag)" userId="2e1667b5-636b-4c95-a3b3-a8a0dc9f68da" providerId="ADAL" clId="{4219D885-C3A3-B246-9809-061715B5E4E6}" dt="2023-12-04T17:10:31.126" v="6765"/>
          <ac:spMkLst>
            <pc:docMk/>
            <pc:sldMk cId="1797488253" sldId="268"/>
            <ac:spMk id="25" creationId="{A5EBEF1D-1CB8-D4E0-AC45-B63438A23098}"/>
          </ac:spMkLst>
        </pc:spChg>
        <pc:spChg chg="add del mod">
          <ac:chgData name="Binita Gupta (binitag)" userId="2e1667b5-636b-4c95-a3b3-a8a0dc9f68da" providerId="ADAL" clId="{4219D885-C3A3-B246-9809-061715B5E4E6}" dt="2023-12-04T17:10:31.126" v="6765"/>
          <ac:spMkLst>
            <pc:docMk/>
            <pc:sldMk cId="1797488253" sldId="268"/>
            <ac:spMk id="26" creationId="{BC28E289-4C35-C202-6231-DF65EB92B50F}"/>
          </ac:spMkLst>
        </pc:spChg>
        <pc:spChg chg="add del mod">
          <ac:chgData name="Binita Gupta (binitag)" userId="2e1667b5-636b-4c95-a3b3-a8a0dc9f68da" providerId="ADAL" clId="{4219D885-C3A3-B246-9809-061715B5E4E6}" dt="2023-12-04T17:10:31.126" v="6765"/>
          <ac:spMkLst>
            <pc:docMk/>
            <pc:sldMk cId="1797488253" sldId="268"/>
            <ac:spMk id="27" creationId="{2B959289-DC0B-45A3-34C6-1C40D358412D}"/>
          </ac:spMkLst>
        </pc:spChg>
        <pc:spChg chg="add del mod">
          <ac:chgData name="Binita Gupta (binitag)" userId="2e1667b5-636b-4c95-a3b3-a8a0dc9f68da" providerId="ADAL" clId="{4219D885-C3A3-B246-9809-061715B5E4E6}" dt="2023-12-04T17:10:31.126" v="6765"/>
          <ac:spMkLst>
            <pc:docMk/>
            <pc:sldMk cId="1797488253" sldId="268"/>
            <ac:spMk id="32" creationId="{430FF388-860A-9ADA-2DB7-B9D7D31EFAD4}"/>
          </ac:spMkLst>
        </pc:spChg>
        <pc:spChg chg="add del mod">
          <ac:chgData name="Binita Gupta (binitag)" userId="2e1667b5-636b-4c95-a3b3-a8a0dc9f68da" providerId="ADAL" clId="{4219D885-C3A3-B246-9809-061715B5E4E6}" dt="2023-12-04T17:10:31.126" v="6765"/>
          <ac:spMkLst>
            <pc:docMk/>
            <pc:sldMk cId="1797488253" sldId="268"/>
            <ac:spMk id="33" creationId="{30ADB3CD-353A-F3C3-70EB-B7366169238C}"/>
          </ac:spMkLst>
        </pc:spChg>
        <pc:spChg chg="add del mod">
          <ac:chgData name="Binita Gupta (binitag)" userId="2e1667b5-636b-4c95-a3b3-a8a0dc9f68da" providerId="ADAL" clId="{4219D885-C3A3-B246-9809-061715B5E4E6}" dt="2023-12-04T17:10:31.126" v="6765"/>
          <ac:spMkLst>
            <pc:docMk/>
            <pc:sldMk cId="1797488253" sldId="268"/>
            <ac:spMk id="34" creationId="{D4E2EADC-5A55-9C2A-5FB0-B46B20FE74E9}"/>
          </ac:spMkLst>
        </pc:spChg>
        <pc:spChg chg="add del mod">
          <ac:chgData name="Binita Gupta (binitag)" userId="2e1667b5-636b-4c95-a3b3-a8a0dc9f68da" providerId="ADAL" clId="{4219D885-C3A3-B246-9809-061715B5E4E6}" dt="2023-12-04T17:10:31.126" v="6765"/>
          <ac:spMkLst>
            <pc:docMk/>
            <pc:sldMk cId="1797488253" sldId="268"/>
            <ac:spMk id="35" creationId="{2D36B8CA-8018-5D82-B39F-B36E0E52A4BC}"/>
          </ac:spMkLst>
        </pc:spChg>
        <pc:spChg chg="add del mod">
          <ac:chgData name="Binita Gupta (binitag)" userId="2e1667b5-636b-4c95-a3b3-a8a0dc9f68da" providerId="ADAL" clId="{4219D885-C3A3-B246-9809-061715B5E4E6}" dt="2023-12-04T17:10:31.126" v="6765"/>
          <ac:spMkLst>
            <pc:docMk/>
            <pc:sldMk cId="1797488253" sldId="268"/>
            <ac:spMk id="36" creationId="{AB78B5DC-6D69-0DE6-850F-201AD235E012}"/>
          </ac:spMkLst>
        </pc:spChg>
        <pc:spChg chg="add del mod">
          <ac:chgData name="Binita Gupta (binitag)" userId="2e1667b5-636b-4c95-a3b3-a8a0dc9f68da" providerId="ADAL" clId="{4219D885-C3A3-B246-9809-061715B5E4E6}" dt="2023-12-04T17:10:31.126" v="6765"/>
          <ac:spMkLst>
            <pc:docMk/>
            <pc:sldMk cId="1797488253" sldId="268"/>
            <ac:spMk id="41" creationId="{EBB3A9DF-C7EF-A4D3-A4A2-98FFD27410A5}"/>
          </ac:spMkLst>
        </pc:spChg>
        <pc:spChg chg="mod">
          <ac:chgData name="Binita Gupta (binitag)" userId="2e1667b5-636b-4c95-a3b3-a8a0dc9f68da" providerId="ADAL" clId="{4219D885-C3A3-B246-9809-061715B5E4E6}" dt="2023-12-04T17:12:50.312" v="6803" actId="20577"/>
          <ac:spMkLst>
            <pc:docMk/>
            <pc:sldMk cId="1797488253" sldId="268"/>
            <ac:spMk id="4097" creationId="{00000000-0000-0000-0000-000000000000}"/>
          </ac:spMkLst>
        </pc:spChg>
        <pc:spChg chg="mod">
          <ac:chgData name="Binita Gupta (binitag)" userId="2e1667b5-636b-4c95-a3b3-a8a0dc9f68da" providerId="ADAL" clId="{4219D885-C3A3-B246-9809-061715B5E4E6}" dt="2023-12-04T17:12:32.741" v="6789" actId="1076"/>
          <ac:spMkLst>
            <pc:docMk/>
            <pc:sldMk cId="1797488253" sldId="268"/>
            <ac:spMk id="4098" creationId="{00000000-0000-0000-0000-000000000000}"/>
          </ac:spMkLst>
        </pc:spChg>
        <pc:picChg chg="add mod">
          <ac:chgData name="Binita Gupta (binitag)" userId="2e1667b5-636b-4c95-a3b3-a8a0dc9f68da" providerId="ADAL" clId="{4219D885-C3A3-B246-9809-061715B5E4E6}" dt="2023-12-04T17:11:19.431" v="6783" actId="1076"/>
          <ac:picMkLst>
            <pc:docMk/>
            <pc:sldMk cId="1797488253" sldId="268"/>
            <ac:picMk id="45" creationId="{BFC768B6-7A06-DA36-9734-7D6832FEF551}"/>
          </ac:picMkLst>
        </pc:picChg>
        <pc:cxnChg chg="add del mod">
          <ac:chgData name="Binita Gupta (binitag)" userId="2e1667b5-636b-4c95-a3b3-a8a0dc9f68da" providerId="ADAL" clId="{4219D885-C3A3-B246-9809-061715B5E4E6}" dt="2023-12-04T17:10:31.126" v="6765"/>
          <ac:cxnSpMkLst>
            <pc:docMk/>
            <pc:sldMk cId="1797488253" sldId="268"/>
            <ac:cxnSpMk id="18" creationId="{EF4ACD89-050B-0F4B-0DE8-0DC7CFB20038}"/>
          </ac:cxnSpMkLst>
        </pc:cxnChg>
        <pc:cxnChg chg="add del mod">
          <ac:chgData name="Binita Gupta (binitag)" userId="2e1667b5-636b-4c95-a3b3-a8a0dc9f68da" providerId="ADAL" clId="{4219D885-C3A3-B246-9809-061715B5E4E6}" dt="2023-12-04T17:10:31.126" v="6765"/>
          <ac:cxnSpMkLst>
            <pc:docMk/>
            <pc:sldMk cId="1797488253" sldId="268"/>
            <ac:cxnSpMk id="19" creationId="{14E2B10E-0121-A12C-D6D9-782808911735}"/>
          </ac:cxnSpMkLst>
        </pc:cxnChg>
        <pc:cxnChg chg="add del mod">
          <ac:chgData name="Binita Gupta (binitag)" userId="2e1667b5-636b-4c95-a3b3-a8a0dc9f68da" providerId="ADAL" clId="{4219D885-C3A3-B246-9809-061715B5E4E6}" dt="2023-12-04T17:10:31.126" v="6765"/>
          <ac:cxnSpMkLst>
            <pc:docMk/>
            <pc:sldMk cId="1797488253" sldId="268"/>
            <ac:cxnSpMk id="20" creationId="{6DE11E16-597E-5C15-D2C5-7463E3F9F58C}"/>
          </ac:cxnSpMkLst>
        </pc:cxnChg>
        <pc:cxnChg chg="add del mod">
          <ac:chgData name="Binita Gupta (binitag)" userId="2e1667b5-636b-4c95-a3b3-a8a0dc9f68da" providerId="ADAL" clId="{4219D885-C3A3-B246-9809-061715B5E4E6}" dt="2023-12-04T17:10:31.126" v="6765"/>
          <ac:cxnSpMkLst>
            <pc:docMk/>
            <pc:sldMk cId="1797488253" sldId="268"/>
            <ac:cxnSpMk id="21" creationId="{9EA12530-CDAD-1C01-69FC-6313D8FE29AB}"/>
          </ac:cxnSpMkLst>
        </pc:cxnChg>
        <pc:cxnChg chg="add del mod">
          <ac:chgData name="Binita Gupta (binitag)" userId="2e1667b5-636b-4c95-a3b3-a8a0dc9f68da" providerId="ADAL" clId="{4219D885-C3A3-B246-9809-061715B5E4E6}" dt="2023-12-04T17:10:31.126" v="6765"/>
          <ac:cxnSpMkLst>
            <pc:docMk/>
            <pc:sldMk cId="1797488253" sldId="268"/>
            <ac:cxnSpMk id="22" creationId="{5B02EF3C-81AB-8B40-6782-BF8D1F0F0FA1}"/>
          </ac:cxnSpMkLst>
        </pc:cxnChg>
        <pc:cxnChg chg="add del mod">
          <ac:chgData name="Binita Gupta (binitag)" userId="2e1667b5-636b-4c95-a3b3-a8a0dc9f68da" providerId="ADAL" clId="{4219D885-C3A3-B246-9809-061715B5E4E6}" dt="2023-12-04T17:10:31.126" v="6765"/>
          <ac:cxnSpMkLst>
            <pc:docMk/>
            <pc:sldMk cId="1797488253" sldId="268"/>
            <ac:cxnSpMk id="23" creationId="{EA0D1218-E3DC-E1F2-DC5F-A048C620C66D}"/>
          </ac:cxnSpMkLst>
        </pc:cxnChg>
        <pc:cxnChg chg="add del mod">
          <ac:chgData name="Binita Gupta (binitag)" userId="2e1667b5-636b-4c95-a3b3-a8a0dc9f68da" providerId="ADAL" clId="{4219D885-C3A3-B246-9809-061715B5E4E6}" dt="2023-12-04T17:10:31.126" v="6765"/>
          <ac:cxnSpMkLst>
            <pc:docMk/>
            <pc:sldMk cId="1797488253" sldId="268"/>
            <ac:cxnSpMk id="28" creationId="{2495AA6A-9573-C486-3C59-FD1920898953}"/>
          </ac:cxnSpMkLst>
        </pc:cxnChg>
        <pc:cxnChg chg="add del mod">
          <ac:chgData name="Binita Gupta (binitag)" userId="2e1667b5-636b-4c95-a3b3-a8a0dc9f68da" providerId="ADAL" clId="{4219D885-C3A3-B246-9809-061715B5E4E6}" dt="2023-12-04T17:10:31.126" v="6765"/>
          <ac:cxnSpMkLst>
            <pc:docMk/>
            <pc:sldMk cId="1797488253" sldId="268"/>
            <ac:cxnSpMk id="29" creationId="{0B7ACD77-9DC2-1A7E-DF83-9BC5DD8D9DB0}"/>
          </ac:cxnSpMkLst>
        </pc:cxnChg>
        <pc:cxnChg chg="add del mod">
          <ac:chgData name="Binita Gupta (binitag)" userId="2e1667b5-636b-4c95-a3b3-a8a0dc9f68da" providerId="ADAL" clId="{4219D885-C3A3-B246-9809-061715B5E4E6}" dt="2023-12-04T17:10:31.126" v="6765"/>
          <ac:cxnSpMkLst>
            <pc:docMk/>
            <pc:sldMk cId="1797488253" sldId="268"/>
            <ac:cxnSpMk id="30" creationId="{A044A23E-569B-E6E2-A812-977410C0D1D2}"/>
          </ac:cxnSpMkLst>
        </pc:cxnChg>
        <pc:cxnChg chg="add del mod">
          <ac:chgData name="Binita Gupta (binitag)" userId="2e1667b5-636b-4c95-a3b3-a8a0dc9f68da" providerId="ADAL" clId="{4219D885-C3A3-B246-9809-061715B5E4E6}" dt="2023-12-04T17:10:31.126" v="6765"/>
          <ac:cxnSpMkLst>
            <pc:docMk/>
            <pc:sldMk cId="1797488253" sldId="268"/>
            <ac:cxnSpMk id="31" creationId="{521CF391-BE04-4CC5-C441-DC1F8E30180D}"/>
          </ac:cxnSpMkLst>
        </pc:cxnChg>
        <pc:cxnChg chg="add del mod">
          <ac:chgData name="Binita Gupta (binitag)" userId="2e1667b5-636b-4c95-a3b3-a8a0dc9f68da" providerId="ADAL" clId="{4219D885-C3A3-B246-9809-061715B5E4E6}" dt="2023-12-04T17:10:31.126" v="6765"/>
          <ac:cxnSpMkLst>
            <pc:docMk/>
            <pc:sldMk cId="1797488253" sldId="268"/>
            <ac:cxnSpMk id="37" creationId="{67D204D1-4554-CC9E-D99A-52DC2026D733}"/>
          </ac:cxnSpMkLst>
        </pc:cxnChg>
        <pc:cxnChg chg="add del mod">
          <ac:chgData name="Binita Gupta (binitag)" userId="2e1667b5-636b-4c95-a3b3-a8a0dc9f68da" providerId="ADAL" clId="{4219D885-C3A3-B246-9809-061715B5E4E6}" dt="2023-12-04T17:10:31.126" v="6765"/>
          <ac:cxnSpMkLst>
            <pc:docMk/>
            <pc:sldMk cId="1797488253" sldId="268"/>
            <ac:cxnSpMk id="38" creationId="{E6C6C7D9-BF2E-27BE-B977-B38D93B404D4}"/>
          </ac:cxnSpMkLst>
        </pc:cxnChg>
        <pc:cxnChg chg="add del mod">
          <ac:chgData name="Binita Gupta (binitag)" userId="2e1667b5-636b-4c95-a3b3-a8a0dc9f68da" providerId="ADAL" clId="{4219D885-C3A3-B246-9809-061715B5E4E6}" dt="2023-12-04T17:10:31.126" v="6765"/>
          <ac:cxnSpMkLst>
            <pc:docMk/>
            <pc:sldMk cId="1797488253" sldId="268"/>
            <ac:cxnSpMk id="39" creationId="{9426A2F1-AE47-51E5-0EE7-913E382C33E9}"/>
          </ac:cxnSpMkLst>
        </pc:cxnChg>
        <pc:cxnChg chg="add del mod">
          <ac:chgData name="Binita Gupta (binitag)" userId="2e1667b5-636b-4c95-a3b3-a8a0dc9f68da" providerId="ADAL" clId="{4219D885-C3A3-B246-9809-061715B5E4E6}" dt="2023-12-04T17:10:31.126" v="6765"/>
          <ac:cxnSpMkLst>
            <pc:docMk/>
            <pc:sldMk cId="1797488253" sldId="268"/>
            <ac:cxnSpMk id="40" creationId="{F65E59D5-6D7D-097F-AB21-E31548EC5F27}"/>
          </ac:cxnSpMkLst>
        </pc:cxnChg>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pChg chg="mod">
          <ac:chgData name="Binita Gupta (binitag)" userId="2e1667b5-636b-4c95-a3b3-a8a0dc9f68da" providerId="ADAL" clId="{4219D885-C3A3-B246-9809-061715B5E4E6}" dt="2023-11-30T09:57:53.615" v="4556" actId="20577"/>
          <ac:spMkLst>
            <pc:docMk/>
            <pc:sldMk cId="3209031949" sldId="269"/>
            <ac:spMk id="4097" creationId="{00000000-0000-0000-0000-000000000000}"/>
          </ac:spMkLst>
        </pc:spChg>
        <pc:spChg chg="mod">
          <ac:chgData name="Binita Gupta (binitag)" userId="2e1667b5-636b-4c95-a3b3-a8a0dc9f68da" providerId="ADAL" clId="{4219D885-C3A3-B246-9809-061715B5E4E6}" dt="2023-11-30T10:01:14.122" v="4684" actId="20577"/>
          <ac:spMkLst>
            <pc:docMk/>
            <pc:sldMk cId="3209031949" sldId="269"/>
            <ac:spMk id="4098" creationId="{00000000-0000-0000-0000-000000000000}"/>
          </ac:spMkLst>
        </pc:spChg>
      </pc:sldChg>
      <pc:sldChg chg="modSp add del mod ord">
        <pc:chgData name="Binita Gupta (binitag)" userId="2e1667b5-636b-4c95-a3b3-a8a0dc9f68da" providerId="ADAL" clId="{4219D885-C3A3-B246-9809-061715B5E4E6}" dt="2023-12-05T21:00:16.822" v="18413" actId="2696"/>
        <pc:sldMkLst>
          <pc:docMk/>
          <pc:sldMk cId="3994466911" sldId="270"/>
        </pc:sldMkLst>
        <pc:spChg chg="mod">
          <ac:chgData name="Binita Gupta (binitag)" userId="2e1667b5-636b-4c95-a3b3-a8a0dc9f68da" providerId="ADAL" clId="{4219D885-C3A3-B246-9809-061715B5E4E6}" dt="2023-12-05T20:53:21.859" v="18276" actId="20577"/>
          <ac:spMkLst>
            <pc:docMk/>
            <pc:sldMk cId="3994466911" sldId="270"/>
            <ac:spMk id="4097" creationId="{00000000-0000-0000-0000-000000000000}"/>
          </ac:spMkLst>
        </pc:spChg>
        <pc:spChg chg="mod">
          <ac:chgData name="Binita Gupta (binitag)" userId="2e1667b5-636b-4c95-a3b3-a8a0dc9f68da" providerId="ADAL" clId="{4219D885-C3A3-B246-9809-061715B5E4E6}" dt="2023-11-30T09:56:31.152" v="4525" actId="20577"/>
          <ac:spMkLst>
            <pc:docMk/>
            <pc:sldMk cId="3994466911" sldId="270"/>
            <ac:spMk id="4098" creationId="{00000000-0000-0000-0000-000000000000}"/>
          </ac:spMkLst>
        </pc:spChg>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pChg chg="add mod">
          <ac:chgData name="Binita Gupta (binitag)" userId="2e1667b5-636b-4c95-a3b3-a8a0dc9f68da" providerId="ADAL" clId="{4219D885-C3A3-B246-9809-061715B5E4E6}" dt="2023-12-13T22:34:10.749" v="21916" actId="1076"/>
          <ac:spMkLst>
            <pc:docMk/>
            <pc:sldMk cId="1549314016" sldId="272"/>
            <ac:spMk id="3" creationId="{96D7F6D7-BD2B-FF98-3A64-C13ADF2EF8D6}"/>
          </ac:spMkLst>
        </pc:spChg>
        <pc:spChg chg="mod">
          <ac:chgData name="Binita Gupta (binitag)" userId="2e1667b5-636b-4c95-a3b3-a8a0dc9f68da" providerId="ADAL" clId="{4219D885-C3A3-B246-9809-061715B5E4E6}" dt="2023-12-13T22:13:37.781" v="21511" actId="1076"/>
          <ac:spMkLst>
            <pc:docMk/>
            <pc:sldMk cId="1549314016" sldId="272"/>
            <ac:spMk id="5" creationId="{00000000-0000-0000-0000-000000000000}"/>
          </ac:spMkLst>
        </pc:spChg>
        <pc:spChg chg="mod">
          <ac:chgData name="Binita Gupta (binitag)" userId="2e1667b5-636b-4c95-a3b3-a8a0dc9f68da" providerId="ADAL" clId="{4219D885-C3A3-B246-9809-061715B5E4E6}" dt="2023-12-13T20:33:34.576" v="21135" actId="20577"/>
          <ac:spMkLst>
            <pc:docMk/>
            <pc:sldMk cId="1549314016" sldId="272"/>
            <ac:spMk id="4097" creationId="{00000000-0000-0000-0000-000000000000}"/>
          </ac:spMkLst>
        </pc:spChg>
        <pc:spChg chg="mod">
          <ac:chgData name="Binita Gupta (binitag)" userId="2e1667b5-636b-4c95-a3b3-a8a0dc9f68da" providerId="ADAL" clId="{4219D885-C3A3-B246-9809-061715B5E4E6}" dt="2023-12-13T22:30:46.779" v="21892" actId="20577"/>
          <ac:spMkLst>
            <pc:docMk/>
            <pc:sldMk cId="1549314016" sldId="272"/>
            <ac:spMk id="4098" creationId="{00000000-0000-0000-0000-000000000000}"/>
          </ac:spMkLst>
        </pc:spChg>
        <pc:picChg chg="add del mod">
          <ac:chgData name="Binita Gupta (binitag)" userId="2e1667b5-636b-4c95-a3b3-a8a0dc9f68da" providerId="ADAL" clId="{4219D885-C3A3-B246-9809-061715B5E4E6}" dt="2023-12-13T20:32:28.203" v="21074" actId="478"/>
          <ac:picMkLst>
            <pc:docMk/>
            <pc:sldMk cId="1549314016" sldId="272"/>
            <ac:picMk id="2" creationId="{E50394A3-E072-AFBB-36D7-41C79A0FEC01}"/>
          </ac:picMkLst>
        </pc:picChg>
        <pc:picChg chg="add del mod">
          <ac:chgData name="Binita Gupta (binitag)" userId="2e1667b5-636b-4c95-a3b3-a8a0dc9f68da" providerId="ADAL" clId="{4219D885-C3A3-B246-9809-061715B5E4E6}" dt="2023-12-13T22:33:26.507" v="21905" actId="478"/>
          <ac:picMkLst>
            <pc:docMk/>
            <pc:sldMk cId="1549314016" sldId="272"/>
            <ac:picMk id="7" creationId="{C4C0D55C-56BB-1F34-DCDE-A42D11F1E109}"/>
          </ac:picMkLst>
        </pc:picChg>
        <pc:picChg chg="add mod">
          <ac:chgData name="Binita Gupta (binitag)" userId="2e1667b5-636b-4c95-a3b3-a8a0dc9f68da" providerId="ADAL" clId="{4219D885-C3A3-B246-9809-061715B5E4E6}" dt="2023-12-13T22:34:14.796" v="21917" actId="1076"/>
          <ac:picMkLst>
            <pc:docMk/>
            <pc:sldMk cId="1549314016" sldId="272"/>
            <ac:picMk id="8" creationId="{F295C0F9-BE9C-AF16-088E-E4CE09BEA507}"/>
          </ac:picMkLst>
        </pc:picChg>
        <pc:picChg chg="del mod">
          <ac:chgData name="Binita Gupta (binitag)" userId="2e1667b5-636b-4c95-a3b3-a8a0dc9f68da" providerId="ADAL" clId="{4219D885-C3A3-B246-9809-061715B5E4E6}" dt="2023-12-04T21:45:08.936" v="6952" actId="478"/>
          <ac:picMkLst>
            <pc:docMk/>
            <pc:sldMk cId="1549314016" sldId="272"/>
            <ac:picMk id="45" creationId="{BFC768B6-7A06-DA36-9734-7D6832FEF551}"/>
          </ac:picMkLst>
        </pc:picChg>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pChg chg="mod">
          <ac:chgData name="Binita Gupta (binitag)" userId="2e1667b5-636b-4c95-a3b3-a8a0dc9f68da" providerId="ADAL" clId="{4219D885-C3A3-B246-9809-061715B5E4E6}" dt="2023-12-13T20:20:48.356" v="20949" actId="1076"/>
          <ac:spMkLst>
            <pc:docMk/>
            <pc:sldMk cId="2553696688" sldId="274"/>
            <ac:spMk id="2" creationId="{53171D73-4737-E517-1E70-3D3586372322}"/>
          </ac:spMkLst>
        </pc:spChg>
        <pc:spChg chg="del">
          <ac:chgData name="Binita Gupta (binitag)" userId="2e1667b5-636b-4c95-a3b3-a8a0dc9f68da" providerId="ADAL" clId="{4219D885-C3A3-B246-9809-061715B5E4E6}" dt="2023-12-04T21:37:28.804" v="6903" actId="478"/>
          <ac:spMkLst>
            <pc:docMk/>
            <pc:sldMk cId="2553696688" sldId="274"/>
            <ac:spMk id="3" creationId="{E94C928B-3E76-23EF-1D8B-6A9DEF07F213}"/>
          </ac:spMkLst>
        </pc:spChg>
        <pc:spChg chg="add del mod">
          <ac:chgData name="Binita Gupta (binitag)" userId="2e1667b5-636b-4c95-a3b3-a8a0dc9f68da" providerId="ADAL" clId="{4219D885-C3A3-B246-9809-061715B5E4E6}" dt="2023-12-04T21:39:33.608" v="6904" actId="478"/>
          <ac:spMkLst>
            <pc:docMk/>
            <pc:sldMk cId="2553696688" sldId="274"/>
            <ac:spMk id="7" creationId="{2D81E8E2-BC58-C914-43DE-4B57F0D8CB21}"/>
          </ac:spMkLst>
        </pc:spChg>
        <pc:spChg chg="add del">
          <ac:chgData name="Binita Gupta (binitag)" userId="2e1667b5-636b-4c95-a3b3-a8a0dc9f68da" providerId="ADAL" clId="{4219D885-C3A3-B246-9809-061715B5E4E6}" dt="2023-12-13T20:25:25.981" v="20952" actId="22"/>
          <ac:spMkLst>
            <pc:docMk/>
            <pc:sldMk cId="2553696688" sldId="274"/>
            <ac:spMk id="7" creationId="{5390DDB5-DA3B-7BFE-9515-E8186502643E}"/>
          </ac:spMkLst>
        </pc:spChg>
        <pc:spChg chg="add del mod">
          <ac:chgData name="Binita Gupta (binitag)" userId="2e1667b5-636b-4c95-a3b3-a8a0dc9f68da" providerId="ADAL" clId="{4219D885-C3A3-B246-9809-061715B5E4E6}" dt="2023-12-04T21:39:33.608" v="6904" actId="478"/>
          <ac:spMkLst>
            <pc:docMk/>
            <pc:sldMk cId="2553696688" sldId="274"/>
            <ac:spMk id="8" creationId="{31DC5019-A58B-49D8-77B4-A95BB103B410}"/>
          </ac:spMkLst>
        </pc:spChg>
        <pc:spChg chg="add del mod">
          <ac:chgData name="Binita Gupta (binitag)" userId="2e1667b5-636b-4c95-a3b3-a8a0dc9f68da" providerId="ADAL" clId="{4219D885-C3A3-B246-9809-061715B5E4E6}" dt="2023-12-13T20:25:38.960" v="20956" actId="767"/>
          <ac:spMkLst>
            <pc:docMk/>
            <pc:sldMk cId="2553696688" sldId="274"/>
            <ac:spMk id="8" creationId="{F428CBE1-2668-67EE-D3D8-52EFFBEC103A}"/>
          </ac:spMkLst>
        </pc:spChg>
        <pc:spChg chg="add del mod">
          <ac:chgData name="Binita Gupta (binitag)" userId="2e1667b5-636b-4c95-a3b3-a8a0dc9f68da" providerId="ADAL" clId="{4219D885-C3A3-B246-9809-061715B5E4E6}" dt="2023-12-04T21:39:33.608" v="6904" actId="478"/>
          <ac:spMkLst>
            <pc:docMk/>
            <pc:sldMk cId="2553696688" sldId="274"/>
            <ac:spMk id="9" creationId="{FE6D632F-C3AF-BA7A-2E04-9D1E50FE56E6}"/>
          </ac:spMkLst>
        </pc:spChg>
        <pc:spChg chg="add del mod">
          <ac:chgData name="Binita Gupta (binitag)" userId="2e1667b5-636b-4c95-a3b3-a8a0dc9f68da" providerId="ADAL" clId="{4219D885-C3A3-B246-9809-061715B5E4E6}" dt="2023-12-04T21:39:33.608" v="6904" actId="478"/>
          <ac:spMkLst>
            <pc:docMk/>
            <pc:sldMk cId="2553696688" sldId="274"/>
            <ac:spMk id="10" creationId="{993F66F2-74AF-1B0B-75B3-FBC0D8DEF758}"/>
          </ac:spMkLst>
        </pc:spChg>
        <pc:spChg chg="add del">
          <ac:chgData name="Binita Gupta (binitag)" userId="2e1667b5-636b-4c95-a3b3-a8a0dc9f68da" providerId="ADAL" clId="{4219D885-C3A3-B246-9809-061715B5E4E6}" dt="2023-12-13T20:25:54.539" v="20958" actId="478"/>
          <ac:spMkLst>
            <pc:docMk/>
            <pc:sldMk cId="2553696688" sldId="274"/>
            <ac:spMk id="10" creationId="{F021BFAC-AE68-6CF9-C736-180EAA90A1F7}"/>
          </ac:spMkLst>
        </pc:spChg>
        <pc:spChg chg="add del mod">
          <ac:chgData name="Binita Gupta (binitag)" userId="2e1667b5-636b-4c95-a3b3-a8a0dc9f68da" providerId="ADAL" clId="{4219D885-C3A3-B246-9809-061715B5E4E6}" dt="2023-12-04T21:39:33.608" v="6904" actId="478"/>
          <ac:spMkLst>
            <pc:docMk/>
            <pc:sldMk cId="2553696688" sldId="274"/>
            <ac:spMk id="11" creationId="{7670F50C-76D2-02C8-E06A-D6758191296C}"/>
          </ac:spMkLst>
        </pc:spChg>
        <pc:spChg chg="add mod">
          <ac:chgData name="Binita Gupta (binitag)" userId="2e1667b5-636b-4c95-a3b3-a8a0dc9f68da" providerId="ADAL" clId="{4219D885-C3A3-B246-9809-061715B5E4E6}" dt="2023-12-13T20:26:14.723" v="20960" actId="1076"/>
          <ac:spMkLst>
            <pc:docMk/>
            <pc:sldMk cId="2553696688" sldId="274"/>
            <ac:spMk id="11" creationId="{E6F5921C-3CE3-9504-376D-E1B856DC1A3E}"/>
          </ac:spMkLst>
        </pc:spChg>
        <pc:spChg chg="add mod">
          <ac:chgData name="Binita Gupta (binitag)" userId="2e1667b5-636b-4c95-a3b3-a8a0dc9f68da" providerId="ADAL" clId="{4219D885-C3A3-B246-9809-061715B5E4E6}" dt="2023-12-13T20:26:14.723" v="20960" actId="1076"/>
          <ac:spMkLst>
            <pc:docMk/>
            <pc:sldMk cId="2553696688" sldId="274"/>
            <ac:spMk id="12" creationId="{AF62D332-8562-7D6A-CEE0-57CD173C9071}"/>
          </ac:spMkLst>
        </pc:spChg>
        <pc:spChg chg="add del mod">
          <ac:chgData name="Binita Gupta (binitag)" userId="2e1667b5-636b-4c95-a3b3-a8a0dc9f68da" providerId="ADAL" clId="{4219D885-C3A3-B246-9809-061715B5E4E6}" dt="2023-12-04T21:39:33.608" v="6904" actId="478"/>
          <ac:spMkLst>
            <pc:docMk/>
            <pc:sldMk cId="2553696688" sldId="274"/>
            <ac:spMk id="12" creationId="{FDF2DF1B-7FF4-0517-B00B-557AB801F7F5}"/>
          </ac:spMkLst>
        </pc:spChg>
        <pc:spChg chg="add del mod">
          <ac:chgData name="Binita Gupta (binitag)" userId="2e1667b5-636b-4c95-a3b3-a8a0dc9f68da" providerId="ADAL" clId="{4219D885-C3A3-B246-9809-061715B5E4E6}" dt="2023-12-04T21:39:33.608" v="6904" actId="478"/>
          <ac:spMkLst>
            <pc:docMk/>
            <pc:sldMk cId="2553696688" sldId="274"/>
            <ac:spMk id="13" creationId="{8AC8C024-14B1-9ADE-129C-DB39AA428FF1}"/>
          </ac:spMkLst>
        </pc:spChg>
        <pc:spChg chg="add mod">
          <ac:chgData name="Binita Gupta (binitag)" userId="2e1667b5-636b-4c95-a3b3-a8a0dc9f68da" providerId="ADAL" clId="{4219D885-C3A3-B246-9809-061715B5E4E6}" dt="2023-12-13T20:26:14.723" v="20960" actId="1076"/>
          <ac:spMkLst>
            <pc:docMk/>
            <pc:sldMk cId="2553696688" sldId="274"/>
            <ac:spMk id="13" creationId="{8EC5721D-BCD0-BE68-461F-A604FF5CB4FB}"/>
          </ac:spMkLst>
        </pc:spChg>
        <pc:spChg chg="add mod">
          <ac:chgData name="Binita Gupta (binitag)" userId="2e1667b5-636b-4c95-a3b3-a8a0dc9f68da" providerId="ADAL" clId="{4219D885-C3A3-B246-9809-061715B5E4E6}" dt="2023-12-13T20:26:14.723" v="20960" actId="1076"/>
          <ac:spMkLst>
            <pc:docMk/>
            <pc:sldMk cId="2553696688" sldId="274"/>
            <ac:spMk id="14" creationId="{3B4B16A4-CFCD-982B-97F7-CCC85C18630C}"/>
          </ac:spMkLst>
        </pc:spChg>
        <pc:spChg chg="add del mod">
          <ac:chgData name="Binita Gupta (binitag)" userId="2e1667b5-636b-4c95-a3b3-a8a0dc9f68da" providerId="ADAL" clId="{4219D885-C3A3-B246-9809-061715B5E4E6}" dt="2023-12-04T21:39:33.608" v="6904" actId="478"/>
          <ac:spMkLst>
            <pc:docMk/>
            <pc:sldMk cId="2553696688" sldId="274"/>
            <ac:spMk id="14" creationId="{6F54EA03-4862-4291-BEDB-D95975D6C9F9}"/>
          </ac:spMkLst>
        </pc:spChg>
        <pc:spChg chg="add del mod">
          <ac:chgData name="Binita Gupta (binitag)" userId="2e1667b5-636b-4c95-a3b3-a8a0dc9f68da" providerId="ADAL" clId="{4219D885-C3A3-B246-9809-061715B5E4E6}" dt="2023-12-04T21:39:33.608" v="6904" actId="478"/>
          <ac:spMkLst>
            <pc:docMk/>
            <pc:sldMk cId="2553696688" sldId="274"/>
            <ac:spMk id="15" creationId="{55D28875-821F-D68C-3D29-B1A8A5DB3097}"/>
          </ac:spMkLst>
        </pc:spChg>
        <pc:spChg chg="add mod">
          <ac:chgData name="Binita Gupta (binitag)" userId="2e1667b5-636b-4c95-a3b3-a8a0dc9f68da" providerId="ADAL" clId="{4219D885-C3A3-B246-9809-061715B5E4E6}" dt="2023-12-13T20:26:14.723" v="20960" actId="1076"/>
          <ac:spMkLst>
            <pc:docMk/>
            <pc:sldMk cId="2553696688" sldId="274"/>
            <ac:spMk id="15" creationId="{FFF5DA71-D4E3-7C20-A259-2CADE79F8C3D}"/>
          </ac:spMkLst>
        </pc:spChg>
        <pc:spChg chg="add mod">
          <ac:chgData name="Binita Gupta (binitag)" userId="2e1667b5-636b-4c95-a3b3-a8a0dc9f68da" providerId="ADAL" clId="{4219D885-C3A3-B246-9809-061715B5E4E6}" dt="2023-12-13T22:32:00.062" v="21901" actId="14100"/>
          <ac:spMkLst>
            <pc:docMk/>
            <pc:sldMk cId="2553696688" sldId="274"/>
            <ac:spMk id="16" creationId="{6018C913-C2D1-FAE4-DB89-9FD16F6C5031}"/>
          </ac:spMkLst>
        </pc:spChg>
        <pc:spChg chg="add del mod">
          <ac:chgData name="Binita Gupta (binitag)" userId="2e1667b5-636b-4c95-a3b3-a8a0dc9f68da" providerId="ADAL" clId="{4219D885-C3A3-B246-9809-061715B5E4E6}" dt="2023-12-04T21:39:33.608" v="6904" actId="478"/>
          <ac:spMkLst>
            <pc:docMk/>
            <pc:sldMk cId="2553696688" sldId="274"/>
            <ac:spMk id="16" creationId="{E1D173E2-378C-B92B-FCF2-5DBD4B269498}"/>
          </ac:spMkLst>
        </pc:spChg>
        <pc:spChg chg="add del mod">
          <ac:chgData name="Binita Gupta (binitag)" userId="2e1667b5-636b-4c95-a3b3-a8a0dc9f68da" providerId="ADAL" clId="{4219D885-C3A3-B246-9809-061715B5E4E6}" dt="2023-12-04T21:39:33.608" v="6904" actId="478"/>
          <ac:spMkLst>
            <pc:docMk/>
            <pc:sldMk cId="2553696688" sldId="274"/>
            <ac:spMk id="17" creationId="{8ABB3322-7728-0493-2F2D-F57EE0C40081}"/>
          </ac:spMkLst>
        </pc:spChg>
        <pc:spChg chg="add mod">
          <ac:chgData name="Binita Gupta (binitag)" userId="2e1667b5-636b-4c95-a3b3-a8a0dc9f68da" providerId="ADAL" clId="{4219D885-C3A3-B246-9809-061715B5E4E6}" dt="2023-12-13T22:32:02.045" v="21902" actId="14100"/>
          <ac:spMkLst>
            <pc:docMk/>
            <pc:sldMk cId="2553696688" sldId="274"/>
            <ac:spMk id="17" creationId="{C9E32C12-B30D-8039-5DA8-0F215CBB6CB8}"/>
          </ac:spMkLst>
        </pc:spChg>
        <pc:spChg chg="add mod">
          <ac:chgData name="Binita Gupta (binitag)" userId="2e1667b5-636b-4c95-a3b3-a8a0dc9f68da" providerId="ADAL" clId="{4219D885-C3A3-B246-9809-061715B5E4E6}" dt="2023-12-13T20:26:14.723" v="20960" actId="1076"/>
          <ac:spMkLst>
            <pc:docMk/>
            <pc:sldMk cId="2553696688" sldId="274"/>
            <ac:spMk id="18" creationId="{71ECBE20-6437-CC8D-D5C1-BF8C0963E8B9}"/>
          </ac:spMkLst>
        </pc:spChg>
        <pc:spChg chg="add del mod">
          <ac:chgData name="Binita Gupta (binitag)" userId="2e1667b5-636b-4c95-a3b3-a8a0dc9f68da" providerId="ADAL" clId="{4219D885-C3A3-B246-9809-061715B5E4E6}" dt="2023-12-04T21:39:33.608" v="6904" actId="478"/>
          <ac:spMkLst>
            <pc:docMk/>
            <pc:sldMk cId="2553696688" sldId="274"/>
            <ac:spMk id="18" creationId="{CFB7C762-93D0-5B76-6608-048C5F1F5146}"/>
          </ac:spMkLst>
        </pc:spChg>
        <pc:spChg chg="add del mod">
          <ac:chgData name="Binita Gupta (binitag)" userId="2e1667b5-636b-4c95-a3b3-a8a0dc9f68da" providerId="ADAL" clId="{4219D885-C3A3-B246-9809-061715B5E4E6}" dt="2023-12-04T21:39:33.608" v="6904" actId="478"/>
          <ac:spMkLst>
            <pc:docMk/>
            <pc:sldMk cId="2553696688" sldId="274"/>
            <ac:spMk id="19" creationId="{2AC40872-30C7-0C89-9F50-B08C349035F1}"/>
          </ac:spMkLst>
        </pc:spChg>
        <pc:spChg chg="add mod">
          <ac:chgData name="Binita Gupta (binitag)" userId="2e1667b5-636b-4c95-a3b3-a8a0dc9f68da" providerId="ADAL" clId="{4219D885-C3A3-B246-9809-061715B5E4E6}" dt="2023-12-13T20:26:14.723" v="20960" actId="1076"/>
          <ac:spMkLst>
            <pc:docMk/>
            <pc:sldMk cId="2553696688" sldId="274"/>
            <ac:spMk id="19" creationId="{879F0540-D34B-E8E3-8DD6-A5D5B97DD844}"/>
          </ac:spMkLst>
        </pc:spChg>
        <pc:spChg chg="add mod">
          <ac:chgData name="Binita Gupta (binitag)" userId="2e1667b5-636b-4c95-a3b3-a8a0dc9f68da" providerId="ADAL" clId="{4219D885-C3A3-B246-9809-061715B5E4E6}" dt="2023-12-13T20:26:14.723" v="20960" actId="1076"/>
          <ac:spMkLst>
            <pc:docMk/>
            <pc:sldMk cId="2553696688" sldId="274"/>
            <ac:spMk id="20" creationId="{5E7F0102-7177-F6AE-2811-9C84B94A15D6}"/>
          </ac:spMkLst>
        </pc:spChg>
        <pc:spChg chg="add mod">
          <ac:chgData name="Binita Gupta (binitag)" userId="2e1667b5-636b-4c95-a3b3-a8a0dc9f68da" providerId="ADAL" clId="{4219D885-C3A3-B246-9809-061715B5E4E6}" dt="2023-12-13T20:26:14.723" v="20960" actId="1076"/>
          <ac:spMkLst>
            <pc:docMk/>
            <pc:sldMk cId="2553696688" sldId="274"/>
            <ac:spMk id="21" creationId="{EBC3EBFD-3393-19E9-BA5B-F46A66EB65B3}"/>
          </ac:spMkLst>
        </pc:spChg>
        <pc:spChg chg="add mod">
          <ac:chgData name="Binita Gupta (binitag)" userId="2e1667b5-636b-4c95-a3b3-a8a0dc9f68da" providerId="ADAL" clId="{4219D885-C3A3-B246-9809-061715B5E4E6}" dt="2023-12-13T20:26:14.723" v="20960" actId="1076"/>
          <ac:spMkLst>
            <pc:docMk/>
            <pc:sldMk cId="2553696688" sldId="274"/>
            <ac:spMk id="22" creationId="{2D19722F-27EC-10C4-90C1-321DCF3B3DBC}"/>
          </ac:spMkLst>
        </pc:spChg>
        <pc:spChg chg="add mod">
          <ac:chgData name="Binita Gupta (binitag)" userId="2e1667b5-636b-4c95-a3b3-a8a0dc9f68da" providerId="ADAL" clId="{4219D885-C3A3-B246-9809-061715B5E4E6}" dt="2023-12-13T20:26:14.723" v="20960" actId="1076"/>
          <ac:spMkLst>
            <pc:docMk/>
            <pc:sldMk cId="2553696688" sldId="274"/>
            <ac:spMk id="23" creationId="{53B50384-517D-1E8C-6372-0187F170CDD6}"/>
          </ac:spMkLst>
        </pc:spChg>
        <pc:spChg chg="add del mod">
          <ac:chgData name="Binita Gupta (binitag)" userId="2e1667b5-636b-4c95-a3b3-a8a0dc9f68da" providerId="ADAL" clId="{4219D885-C3A3-B246-9809-061715B5E4E6}" dt="2023-12-04T21:39:33.608" v="6904" actId="478"/>
          <ac:spMkLst>
            <pc:docMk/>
            <pc:sldMk cId="2553696688" sldId="274"/>
            <ac:spMk id="26" creationId="{D2DC8045-0112-9017-872D-81B1DADA805A}"/>
          </ac:spMkLst>
        </pc:spChg>
        <pc:spChg chg="add del mod">
          <ac:chgData name="Binita Gupta (binitag)" userId="2e1667b5-636b-4c95-a3b3-a8a0dc9f68da" providerId="ADAL" clId="{4219D885-C3A3-B246-9809-061715B5E4E6}" dt="2023-12-04T21:39:33.608" v="6904" actId="478"/>
          <ac:spMkLst>
            <pc:docMk/>
            <pc:sldMk cId="2553696688" sldId="274"/>
            <ac:spMk id="27" creationId="{5BEBEEA7-0E85-F55D-981E-63D726AF2C02}"/>
          </ac:spMkLst>
        </pc:spChg>
        <pc:spChg chg="add del mod">
          <ac:chgData name="Binita Gupta (binitag)" userId="2e1667b5-636b-4c95-a3b3-a8a0dc9f68da" providerId="ADAL" clId="{4219D885-C3A3-B246-9809-061715B5E4E6}" dt="2023-12-04T21:39:33.608" v="6904" actId="478"/>
          <ac:spMkLst>
            <pc:docMk/>
            <pc:sldMk cId="2553696688" sldId="274"/>
            <ac:spMk id="28" creationId="{A691885B-0BF3-86E7-1871-553B58DFAC5A}"/>
          </ac:spMkLst>
        </pc:spChg>
        <pc:spChg chg="add del mod">
          <ac:chgData name="Binita Gupta (binitag)" userId="2e1667b5-636b-4c95-a3b3-a8a0dc9f68da" providerId="ADAL" clId="{4219D885-C3A3-B246-9809-061715B5E4E6}" dt="2023-12-04T21:39:33.608" v="6904" actId="478"/>
          <ac:spMkLst>
            <pc:docMk/>
            <pc:sldMk cId="2553696688" sldId="274"/>
            <ac:spMk id="29" creationId="{1C4988DC-DB2C-120F-87DE-513E1F07E8F7}"/>
          </ac:spMkLst>
        </pc:spChg>
        <pc:spChg chg="add mod">
          <ac:chgData name="Binita Gupta (binitag)" userId="2e1667b5-636b-4c95-a3b3-a8a0dc9f68da" providerId="ADAL" clId="{4219D885-C3A3-B246-9809-061715B5E4E6}" dt="2023-12-13T20:26:14.723" v="20960" actId="1076"/>
          <ac:spMkLst>
            <pc:docMk/>
            <pc:sldMk cId="2553696688" sldId="274"/>
            <ac:spMk id="30" creationId="{4C521D2B-AF85-F78D-3025-1E5C6927A1E9}"/>
          </ac:spMkLst>
        </pc:spChg>
        <pc:spChg chg="add mod">
          <ac:chgData name="Binita Gupta (binitag)" userId="2e1667b5-636b-4c95-a3b3-a8a0dc9f68da" providerId="ADAL" clId="{4219D885-C3A3-B246-9809-061715B5E4E6}" dt="2023-12-13T20:26:14.723" v="20960" actId="1076"/>
          <ac:spMkLst>
            <pc:docMk/>
            <pc:sldMk cId="2553696688" sldId="274"/>
            <ac:spMk id="31" creationId="{B58F4576-E390-EA9C-42FB-4322D7856030}"/>
          </ac:spMkLst>
        </pc:spChg>
        <pc:spChg chg="add mod">
          <ac:chgData name="Binita Gupta (binitag)" userId="2e1667b5-636b-4c95-a3b3-a8a0dc9f68da" providerId="ADAL" clId="{4219D885-C3A3-B246-9809-061715B5E4E6}" dt="2023-12-13T20:26:14.723" v="20960" actId="1076"/>
          <ac:spMkLst>
            <pc:docMk/>
            <pc:sldMk cId="2553696688" sldId="274"/>
            <ac:spMk id="32" creationId="{C2B494DD-ED0A-2BE0-8B81-E38AA65939E4}"/>
          </ac:spMkLst>
        </pc:spChg>
        <pc:spChg chg="add mod">
          <ac:chgData name="Binita Gupta (binitag)" userId="2e1667b5-636b-4c95-a3b3-a8a0dc9f68da" providerId="ADAL" clId="{4219D885-C3A3-B246-9809-061715B5E4E6}" dt="2023-12-13T20:26:14.723" v="20960" actId="1076"/>
          <ac:spMkLst>
            <pc:docMk/>
            <pc:sldMk cId="2553696688" sldId="274"/>
            <ac:spMk id="33" creationId="{EBABE035-AEFF-2367-B4AA-91D1525F5045}"/>
          </ac:spMkLst>
        </pc:spChg>
        <pc:spChg chg="add del mod">
          <ac:chgData name="Binita Gupta (binitag)" userId="2e1667b5-636b-4c95-a3b3-a8a0dc9f68da" providerId="ADAL" clId="{4219D885-C3A3-B246-9809-061715B5E4E6}" dt="2023-12-04T21:39:33.608" v="6904" actId="478"/>
          <ac:spMkLst>
            <pc:docMk/>
            <pc:sldMk cId="2553696688" sldId="274"/>
            <ac:spMk id="34" creationId="{DFE89839-EFCB-C877-0DC9-DB546123351E}"/>
          </ac:spMkLst>
        </pc:spChg>
        <pc:spChg chg="add del mod">
          <ac:chgData name="Binita Gupta (binitag)" userId="2e1667b5-636b-4c95-a3b3-a8a0dc9f68da" providerId="ADAL" clId="{4219D885-C3A3-B246-9809-061715B5E4E6}" dt="2023-12-04T21:39:33.608" v="6904" actId="478"/>
          <ac:spMkLst>
            <pc:docMk/>
            <pc:sldMk cId="2553696688" sldId="274"/>
            <ac:spMk id="35" creationId="{C5100068-4741-7D4A-8A9A-4E50661E9DFA}"/>
          </ac:spMkLst>
        </pc:spChg>
        <pc:spChg chg="add del mod">
          <ac:chgData name="Binita Gupta (binitag)" userId="2e1667b5-636b-4c95-a3b3-a8a0dc9f68da" providerId="ADAL" clId="{4219D885-C3A3-B246-9809-061715B5E4E6}" dt="2023-12-04T21:39:33.608" v="6904" actId="478"/>
          <ac:spMkLst>
            <pc:docMk/>
            <pc:sldMk cId="2553696688" sldId="274"/>
            <ac:spMk id="36" creationId="{78C309E9-367A-97CB-4F2F-39021F37AB6D}"/>
          </ac:spMkLst>
        </pc:spChg>
        <pc:spChg chg="add del mod">
          <ac:chgData name="Binita Gupta (binitag)" userId="2e1667b5-636b-4c95-a3b3-a8a0dc9f68da" providerId="ADAL" clId="{4219D885-C3A3-B246-9809-061715B5E4E6}" dt="2023-12-04T21:39:33.608" v="6904" actId="478"/>
          <ac:spMkLst>
            <pc:docMk/>
            <pc:sldMk cId="2553696688" sldId="274"/>
            <ac:spMk id="37" creationId="{7953B1EA-10E4-16C7-6843-B37326156A7D}"/>
          </ac:spMkLst>
        </pc:spChg>
        <pc:spChg chg="add del mod">
          <ac:chgData name="Binita Gupta (binitag)" userId="2e1667b5-636b-4c95-a3b3-a8a0dc9f68da" providerId="ADAL" clId="{4219D885-C3A3-B246-9809-061715B5E4E6}" dt="2023-12-04T21:39:33.608" v="6904" actId="478"/>
          <ac:spMkLst>
            <pc:docMk/>
            <pc:sldMk cId="2553696688" sldId="274"/>
            <ac:spMk id="38" creationId="{647ACA9F-6BD8-BE63-ED32-DCA4C8435F73}"/>
          </ac:spMkLst>
        </pc:spChg>
        <pc:spChg chg="add mod">
          <ac:chgData name="Binita Gupta (binitag)" userId="2e1667b5-636b-4c95-a3b3-a8a0dc9f68da" providerId="ADAL" clId="{4219D885-C3A3-B246-9809-061715B5E4E6}" dt="2023-12-13T20:26:14.723" v="20960" actId="1076"/>
          <ac:spMkLst>
            <pc:docMk/>
            <pc:sldMk cId="2553696688" sldId="274"/>
            <ac:spMk id="38" creationId="{EC8BC863-127E-7A62-5D70-BE18085EAB52}"/>
          </ac:spMkLst>
        </pc:spChg>
        <pc:spChg chg="add mod">
          <ac:chgData name="Binita Gupta (binitag)" userId="2e1667b5-636b-4c95-a3b3-a8a0dc9f68da" providerId="ADAL" clId="{4219D885-C3A3-B246-9809-061715B5E4E6}" dt="2023-12-13T20:26:14.723" v="20960" actId="1076"/>
          <ac:spMkLst>
            <pc:docMk/>
            <pc:sldMk cId="2553696688" sldId="274"/>
            <ac:spMk id="39" creationId="{9AEC8733-E096-E3BA-E5B1-6053C3671465}"/>
          </ac:spMkLst>
        </pc:spChg>
        <pc:spChg chg="add mod">
          <ac:chgData name="Binita Gupta (binitag)" userId="2e1667b5-636b-4c95-a3b3-a8a0dc9f68da" providerId="ADAL" clId="{4219D885-C3A3-B246-9809-061715B5E4E6}" dt="2023-12-13T20:26:14.723" v="20960" actId="1076"/>
          <ac:spMkLst>
            <pc:docMk/>
            <pc:sldMk cId="2553696688" sldId="274"/>
            <ac:spMk id="40" creationId="{2B60ACCB-AF5C-128C-5991-F1B7E82C5CF6}"/>
          </ac:spMkLst>
        </pc:spChg>
        <pc:spChg chg="add mod">
          <ac:chgData name="Binita Gupta (binitag)" userId="2e1667b5-636b-4c95-a3b3-a8a0dc9f68da" providerId="ADAL" clId="{4219D885-C3A3-B246-9809-061715B5E4E6}" dt="2023-12-13T20:26:14.723" v="20960" actId="1076"/>
          <ac:spMkLst>
            <pc:docMk/>
            <pc:sldMk cId="2553696688" sldId="274"/>
            <ac:spMk id="41" creationId="{4E42B1C8-AF88-67CA-D582-BE244222A3D6}"/>
          </ac:spMkLst>
        </pc:spChg>
        <pc:spChg chg="add mod">
          <ac:chgData name="Binita Gupta (binitag)" userId="2e1667b5-636b-4c95-a3b3-a8a0dc9f68da" providerId="ADAL" clId="{4219D885-C3A3-B246-9809-061715B5E4E6}" dt="2023-12-13T20:26:14.723" v="20960" actId="1076"/>
          <ac:spMkLst>
            <pc:docMk/>
            <pc:sldMk cId="2553696688" sldId="274"/>
            <ac:spMk id="42" creationId="{9226FFCC-9CAC-8367-B8CD-9EB8A4A67286}"/>
          </ac:spMkLst>
        </pc:spChg>
        <pc:spChg chg="add del mod">
          <ac:chgData name="Binita Gupta (binitag)" userId="2e1667b5-636b-4c95-a3b3-a8a0dc9f68da" providerId="ADAL" clId="{4219D885-C3A3-B246-9809-061715B5E4E6}" dt="2023-12-04T21:39:33.608" v="6904" actId="478"/>
          <ac:spMkLst>
            <pc:docMk/>
            <pc:sldMk cId="2553696688" sldId="274"/>
            <ac:spMk id="43" creationId="{04D99B8D-1C24-915D-FD53-E064ACAFC4F1}"/>
          </ac:spMkLst>
        </pc:spChg>
        <pc:spChg chg="add del mod">
          <ac:chgData name="Binita Gupta (binitag)" userId="2e1667b5-636b-4c95-a3b3-a8a0dc9f68da" providerId="ADAL" clId="{4219D885-C3A3-B246-9809-061715B5E4E6}" dt="2023-12-04T21:39:37.734" v="6906" actId="478"/>
          <ac:spMkLst>
            <pc:docMk/>
            <pc:sldMk cId="2553696688" sldId="274"/>
            <ac:spMk id="44" creationId="{E2FE53BE-D6BA-C6F7-9166-B448FFD20D77}"/>
          </ac:spMkLst>
        </pc:spChg>
        <pc:spChg chg="add del mod">
          <ac:chgData name="Binita Gupta (binitag)" userId="2e1667b5-636b-4c95-a3b3-a8a0dc9f68da" providerId="ADAL" clId="{4219D885-C3A3-B246-9809-061715B5E4E6}" dt="2023-12-04T21:39:37.734" v="6906" actId="478"/>
          <ac:spMkLst>
            <pc:docMk/>
            <pc:sldMk cId="2553696688" sldId="274"/>
            <ac:spMk id="45" creationId="{C73FB116-0045-9A42-7706-92BFB7F53420}"/>
          </ac:spMkLst>
        </pc:spChg>
        <pc:spChg chg="add del mod">
          <ac:chgData name="Binita Gupta (binitag)" userId="2e1667b5-636b-4c95-a3b3-a8a0dc9f68da" providerId="ADAL" clId="{4219D885-C3A3-B246-9809-061715B5E4E6}" dt="2023-12-04T21:39:37.734" v="6906" actId="478"/>
          <ac:spMkLst>
            <pc:docMk/>
            <pc:sldMk cId="2553696688" sldId="274"/>
            <ac:spMk id="46" creationId="{6C7A3A9D-6EFB-D605-71C5-F060B20E252D}"/>
          </ac:spMkLst>
        </pc:spChg>
        <pc:spChg chg="add del mod">
          <ac:chgData name="Binita Gupta (binitag)" userId="2e1667b5-636b-4c95-a3b3-a8a0dc9f68da" providerId="ADAL" clId="{4219D885-C3A3-B246-9809-061715B5E4E6}" dt="2023-12-13T20:26:17.623" v="20961" actId="478"/>
          <ac:spMkLst>
            <pc:docMk/>
            <pc:sldMk cId="2553696688" sldId="274"/>
            <ac:spMk id="47" creationId="{324328CC-CE4C-D0A4-97FE-7298DD061424}"/>
          </ac:spMkLst>
        </pc:spChg>
        <pc:spChg chg="add del mod">
          <ac:chgData name="Binita Gupta (binitag)" userId="2e1667b5-636b-4c95-a3b3-a8a0dc9f68da" providerId="ADAL" clId="{4219D885-C3A3-B246-9809-061715B5E4E6}" dt="2023-12-04T21:39:37.734" v="6906" actId="478"/>
          <ac:spMkLst>
            <pc:docMk/>
            <pc:sldMk cId="2553696688" sldId="274"/>
            <ac:spMk id="47" creationId="{B1AE5BA2-2AEC-15B8-B010-078DA2AD668D}"/>
          </ac:spMkLst>
        </pc:spChg>
        <pc:spChg chg="add del mod">
          <ac:chgData name="Binita Gupta (binitag)" userId="2e1667b5-636b-4c95-a3b3-a8a0dc9f68da" providerId="ADAL" clId="{4219D885-C3A3-B246-9809-061715B5E4E6}" dt="2023-12-04T21:39:37.734" v="6906" actId="478"/>
          <ac:spMkLst>
            <pc:docMk/>
            <pc:sldMk cId="2553696688" sldId="274"/>
            <ac:spMk id="48" creationId="{B4A28443-7429-015A-D473-CF222106473C}"/>
          </ac:spMkLst>
        </pc:spChg>
        <pc:spChg chg="add del mod">
          <ac:chgData name="Binita Gupta (binitag)" userId="2e1667b5-636b-4c95-a3b3-a8a0dc9f68da" providerId="ADAL" clId="{4219D885-C3A3-B246-9809-061715B5E4E6}" dt="2023-12-04T21:39:37.734" v="6906" actId="478"/>
          <ac:spMkLst>
            <pc:docMk/>
            <pc:sldMk cId="2553696688" sldId="274"/>
            <ac:spMk id="49" creationId="{256F2842-21C6-AA62-F8AC-D79DDED3CA5A}"/>
          </ac:spMkLst>
        </pc:spChg>
        <pc:spChg chg="add del mod">
          <ac:chgData name="Binita Gupta (binitag)" userId="2e1667b5-636b-4c95-a3b3-a8a0dc9f68da" providerId="ADAL" clId="{4219D885-C3A3-B246-9809-061715B5E4E6}" dt="2023-12-04T21:39:37.734" v="6906" actId="478"/>
          <ac:spMkLst>
            <pc:docMk/>
            <pc:sldMk cId="2553696688" sldId="274"/>
            <ac:spMk id="50" creationId="{0C4FE612-8F72-0480-C231-01F5B22256A2}"/>
          </ac:spMkLst>
        </pc:spChg>
        <pc:spChg chg="add del mod">
          <ac:chgData name="Binita Gupta (binitag)" userId="2e1667b5-636b-4c95-a3b3-a8a0dc9f68da" providerId="ADAL" clId="{4219D885-C3A3-B246-9809-061715B5E4E6}" dt="2023-12-04T21:39:37.734" v="6906" actId="478"/>
          <ac:spMkLst>
            <pc:docMk/>
            <pc:sldMk cId="2553696688" sldId="274"/>
            <ac:spMk id="51" creationId="{1CD96190-8E9D-E067-2B1D-130753AFD725}"/>
          </ac:spMkLst>
        </pc:spChg>
        <pc:spChg chg="add del mod">
          <ac:chgData name="Binita Gupta (binitag)" userId="2e1667b5-636b-4c95-a3b3-a8a0dc9f68da" providerId="ADAL" clId="{4219D885-C3A3-B246-9809-061715B5E4E6}" dt="2023-12-04T21:39:37.734" v="6906" actId="478"/>
          <ac:spMkLst>
            <pc:docMk/>
            <pc:sldMk cId="2553696688" sldId="274"/>
            <ac:spMk id="52" creationId="{08D2FD34-9056-5198-B003-54B8E7162325}"/>
          </ac:spMkLst>
        </pc:spChg>
        <pc:spChg chg="add del mod">
          <ac:chgData name="Binita Gupta (binitag)" userId="2e1667b5-636b-4c95-a3b3-a8a0dc9f68da" providerId="ADAL" clId="{4219D885-C3A3-B246-9809-061715B5E4E6}" dt="2023-12-04T21:39:37.734" v="6906" actId="478"/>
          <ac:spMkLst>
            <pc:docMk/>
            <pc:sldMk cId="2553696688" sldId="274"/>
            <ac:spMk id="53" creationId="{78FC821F-7198-DBB8-7D51-21FF71B5B947}"/>
          </ac:spMkLst>
        </pc:spChg>
        <pc:spChg chg="add del mod">
          <ac:chgData name="Binita Gupta (binitag)" userId="2e1667b5-636b-4c95-a3b3-a8a0dc9f68da" providerId="ADAL" clId="{4219D885-C3A3-B246-9809-061715B5E4E6}" dt="2023-12-04T21:39:37.734" v="6906" actId="478"/>
          <ac:spMkLst>
            <pc:docMk/>
            <pc:sldMk cId="2553696688" sldId="274"/>
            <ac:spMk id="54" creationId="{F4105E57-80FD-057C-7372-E6919B9E7F88}"/>
          </ac:spMkLst>
        </pc:spChg>
        <pc:spChg chg="add del mod">
          <ac:chgData name="Binita Gupta (binitag)" userId="2e1667b5-636b-4c95-a3b3-a8a0dc9f68da" providerId="ADAL" clId="{4219D885-C3A3-B246-9809-061715B5E4E6}" dt="2023-12-04T21:39:37.734" v="6906" actId="478"/>
          <ac:spMkLst>
            <pc:docMk/>
            <pc:sldMk cId="2553696688" sldId="274"/>
            <ac:spMk id="55" creationId="{13031661-EBF5-535E-DC4E-05C1ECAE197B}"/>
          </ac:spMkLst>
        </pc:spChg>
        <pc:spChg chg="add del mod">
          <ac:chgData name="Binita Gupta (binitag)" userId="2e1667b5-636b-4c95-a3b3-a8a0dc9f68da" providerId="ADAL" clId="{4219D885-C3A3-B246-9809-061715B5E4E6}" dt="2023-12-04T21:39:37.734" v="6906" actId="478"/>
          <ac:spMkLst>
            <pc:docMk/>
            <pc:sldMk cId="2553696688" sldId="274"/>
            <ac:spMk id="56" creationId="{88C5BD33-B432-0D64-02DC-2353A52DB2FF}"/>
          </ac:spMkLst>
        </pc:spChg>
        <pc:spChg chg="add del mod">
          <ac:chgData name="Binita Gupta (binitag)" userId="2e1667b5-636b-4c95-a3b3-a8a0dc9f68da" providerId="ADAL" clId="{4219D885-C3A3-B246-9809-061715B5E4E6}" dt="2023-12-04T21:39:37.734" v="6906" actId="478"/>
          <ac:spMkLst>
            <pc:docMk/>
            <pc:sldMk cId="2553696688" sldId="274"/>
            <ac:spMk id="63" creationId="{81AC956D-A558-7D74-A56B-CF8553749032}"/>
          </ac:spMkLst>
        </pc:spChg>
        <pc:spChg chg="add del mod">
          <ac:chgData name="Binita Gupta (binitag)" userId="2e1667b5-636b-4c95-a3b3-a8a0dc9f68da" providerId="ADAL" clId="{4219D885-C3A3-B246-9809-061715B5E4E6}" dt="2023-12-04T21:39:37.734" v="6906" actId="478"/>
          <ac:spMkLst>
            <pc:docMk/>
            <pc:sldMk cId="2553696688" sldId="274"/>
            <ac:spMk id="64" creationId="{50D1063C-A8E4-C724-8EB0-808CA59B4F75}"/>
          </ac:spMkLst>
        </pc:spChg>
        <pc:spChg chg="add del mod">
          <ac:chgData name="Binita Gupta (binitag)" userId="2e1667b5-636b-4c95-a3b3-a8a0dc9f68da" providerId="ADAL" clId="{4219D885-C3A3-B246-9809-061715B5E4E6}" dt="2023-12-04T21:39:37.734" v="6906" actId="478"/>
          <ac:spMkLst>
            <pc:docMk/>
            <pc:sldMk cId="2553696688" sldId="274"/>
            <ac:spMk id="65" creationId="{DEF91631-6B7A-6E90-C48D-5C4EEB815E55}"/>
          </ac:spMkLst>
        </pc:spChg>
        <pc:spChg chg="add del mod">
          <ac:chgData name="Binita Gupta (binitag)" userId="2e1667b5-636b-4c95-a3b3-a8a0dc9f68da" providerId="ADAL" clId="{4219D885-C3A3-B246-9809-061715B5E4E6}" dt="2023-12-04T21:39:37.734" v="6906" actId="478"/>
          <ac:spMkLst>
            <pc:docMk/>
            <pc:sldMk cId="2553696688" sldId="274"/>
            <ac:spMk id="66" creationId="{27D7D054-6057-BABE-F128-5A13D853C521}"/>
          </ac:spMkLst>
        </pc:spChg>
        <pc:spChg chg="add del mod">
          <ac:chgData name="Binita Gupta (binitag)" userId="2e1667b5-636b-4c95-a3b3-a8a0dc9f68da" providerId="ADAL" clId="{4219D885-C3A3-B246-9809-061715B5E4E6}" dt="2023-12-04T21:39:37.734" v="6906" actId="478"/>
          <ac:spMkLst>
            <pc:docMk/>
            <pc:sldMk cId="2553696688" sldId="274"/>
            <ac:spMk id="71" creationId="{9020E3F6-FA99-960A-8335-FB4DB12709CD}"/>
          </ac:spMkLst>
        </pc:spChg>
        <pc:spChg chg="add del mod">
          <ac:chgData name="Binita Gupta (binitag)" userId="2e1667b5-636b-4c95-a3b3-a8a0dc9f68da" providerId="ADAL" clId="{4219D885-C3A3-B246-9809-061715B5E4E6}" dt="2023-12-04T21:39:37.734" v="6906" actId="478"/>
          <ac:spMkLst>
            <pc:docMk/>
            <pc:sldMk cId="2553696688" sldId="274"/>
            <ac:spMk id="72" creationId="{15FB7FC0-9A80-8822-1F6F-17997F9CD71A}"/>
          </ac:spMkLst>
        </pc:spChg>
        <pc:spChg chg="add del mod">
          <ac:chgData name="Binita Gupta (binitag)" userId="2e1667b5-636b-4c95-a3b3-a8a0dc9f68da" providerId="ADAL" clId="{4219D885-C3A3-B246-9809-061715B5E4E6}" dt="2023-12-04T21:39:37.734" v="6906" actId="478"/>
          <ac:spMkLst>
            <pc:docMk/>
            <pc:sldMk cId="2553696688" sldId="274"/>
            <ac:spMk id="73" creationId="{582AF0ED-9CE4-CB72-E3EE-3D35FC885878}"/>
          </ac:spMkLst>
        </pc:spChg>
        <pc:spChg chg="add del mod">
          <ac:chgData name="Binita Gupta (binitag)" userId="2e1667b5-636b-4c95-a3b3-a8a0dc9f68da" providerId="ADAL" clId="{4219D885-C3A3-B246-9809-061715B5E4E6}" dt="2023-12-04T21:39:37.734" v="6906" actId="478"/>
          <ac:spMkLst>
            <pc:docMk/>
            <pc:sldMk cId="2553696688" sldId="274"/>
            <ac:spMk id="74" creationId="{771A5A72-B93E-3461-33C1-5D96D1D53CDB}"/>
          </ac:spMkLst>
        </pc:spChg>
        <pc:spChg chg="add del mod">
          <ac:chgData name="Binita Gupta (binitag)" userId="2e1667b5-636b-4c95-a3b3-a8a0dc9f68da" providerId="ADAL" clId="{4219D885-C3A3-B246-9809-061715B5E4E6}" dt="2023-12-04T21:39:37.734" v="6906" actId="478"/>
          <ac:spMkLst>
            <pc:docMk/>
            <pc:sldMk cId="2553696688" sldId="274"/>
            <ac:spMk id="75" creationId="{BFEF2C7D-B3F2-1170-4A15-79407035B90A}"/>
          </ac:spMkLst>
        </pc:spChg>
        <pc:spChg chg="add del mod">
          <ac:chgData name="Binita Gupta (binitag)" userId="2e1667b5-636b-4c95-a3b3-a8a0dc9f68da" providerId="ADAL" clId="{4219D885-C3A3-B246-9809-061715B5E4E6}" dt="2023-12-04T21:39:37.734" v="6906" actId="478"/>
          <ac:spMkLst>
            <pc:docMk/>
            <pc:sldMk cId="2553696688" sldId="274"/>
            <ac:spMk id="80" creationId="{8C5DC44C-5ED5-9A02-3FC8-AB31A1E10C83}"/>
          </ac:spMkLst>
        </pc:spChg>
        <pc:spChg chg="add mod">
          <ac:chgData name="Binita Gupta (binitag)" userId="2e1667b5-636b-4c95-a3b3-a8a0dc9f68da" providerId="ADAL" clId="{4219D885-C3A3-B246-9809-061715B5E4E6}" dt="2023-12-13T20:25:15.724" v="20950" actId="1076"/>
          <ac:spMkLst>
            <pc:docMk/>
            <pc:sldMk cId="2553696688" sldId="274"/>
            <ac:spMk id="81" creationId="{EF8EBC8F-6DAD-009D-3BFD-438BF84DE133}"/>
          </ac:spMkLst>
        </pc:spChg>
        <pc:spChg chg="add mod">
          <ac:chgData name="Binita Gupta (binitag)" userId="2e1667b5-636b-4c95-a3b3-a8a0dc9f68da" providerId="ADAL" clId="{4219D885-C3A3-B246-9809-061715B5E4E6}" dt="2023-12-13T20:25:15.724" v="20950" actId="1076"/>
          <ac:spMkLst>
            <pc:docMk/>
            <pc:sldMk cId="2553696688" sldId="274"/>
            <ac:spMk id="82" creationId="{1EC74D80-5374-6636-E09F-0AD1F4E1BAC4}"/>
          </ac:spMkLst>
        </pc:spChg>
        <pc:spChg chg="add mod">
          <ac:chgData name="Binita Gupta (binitag)" userId="2e1667b5-636b-4c95-a3b3-a8a0dc9f68da" providerId="ADAL" clId="{4219D885-C3A3-B246-9809-061715B5E4E6}" dt="2023-12-13T20:25:15.724" v="20950" actId="1076"/>
          <ac:spMkLst>
            <pc:docMk/>
            <pc:sldMk cId="2553696688" sldId="274"/>
            <ac:spMk id="83" creationId="{EE90EA61-B57A-2289-0F8F-9440F06E055A}"/>
          </ac:spMkLst>
        </pc:spChg>
        <pc:spChg chg="add mod">
          <ac:chgData name="Binita Gupta (binitag)" userId="2e1667b5-636b-4c95-a3b3-a8a0dc9f68da" providerId="ADAL" clId="{4219D885-C3A3-B246-9809-061715B5E4E6}" dt="2023-12-13T20:25:15.724" v="20950" actId="1076"/>
          <ac:spMkLst>
            <pc:docMk/>
            <pc:sldMk cId="2553696688" sldId="274"/>
            <ac:spMk id="84" creationId="{181D715B-2C08-398B-FF70-561200652B1D}"/>
          </ac:spMkLst>
        </pc:spChg>
        <pc:spChg chg="add mod">
          <ac:chgData name="Binita Gupta (binitag)" userId="2e1667b5-636b-4c95-a3b3-a8a0dc9f68da" providerId="ADAL" clId="{4219D885-C3A3-B246-9809-061715B5E4E6}" dt="2023-12-13T20:25:15.724" v="20950" actId="1076"/>
          <ac:spMkLst>
            <pc:docMk/>
            <pc:sldMk cId="2553696688" sldId="274"/>
            <ac:spMk id="85" creationId="{7F3B481E-6126-B815-92DC-8F83A8367172}"/>
          </ac:spMkLst>
        </pc:spChg>
        <pc:spChg chg="add mod">
          <ac:chgData name="Binita Gupta (binitag)" userId="2e1667b5-636b-4c95-a3b3-a8a0dc9f68da" providerId="ADAL" clId="{4219D885-C3A3-B246-9809-061715B5E4E6}" dt="2023-12-13T20:25:15.724" v="20950" actId="1076"/>
          <ac:spMkLst>
            <pc:docMk/>
            <pc:sldMk cId="2553696688" sldId="274"/>
            <ac:spMk id="86" creationId="{455AC6A5-D13F-70BA-BC63-373385953EE0}"/>
          </ac:spMkLst>
        </pc:spChg>
        <pc:spChg chg="add mod">
          <ac:chgData name="Binita Gupta (binitag)" userId="2e1667b5-636b-4c95-a3b3-a8a0dc9f68da" providerId="ADAL" clId="{4219D885-C3A3-B246-9809-061715B5E4E6}" dt="2023-12-13T20:25:15.724" v="20950" actId="1076"/>
          <ac:spMkLst>
            <pc:docMk/>
            <pc:sldMk cId="2553696688" sldId="274"/>
            <ac:spMk id="87" creationId="{2419FE33-96C6-2C58-2CF7-840D8035B069}"/>
          </ac:spMkLst>
        </pc:spChg>
        <pc:spChg chg="add mod">
          <ac:chgData name="Binita Gupta (binitag)" userId="2e1667b5-636b-4c95-a3b3-a8a0dc9f68da" providerId="ADAL" clId="{4219D885-C3A3-B246-9809-061715B5E4E6}" dt="2023-12-13T20:25:15.724" v="20950" actId="1076"/>
          <ac:spMkLst>
            <pc:docMk/>
            <pc:sldMk cId="2553696688" sldId="274"/>
            <ac:spMk id="88" creationId="{EF3FAD52-C19F-58E1-062C-4CB6E8125E20}"/>
          </ac:spMkLst>
        </pc:spChg>
        <pc:spChg chg="add mod">
          <ac:chgData name="Binita Gupta (binitag)" userId="2e1667b5-636b-4c95-a3b3-a8a0dc9f68da" providerId="ADAL" clId="{4219D885-C3A3-B246-9809-061715B5E4E6}" dt="2023-12-13T20:25:15.724" v="20950" actId="1076"/>
          <ac:spMkLst>
            <pc:docMk/>
            <pc:sldMk cId="2553696688" sldId="274"/>
            <ac:spMk id="89" creationId="{1237F355-1B71-6543-DE02-DB7E6C14F613}"/>
          </ac:spMkLst>
        </pc:spChg>
        <pc:spChg chg="add mod">
          <ac:chgData name="Binita Gupta (binitag)" userId="2e1667b5-636b-4c95-a3b3-a8a0dc9f68da" providerId="ADAL" clId="{4219D885-C3A3-B246-9809-061715B5E4E6}" dt="2023-12-13T20:25:15.724" v="20950" actId="1076"/>
          <ac:spMkLst>
            <pc:docMk/>
            <pc:sldMk cId="2553696688" sldId="274"/>
            <ac:spMk id="90" creationId="{7ECD608F-DE00-C10B-8F5F-44B915CC9590}"/>
          </ac:spMkLst>
        </pc:spChg>
        <pc:spChg chg="add mod">
          <ac:chgData name="Binita Gupta (binitag)" userId="2e1667b5-636b-4c95-a3b3-a8a0dc9f68da" providerId="ADAL" clId="{4219D885-C3A3-B246-9809-061715B5E4E6}" dt="2023-12-13T20:25:15.724" v="20950" actId="1076"/>
          <ac:spMkLst>
            <pc:docMk/>
            <pc:sldMk cId="2553696688" sldId="274"/>
            <ac:spMk id="91" creationId="{755AC7EB-86FA-5351-7198-A316C6955FCC}"/>
          </ac:spMkLst>
        </pc:spChg>
        <pc:spChg chg="add mod">
          <ac:chgData name="Binita Gupta (binitag)" userId="2e1667b5-636b-4c95-a3b3-a8a0dc9f68da" providerId="ADAL" clId="{4219D885-C3A3-B246-9809-061715B5E4E6}" dt="2023-12-13T20:25:15.724" v="20950" actId="1076"/>
          <ac:spMkLst>
            <pc:docMk/>
            <pc:sldMk cId="2553696688" sldId="274"/>
            <ac:spMk id="92" creationId="{D48AF4CB-797E-AFDF-84CE-0156ABD962FD}"/>
          </ac:spMkLst>
        </pc:spChg>
        <pc:spChg chg="add mod">
          <ac:chgData name="Binita Gupta (binitag)" userId="2e1667b5-636b-4c95-a3b3-a8a0dc9f68da" providerId="ADAL" clId="{4219D885-C3A3-B246-9809-061715B5E4E6}" dt="2023-12-13T20:25:15.724" v="20950" actId="1076"/>
          <ac:spMkLst>
            <pc:docMk/>
            <pc:sldMk cId="2553696688" sldId="274"/>
            <ac:spMk id="93" creationId="{86AF9E28-0B87-6B74-AF47-D8E35A3D800C}"/>
          </ac:spMkLst>
        </pc:spChg>
        <pc:spChg chg="add mod">
          <ac:chgData name="Binita Gupta (binitag)" userId="2e1667b5-636b-4c95-a3b3-a8a0dc9f68da" providerId="ADAL" clId="{4219D885-C3A3-B246-9809-061715B5E4E6}" dt="2023-12-13T20:25:15.724" v="20950" actId="1076"/>
          <ac:spMkLst>
            <pc:docMk/>
            <pc:sldMk cId="2553696688" sldId="274"/>
            <ac:spMk id="100" creationId="{962DDB5B-6F6F-D389-546A-2F738FB8DD3B}"/>
          </ac:spMkLst>
        </pc:spChg>
        <pc:spChg chg="add mod">
          <ac:chgData name="Binita Gupta (binitag)" userId="2e1667b5-636b-4c95-a3b3-a8a0dc9f68da" providerId="ADAL" clId="{4219D885-C3A3-B246-9809-061715B5E4E6}" dt="2023-12-13T20:25:15.724" v="20950" actId="1076"/>
          <ac:spMkLst>
            <pc:docMk/>
            <pc:sldMk cId="2553696688" sldId="274"/>
            <ac:spMk id="101" creationId="{DB03D814-2FB7-7D0D-3073-57FC5FA05168}"/>
          </ac:spMkLst>
        </pc:spChg>
        <pc:spChg chg="add mod">
          <ac:chgData name="Binita Gupta (binitag)" userId="2e1667b5-636b-4c95-a3b3-a8a0dc9f68da" providerId="ADAL" clId="{4219D885-C3A3-B246-9809-061715B5E4E6}" dt="2023-12-13T20:25:15.724" v="20950" actId="1076"/>
          <ac:spMkLst>
            <pc:docMk/>
            <pc:sldMk cId="2553696688" sldId="274"/>
            <ac:spMk id="102" creationId="{3B8000D2-9874-E690-FDF0-427959C19AD1}"/>
          </ac:spMkLst>
        </pc:spChg>
        <pc:spChg chg="add mod">
          <ac:chgData name="Binita Gupta (binitag)" userId="2e1667b5-636b-4c95-a3b3-a8a0dc9f68da" providerId="ADAL" clId="{4219D885-C3A3-B246-9809-061715B5E4E6}" dt="2023-12-13T20:25:15.724" v="20950" actId="1076"/>
          <ac:spMkLst>
            <pc:docMk/>
            <pc:sldMk cId="2553696688" sldId="274"/>
            <ac:spMk id="103" creationId="{5AC45695-2C54-D24F-3C05-2B054BC707A0}"/>
          </ac:spMkLst>
        </pc:spChg>
        <pc:spChg chg="add mod">
          <ac:chgData name="Binita Gupta (binitag)" userId="2e1667b5-636b-4c95-a3b3-a8a0dc9f68da" providerId="ADAL" clId="{4219D885-C3A3-B246-9809-061715B5E4E6}" dt="2023-12-13T20:25:15.724" v="20950" actId="1076"/>
          <ac:spMkLst>
            <pc:docMk/>
            <pc:sldMk cId="2553696688" sldId="274"/>
            <ac:spMk id="108" creationId="{BDA90E5C-5388-E4A2-C0BF-D67C31628354}"/>
          </ac:spMkLst>
        </pc:spChg>
        <pc:spChg chg="add mod">
          <ac:chgData name="Binita Gupta (binitag)" userId="2e1667b5-636b-4c95-a3b3-a8a0dc9f68da" providerId="ADAL" clId="{4219D885-C3A3-B246-9809-061715B5E4E6}" dt="2023-12-13T20:25:15.724" v="20950" actId="1076"/>
          <ac:spMkLst>
            <pc:docMk/>
            <pc:sldMk cId="2553696688" sldId="274"/>
            <ac:spMk id="109" creationId="{A7C6D08F-F71E-90D4-348C-7A083378E5D7}"/>
          </ac:spMkLst>
        </pc:spChg>
        <pc:spChg chg="add mod">
          <ac:chgData name="Binita Gupta (binitag)" userId="2e1667b5-636b-4c95-a3b3-a8a0dc9f68da" providerId="ADAL" clId="{4219D885-C3A3-B246-9809-061715B5E4E6}" dt="2023-12-13T20:25:15.724" v="20950" actId="1076"/>
          <ac:spMkLst>
            <pc:docMk/>
            <pc:sldMk cId="2553696688" sldId="274"/>
            <ac:spMk id="110" creationId="{061E9FAF-063B-4BD5-7D42-48A8422CB202}"/>
          </ac:spMkLst>
        </pc:spChg>
        <pc:spChg chg="add mod">
          <ac:chgData name="Binita Gupta (binitag)" userId="2e1667b5-636b-4c95-a3b3-a8a0dc9f68da" providerId="ADAL" clId="{4219D885-C3A3-B246-9809-061715B5E4E6}" dt="2023-12-13T20:25:15.724" v="20950" actId="1076"/>
          <ac:spMkLst>
            <pc:docMk/>
            <pc:sldMk cId="2553696688" sldId="274"/>
            <ac:spMk id="111" creationId="{FED578B6-36DA-8307-0BE3-F14C3BBFD090}"/>
          </ac:spMkLst>
        </pc:spChg>
        <pc:spChg chg="add mod">
          <ac:chgData name="Binita Gupta (binitag)" userId="2e1667b5-636b-4c95-a3b3-a8a0dc9f68da" providerId="ADAL" clId="{4219D885-C3A3-B246-9809-061715B5E4E6}" dt="2023-12-13T20:25:15.724" v="20950" actId="1076"/>
          <ac:spMkLst>
            <pc:docMk/>
            <pc:sldMk cId="2553696688" sldId="274"/>
            <ac:spMk id="112" creationId="{65A4EEC9-4448-3BE1-893F-D201E8E2DA19}"/>
          </ac:spMkLst>
        </pc:spChg>
        <pc:spChg chg="add mod">
          <ac:chgData name="Binita Gupta (binitag)" userId="2e1667b5-636b-4c95-a3b3-a8a0dc9f68da" providerId="ADAL" clId="{4219D885-C3A3-B246-9809-061715B5E4E6}" dt="2023-12-13T20:25:15.724" v="20950" actId="1076"/>
          <ac:spMkLst>
            <pc:docMk/>
            <pc:sldMk cId="2553696688" sldId="274"/>
            <ac:spMk id="117" creationId="{91DAF5DB-2ACE-A015-EA16-879E76C222B5}"/>
          </ac:spMkLst>
        </pc:spChg>
        <pc:cxnChg chg="add del mod">
          <ac:chgData name="Binita Gupta (binitag)" userId="2e1667b5-636b-4c95-a3b3-a8a0dc9f68da" providerId="ADAL" clId="{4219D885-C3A3-B246-9809-061715B5E4E6}" dt="2023-12-04T21:39:33.608" v="6904" actId="478"/>
          <ac:cxnSpMkLst>
            <pc:docMk/>
            <pc:sldMk cId="2553696688" sldId="274"/>
            <ac:cxnSpMk id="20" creationId="{0322AD1E-A76E-A2AE-C03F-833532A4D82F}"/>
          </ac:cxnSpMkLst>
        </pc:cxnChg>
        <pc:cxnChg chg="add del mod">
          <ac:chgData name="Binita Gupta (binitag)" userId="2e1667b5-636b-4c95-a3b3-a8a0dc9f68da" providerId="ADAL" clId="{4219D885-C3A3-B246-9809-061715B5E4E6}" dt="2023-12-04T21:39:33.608" v="6904" actId="478"/>
          <ac:cxnSpMkLst>
            <pc:docMk/>
            <pc:sldMk cId="2553696688" sldId="274"/>
            <ac:cxnSpMk id="21" creationId="{039ABBA0-E629-F42A-53C8-6926597F8A43}"/>
          </ac:cxnSpMkLst>
        </pc:cxnChg>
        <pc:cxnChg chg="add del mod">
          <ac:chgData name="Binita Gupta (binitag)" userId="2e1667b5-636b-4c95-a3b3-a8a0dc9f68da" providerId="ADAL" clId="{4219D885-C3A3-B246-9809-061715B5E4E6}" dt="2023-12-04T21:39:33.608" v="6904" actId="478"/>
          <ac:cxnSpMkLst>
            <pc:docMk/>
            <pc:sldMk cId="2553696688" sldId="274"/>
            <ac:cxnSpMk id="22" creationId="{25707BBB-AAB7-BE84-3B3C-39570724C134}"/>
          </ac:cxnSpMkLst>
        </pc:cxnChg>
        <pc:cxnChg chg="add del mod">
          <ac:chgData name="Binita Gupta (binitag)" userId="2e1667b5-636b-4c95-a3b3-a8a0dc9f68da" providerId="ADAL" clId="{4219D885-C3A3-B246-9809-061715B5E4E6}" dt="2023-12-04T21:39:33.608" v="6904" actId="478"/>
          <ac:cxnSpMkLst>
            <pc:docMk/>
            <pc:sldMk cId="2553696688" sldId="274"/>
            <ac:cxnSpMk id="23" creationId="{098438A2-FFC9-0B11-1C69-3D2AE807FA79}"/>
          </ac:cxnSpMkLst>
        </pc:cxnChg>
        <pc:cxnChg chg="add mod">
          <ac:chgData name="Binita Gupta (binitag)" userId="2e1667b5-636b-4c95-a3b3-a8a0dc9f68da" providerId="ADAL" clId="{4219D885-C3A3-B246-9809-061715B5E4E6}" dt="2023-12-13T22:32:05.093" v="21903" actId="14100"/>
          <ac:cxnSpMkLst>
            <pc:docMk/>
            <pc:sldMk cId="2553696688" sldId="274"/>
            <ac:cxnSpMk id="24" creationId="{5E2416AF-C6D4-3EA5-59F4-5CFD86AE5DED}"/>
          </ac:cxnSpMkLst>
        </pc:cxnChg>
        <pc:cxnChg chg="add del mod">
          <ac:chgData name="Binita Gupta (binitag)" userId="2e1667b5-636b-4c95-a3b3-a8a0dc9f68da" providerId="ADAL" clId="{4219D885-C3A3-B246-9809-061715B5E4E6}" dt="2023-12-04T21:39:33.608" v="6904" actId="478"/>
          <ac:cxnSpMkLst>
            <pc:docMk/>
            <pc:sldMk cId="2553696688" sldId="274"/>
            <ac:cxnSpMk id="24" creationId="{76675646-B056-97F3-A68F-2B00D92FF33F}"/>
          </ac:cxnSpMkLst>
        </pc:cxnChg>
        <pc:cxnChg chg="add del mod">
          <ac:chgData name="Binita Gupta (binitag)" userId="2e1667b5-636b-4c95-a3b3-a8a0dc9f68da" providerId="ADAL" clId="{4219D885-C3A3-B246-9809-061715B5E4E6}" dt="2023-12-04T21:39:33.608" v="6904" actId="478"/>
          <ac:cxnSpMkLst>
            <pc:docMk/>
            <pc:sldMk cId="2553696688" sldId="274"/>
            <ac:cxnSpMk id="25" creationId="{37ACA24C-231A-74C9-2598-E0F9501791D6}"/>
          </ac:cxnSpMkLst>
        </pc:cxnChg>
        <pc:cxnChg chg="add mod">
          <ac:chgData name="Binita Gupta (binitag)" userId="2e1667b5-636b-4c95-a3b3-a8a0dc9f68da" providerId="ADAL" clId="{4219D885-C3A3-B246-9809-061715B5E4E6}" dt="2023-12-13T22:32:07.779" v="21904" actId="14100"/>
          <ac:cxnSpMkLst>
            <pc:docMk/>
            <pc:sldMk cId="2553696688" sldId="274"/>
            <ac:cxnSpMk id="25" creationId="{AF98D47E-C05B-905F-958B-EA8D92859807}"/>
          </ac:cxnSpMkLst>
        </pc:cxnChg>
        <pc:cxnChg chg="add mod">
          <ac:chgData name="Binita Gupta (binitag)" userId="2e1667b5-636b-4c95-a3b3-a8a0dc9f68da" providerId="ADAL" clId="{4219D885-C3A3-B246-9809-061715B5E4E6}" dt="2023-12-13T20:26:14.723" v="20960" actId="1076"/>
          <ac:cxnSpMkLst>
            <pc:docMk/>
            <pc:sldMk cId="2553696688" sldId="274"/>
            <ac:cxnSpMk id="26" creationId="{0035AF25-4CDC-998F-11B0-EDDD6D3A460A}"/>
          </ac:cxnSpMkLst>
        </pc:cxnChg>
        <pc:cxnChg chg="add mod">
          <ac:chgData name="Binita Gupta (binitag)" userId="2e1667b5-636b-4c95-a3b3-a8a0dc9f68da" providerId="ADAL" clId="{4219D885-C3A3-B246-9809-061715B5E4E6}" dt="2023-12-13T20:26:14.723" v="20960" actId="1076"/>
          <ac:cxnSpMkLst>
            <pc:docMk/>
            <pc:sldMk cId="2553696688" sldId="274"/>
            <ac:cxnSpMk id="27" creationId="{40DBAB0D-F1CA-8DAA-93A6-026CEA40A379}"/>
          </ac:cxnSpMkLst>
        </pc:cxnChg>
        <pc:cxnChg chg="add mod">
          <ac:chgData name="Binita Gupta (binitag)" userId="2e1667b5-636b-4c95-a3b3-a8a0dc9f68da" providerId="ADAL" clId="{4219D885-C3A3-B246-9809-061715B5E4E6}" dt="2023-12-13T20:26:14.723" v="20960" actId="1076"/>
          <ac:cxnSpMkLst>
            <pc:docMk/>
            <pc:sldMk cId="2553696688" sldId="274"/>
            <ac:cxnSpMk id="28" creationId="{30F6BF8E-4A92-8D64-90DD-3D82D75DF619}"/>
          </ac:cxnSpMkLst>
        </pc:cxnChg>
        <pc:cxnChg chg="add mod">
          <ac:chgData name="Binita Gupta (binitag)" userId="2e1667b5-636b-4c95-a3b3-a8a0dc9f68da" providerId="ADAL" clId="{4219D885-C3A3-B246-9809-061715B5E4E6}" dt="2023-12-13T20:26:14.723" v="20960" actId="1076"/>
          <ac:cxnSpMkLst>
            <pc:docMk/>
            <pc:sldMk cId="2553696688" sldId="274"/>
            <ac:cxnSpMk id="29" creationId="{75F2E732-5BC0-BBFF-0328-6FAFE01AB065}"/>
          </ac:cxnSpMkLst>
        </pc:cxnChg>
        <pc:cxnChg chg="add del mod">
          <ac:chgData name="Binita Gupta (binitag)" userId="2e1667b5-636b-4c95-a3b3-a8a0dc9f68da" providerId="ADAL" clId="{4219D885-C3A3-B246-9809-061715B5E4E6}" dt="2023-12-04T21:39:33.608" v="6904" actId="478"/>
          <ac:cxnSpMkLst>
            <pc:docMk/>
            <pc:sldMk cId="2553696688" sldId="274"/>
            <ac:cxnSpMk id="30" creationId="{003AC593-295A-B5C2-919D-4119393898BA}"/>
          </ac:cxnSpMkLst>
        </pc:cxnChg>
        <pc:cxnChg chg="add del mod">
          <ac:chgData name="Binita Gupta (binitag)" userId="2e1667b5-636b-4c95-a3b3-a8a0dc9f68da" providerId="ADAL" clId="{4219D885-C3A3-B246-9809-061715B5E4E6}" dt="2023-12-04T21:39:33.608" v="6904" actId="478"/>
          <ac:cxnSpMkLst>
            <pc:docMk/>
            <pc:sldMk cId="2553696688" sldId="274"/>
            <ac:cxnSpMk id="31" creationId="{620EB144-0A80-CA94-C4BB-0A0BE4F41F25}"/>
          </ac:cxnSpMkLst>
        </pc:cxnChg>
        <pc:cxnChg chg="add del mod">
          <ac:chgData name="Binita Gupta (binitag)" userId="2e1667b5-636b-4c95-a3b3-a8a0dc9f68da" providerId="ADAL" clId="{4219D885-C3A3-B246-9809-061715B5E4E6}" dt="2023-12-04T21:39:33.608" v="6904" actId="478"/>
          <ac:cxnSpMkLst>
            <pc:docMk/>
            <pc:sldMk cId="2553696688" sldId="274"/>
            <ac:cxnSpMk id="32" creationId="{AF7EE2A0-7251-B22B-811A-B2293B96AF66}"/>
          </ac:cxnSpMkLst>
        </pc:cxnChg>
        <pc:cxnChg chg="add del mod">
          <ac:chgData name="Binita Gupta (binitag)" userId="2e1667b5-636b-4c95-a3b3-a8a0dc9f68da" providerId="ADAL" clId="{4219D885-C3A3-B246-9809-061715B5E4E6}" dt="2023-12-04T21:39:33.608" v="6904" actId="478"/>
          <ac:cxnSpMkLst>
            <pc:docMk/>
            <pc:sldMk cId="2553696688" sldId="274"/>
            <ac:cxnSpMk id="33" creationId="{8D819923-B925-B296-24B6-919B6E1B6248}"/>
          </ac:cxnSpMkLst>
        </pc:cxnChg>
        <pc:cxnChg chg="add mod">
          <ac:chgData name="Binita Gupta (binitag)" userId="2e1667b5-636b-4c95-a3b3-a8a0dc9f68da" providerId="ADAL" clId="{4219D885-C3A3-B246-9809-061715B5E4E6}" dt="2023-12-13T20:26:14.723" v="20960" actId="1076"/>
          <ac:cxnSpMkLst>
            <pc:docMk/>
            <pc:sldMk cId="2553696688" sldId="274"/>
            <ac:cxnSpMk id="34" creationId="{6F8FEDBB-7C3E-DCAC-4DD7-5607E3E3B46C}"/>
          </ac:cxnSpMkLst>
        </pc:cxnChg>
        <pc:cxnChg chg="add mod">
          <ac:chgData name="Binita Gupta (binitag)" userId="2e1667b5-636b-4c95-a3b3-a8a0dc9f68da" providerId="ADAL" clId="{4219D885-C3A3-B246-9809-061715B5E4E6}" dt="2023-12-13T20:26:14.723" v="20960" actId="1076"/>
          <ac:cxnSpMkLst>
            <pc:docMk/>
            <pc:sldMk cId="2553696688" sldId="274"/>
            <ac:cxnSpMk id="35" creationId="{AD4D3DC7-7C05-705E-F06C-16BE4EB94474}"/>
          </ac:cxnSpMkLst>
        </pc:cxnChg>
        <pc:cxnChg chg="add mod">
          <ac:chgData name="Binita Gupta (binitag)" userId="2e1667b5-636b-4c95-a3b3-a8a0dc9f68da" providerId="ADAL" clId="{4219D885-C3A3-B246-9809-061715B5E4E6}" dt="2023-12-13T20:26:14.723" v="20960" actId="1076"/>
          <ac:cxnSpMkLst>
            <pc:docMk/>
            <pc:sldMk cId="2553696688" sldId="274"/>
            <ac:cxnSpMk id="36" creationId="{78E4F70F-2301-2A01-3003-F423084B1781}"/>
          </ac:cxnSpMkLst>
        </pc:cxnChg>
        <pc:cxnChg chg="add mod">
          <ac:chgData name="Binita Gupta (binitag)" userId="2e1667b5-636b-4c95-a3b3-a8a0dc9f68da" providerId="ADAL" clId="{4219D885-C3A3-B246-9809-061715B5E4E6}" dt="2023-12-13T20:26:14.723" v="20960" actId="1076"/>
          <ac:cxnSpMkLst>
            <pc:docMk/>
            <pc:sldMk cId="2553696688" sldId="274"/>
            <ac:cxnSpMk id="37" creationId="{156C1803-25C9-43A7-5B41-C4D1CD2C36D2}"/>
          </ac:cxnSpMkLst>
        </pc:cxnChg>
        <pc:cxnChg chg="add del mod">
          <ac:chgData name="Binita Gupta (binitag)" userId="2e1667b5-636b-4c95-a3b3-a8a0dc9f68da" providerId="ADAL" clId="{4219D885-C3A3-B246-9809-061715B5E4E6}" dt="2023-12-04T21:39:33.608" v="6904" actId="478"/>
          <ac:cxnSpMkLst>
            <pc:docMk/>
            <pc:sldMk cId="2553696688" sldId="274"/>
            <ac:cxnSpMk id="39" creationId="{E1A6520F-D3F5-EFF8-AB8C-DCC0BF9D0DC7}"/>
          </ac:cxnSpMkLst>
        </pc:cxnChg>
        <pc:cxnChg chg="add del mod">
          <ac:chgData name="Binita Gupta (binitag)" userId="2e1667b5-636b-4c95-a3b3-a8a0dc9f68da" providerId="ADAL" clId="{4219D885-C3A3-B246-9809-061715B5E4E6}" dt="2023-12-04T21:39:33.608" v="6904" actId="478"/>
          <ac:cxnSpMkLst>
            <pc:docMk/>
            <pc:sldMk cId="2553696688" sldId="274"/>
            <ac:cxnSpMk id="40" creationId="{99F79653-76C8-E685-98A0-EEFC6A28368D}"/>
          </ac:cxnSpMkLst>
        </pc:cxnChg>
        <pc:cxnChg chg="add del mod">
          <ac:chgData name="Binita Gupta (binitag)" userId="2e1667b5-636b-4c95-a3b3-a8a0dc9f68da" providerId="ADAL" clId="{4219D885-C3A3-B246-9809-061715B5E4E6}" dt="2023-12-04T21:39:33.608" v="6904" actId="478"/>
          <ac:cxnSpMkLst>
            <pc:docMk/>
            <pc:sldMk cId="2553696688" sldId="274"/>
            <ac:cxnSpMk id="41" creationId="{E15852BC-7699-1A7D-84B6-0E1ADBB41F6F}"/>
          </ac:cxnSpMkLst>
        </pc:cxnChg>
        <pc:cxnChg chg="add del mod">
          <ac:chgData name="Binita Gupta (binitag)" userId="2e1667b5-636b-4c95-a3b3-a8a0dc9f68da" providerId="ADAL" clId="{4219D885-C3A3-B246-9809-061715B5E4E6}" dt="2023-12-04T21:39:33.608" v="6904" actId="478"/>
          <ac:cxnSpMkLst>
            <pc:docMk/>
            <pc:sldMk cId="2553696688" sldId="274"/>
            <ac:cxnSpMk id="42" creationId="{D4E963EB-9748-9E11-9996-450CE42A1CDB}"/>
          </ac:cxnSpMkLst>
        </pc:cxnChg>
        <pc:cxnChg chg="add mod">
          <ac:chgData name="Binita Gupta (binitag)" userId="2e1667b5-636b-4c95-a3b3-a8a0dc9f68da" providerId="ADAL" clId="{4219D885-C3A3-B246-9809-061715B5E4E6}" dt="2023-12-13T20:26:14.723" v="20960" actId="1076"/>
          <ac:cxnSpMkLst>
            <pc:docMk/>
            <pc:sldMk cId="2553696688" sldId="274"/>
            <ac:cxnSpMk id="43" creationId="{86CDF1BE-4F1A-AB41-3826-A07D46FF4D09}"/>
          </ac:cxnSpMkLst>
        </pc:cxnChg>
        <pc:cxnChg chg="add mod">
          <ac:chgData name="Binita Gupta (binitag)" userId="2e1667b5-636b-4c95-a3b3-a8a0dc9f68da" providerId="ADAL" clId="{4219D885-C3A3-B246-9809-061715B5E4E6}" dt="2023-12-13T20:26:14.723" v="20960" actId="1076"/>
          <ac:cxnSpMkLst>
            <pc:docMk/>
            <pc:sldMk cId="2553696688" sldId="274"/>
            <ac:cxnSpMk id="44" creationId="{02E514FB-CC2D-58E6-FE54-E89CD141A38F}"/>
          </ac:cxnSpMkLst>
        </pc:cxnChg>
        <pc:cxnChg chg="add mod">
          <ac:chgData name="Binita Gupta (binitag)" userId="2e1667b5-636b-4c95-a3b3-a8a0dc9f68da" providerId="ADAL" clId="{4219D885-C3A3-B246-9809-061715B5E4E6}" dt="2023-12-13T20:26:14.723" v="20960" actId="1076"/>
          <ac:cxnSpMkLst>
            <pc:docMk/>
            <pc:sldMk cId="2553696688" sldId="274"/>
            <ac:cxnSpMk id="45" creationId="{BCF389CE-8A8D-AB2A-8F5B-ED6A8D1C9B85}"/>
          </ac:cxnSpMkLst>
        </pc:cxnChg>
        <pc:cxnChg chg="add mod">
          <ac:chgData name="Binita Gupta (binitag)" userId="2e1667b5-636b-4c95-a3b3-a8a0dc9f68da" providerId="ADAL" clId="{4219D885-C3A3-B246-9809-061715B5E4E6}" dt="2023-12-13T20:26:14.723" v="20960" actId="1076"/>
          <ac:cxnSpMkLst>
            <pc:docMk/>
            <pc:sldMk cId="2553696688" sldId="274"/>
            <ac:cxnSpMk id="46" creationId="{DD676986-7138-C95E-5C5D-A40D27D7FF77}"/>
          </ac:cxnSpMkLst>
        </pc:cxnChg>
        <pc:cxnChg chg="add del mod">
          <ac:chgData name="Binita Gupta (binitag)" userId="2e1667b5-636b-4c95-a3b3-a8a0dc9f68da" providerId="ADAL" clId="{4219D885-C3A3-B246-9809-061715B5E4E6}" dt="2023-12-04T21:39:37.734" v="6906" actId="478"/>
          <ac:cxnSpMkLst>
            <pc:docMk/>
            <pc:sldMk cId="2553696688" sldId="274"/>
            <ac:cxnSpMk id="57" creationId="{0A5721D5-85A9-D740-D0BA-2A0ED04EA891}"/>
          </ac:cxnSpMkLst>
        </pc:cxnChg>
        <pc:cxnChg chg="add del mod">
          <ac:chgData name="Binita Gupta (binitag)" userId="2e1667b5-636b-4c95-a3b3-a8a0dc9f68da" providerId="ADAL" clId="{4219D885-C3A3-B246-9809-061715B5E4E6}" dt="2023-12-04T21:39:37.734" v="6906" actId="478"/>
          <ac:cxnSpMkLst>
            <pc:docMk/>
            <pc:sldMk cId="2553696688" sldId="274"/>
            <ac:cxnSpMk id="58" creationId="{E2A924C2-1C79-EE90-50AE-A51149E9D502}"/>
          </ac:cxnSpMkLst>
        </pc:cxnChg>
        <pc:cxnChg chg="add del mod">
          <ac:chgData name="Binita Gupta (binitag)" userId="2e1667b5-636b-4c95-a3b3-a8a0dc9f68da" providerId="ADAL" clId="{4219D885-C3A3-B246-9809-061715B5E4E6}" dt="2023-12-04T21:39:37.734" v="6906" actId="478"/>
          <ac:cxnSpMkLst>
            <pc:docMk/>
            <pc:sldMk cId="2553696688" sldId="274"/>
            <ac:cxnSpMk id="59" creationId="{35C5CAEA-C4DE-A6CB-B75B-71F086B34981}"/>
          </ac:cxnSpMkLst>
        </pc:cxnChg>
        <pc:cxnChg chg="add del mod">
          <ac:chgData name="Binita Gupta (binitag)" userId="2e1667b5-636b-4c95-a3b3-a8a0dc9f68da" providerId="ADAL" clId="{4219D885-C3A3-B246-9809-061715B5E4E6}" dt="2023-12-04T21:39:37.734" v="6906" actId="478"/>
          <ac:cxnSpMkLst>
            <pc:docMk/>
            <pc:sldMk cId="2553696688" sldId="274"/>
            <ac:cxnSpMk id="60" creationId="{F4ED3758-DF48-BE06-E790-675116987C34}"/>
          </ac:cxnSpMkLst>
        </pc:cxnChg>
        <pc:cxnChg chg="add del mod">
          <ac:chgData name="Binita Gupta (binitag)" userId="2e1667b5-636b-4c95-a3b3-a8a0dc9f68da" providerId="ADAL" clId="{4219D885-C3A3-B246-9809-061715B5E4E6}" dt="2023-12-04T21:39:37.734" v="6906" actId="478"/>
          <ac:cxnSpMkLst>
            <pc:docMk/>
            <pc:sldMk cId="2553696688" sldId="274"/>
            <ac:cxnSpMk id="61" creationId="{605A0108-4875-1A4B-EAEB-7D7C68BCDCF1}"/>
          </ac:cxnSpMkLst>
        </pc:cxnChg>
        <pc:cxnChg chg="add del mod">
          <ac:chgData name="Binita Gupta (binitag)" userId="2e1667b5-636b-4c95-a3b3-a8a0dc9f68da" providerId="ADAL" clId="{4219D885-C3A3-B246-9809-061715B5E4E6}" dt="2023-12-04T21:39:37.734" v="6906" actId="478"/>
          <ac:cxnSpMkLst>
            <pc:docMk/>
            <pc:sldMk cId="2553696688" sldId="274"/>
            <ac:cxnSpMk id="62" creationId="{C3691E9A-B6D7-41F4-8B33-26629D8F76D5}"/>
          </ac:cxnSpMkLst>
        </pc:cxnChg>
        <pc:cxnChg chg="add del mod">
          <ac:chgData name="Binita Gupta (binitag)" userId="2e1667b5-636b-4c95-a3b3-a8a0dc9f68da" providerId="ADAL" clId="{4219D885-C3A3-B246-9809-061715B5E4E6}" dt="2023-12-04T21:39:37.734" v="6906" actId="478"/>
          <ac:cxnSpMkLst>
            <pc:docMk/>
            <pc:sldMk cId="2553696688" sldId="274"/>
            <ac:cxnSpMk id="67" creationId="{54E62BE9-2C57-519E-B679-FEBAF8724CF2}"/>
          </ac:cxnSpMkLst>
        </pc:cxnChg>
        <pc:cxnChg chg="add del mod">
          <ac:chgData name="Binita Gupta (binitag)" userId="2e1667b5-636b-4c95-a3b3-a8a0dc9f68da" providerId="ADAL" clId="{4219D885-C3A3-B246-9809-061715B5E4E6}" dt="2023-12-04T21:39:37.734" v="6906" actId="478"/>
          <ac:cxnSpMkLst>
            <pc:docMk/>
            <pc:sldMk cId="2553696688" sldId="274"/>
            <ac:cxnSpMk id="68" creationId="{10BDE233-2707-CC27-DA40-A476BA5760D5}"/>
          </ac:cxnSpMkLst>
        </pc:cxnChg>
        <pc:cxnChg chg="add del mod">
          <ac:chgData name="Binita Gupta (binitag)" userId="2e1667b5-636b-4c95-a3b3-a8a0dc9f68da" providerId="ADAL" clId="{4219D885-C3A3-B246-9809-061715B5E4E6}" dt="2023-12-04T21:39:37.734" v="6906" actId="478"/>
          <ac:cxnSpMkLst>
            <pc:docMk/>
            <pc:sldMk cId="2553696688" sldId="274"/>
            <ac:cxnSpMk id="69" creationId="{9C81170E-058B-4BE1-3C84-912BDCBCC78F}"/>
          </ac:cxnSpMkLst>
        </pc:cxnChg>
        <pc:cxnChg chg="add del mod">
          <ac:chgData name="Binita Gupta (binitag)" userId="2e1667b5-636b-4c95-a3b3-a8a0dc9f68da" providerId="ADAL" clId="{4219D885-C3A3-B246-9809-061715B5E4E6}" dt="2023-12-04T21:39:37.734" v="6906" actId="478"/>
          <ac:cxnSpMkLst>
            <pc:docMk/>
            <pc:sldMk cId="2553696688" sldId="274"/>
            <ac:cxnSpMk id="70" creationId="{A440474E-9EF9-8DDB-4F2D-F4F404BAED68}"/>
          </ac:cxnSpMkLst>
        </pc:cxnChg>
        <pc:cxnChg chg="add del mod">
          <ac:chgData name="Binita Gupta (binitag)" userId="2e1667b5-636b-4c95-a3b3-a8a0dc9f68da" providerId="ADAL" clId="{4219D885-C3A3-B246-9809-061715B5E4E6}" dt="2023-12-04T21:39:37.734" v="6906" actId="478"/>
          <ac:cxnSpMkLst>
            <pc:docMk/>
            <pc:sldMk cId="2553696688" sldId="274"/>
            <ac:cxnSpMk id="76" creationId="{BE8F47DE-74EE-D188-EE67-8ACF6E960B1E}"/>
          </ac:cxnSpMkLst>
        </pc:cxnChg>
        <pc:cxnChg chg="add del mod">
          <ac:chgData name="Binita Gupta (binitag)" userId="2e1667b5-636b-4c95-a3b3-a8a0dc9f68da" providerId="ADAL" clId="{4219D885-C3A3-B246-9809-061715B5E4E6}" dt="2023-12-04T21:39:37.734" v="6906" actId="478"/>
          <ac:cxnSpMkLst>
            <pc:docMk/>
            <pc:sldMk cId="2553696688" sldId="274"/>
            <ac:cxnSpMk id="77" creationId="{78840781-FFA9-BF01-DA1A-738AB25B501C}"/>
          </ac:cxnSpMkLst>
        </pc:cxnChg>
        <pc:cxnChg chg="add del mod">
          <ac:chgData name="Binita Gupta (binitag)" userId="2e1667b5-636b-4c95-a3b3-a8a0dc9f68da" providerId="ADAL" clId="{4219D885-C3A3-B246-9809-061715B5E4E6}" dt="2023-12-04T21:39:37.734" v="6906" actId="478"/>
          <ac:cxnSpMkLst>
            <pc:docMk/>
            <pc:sldMk cId="2553696688" sldId="274"/>
            <ac:cxnSpMk id="78" creationId="{C43FF381-8241-469D-BB1C-EB99BC78217D}"/>
          </ac:cxnSpMkLst>
        </pc:cxnChg>
        <pc:cxnChg chg="add del mod">
          <ac:chgData name="Binita Gupta (binitag)" userId="2e1667b5-636b-4c95-a3b3-a8a0dc9f68da" providerId="ADAL" clId="{4219D885-C3A3-B246-9809-061715B5E4E6}" dt="2023-12-04T21:39:37.734" v="6906" actId="478"/>
          <ac:cxnSpMkLst>
            <pc:docMk/>
            <pc:sldMk cId="2553696688" sldId="274"/>
            <ac:cxnSpMk id="79" creationId="{FF5D4A2D-0C14-2A7E-A307-B60929587463}"/>
          </ac:cxnSpMkLst>
        </pc:cxnChg>
        <pc:cxnChg chg="add mod">
          <ac:chgData name="Binita Gupta (binitag)" userId="2e1667b5-636b-4c95-a3b3-a8a0dc9f68da" providerId="ADAL" clId="{4219D885-C3A3-B246-9809-061715B5E4E6}" dt="2023-12-13T20:25:15.724" v="20950" actId="1076"/>
          <ac:cxnSpMkLst>
            <pc:docMk/>
            <pc:sldMk cId="2553696688" sldId="274"/>
            <ac:cxnSpMk id="94" creationId="{179A6E26-04AD-153A-43C3-F9D4E050ED37}"/>
          </ac:cxnSpMkLst>
        </pc:cxnChg>
        <pc:cxnChg chg="add mod">
          <ac:chgData name="Binita Gupta (binitag)" userId="2e1667b5-636b-4c95-a3b3-a8a0dc9f68da" providerId="ADAL" clId="{4219D885-C3A3-B246-9809-061715B5E4E6}" dt="2023-12-13T20:25:15.724" v="20950" actId="1076"/>
          <ac:cxnSpMkLst>
            <pc:docMk/>
            <pc:sldMk cId="2553696688" sldId="274"/>
            <ac:cxnSpMk id="95" creationId="{37099E67-5FB7-128F-FCCB-D8CE109A1DBC}"/>
          </ac:cxnSpMkLst>
        </pc:cxnChg>
        <pc:cxnChg chg="add mod">
          <ac:chgData name="Binita Gupta (binitag)" userId="2e1667b5-636b-4c95-a3b3-a8a0dc9f68da" providerId="ADAL" clId="{4219D885-C3A3-B246-9809-061715B5E4E6}" dt="2023-12-13T20:25:15.724" v="20950" actId="1076"/>
          <ac:cxnSpMkLst>
            <pc:docMk/>
            <pc:sldMk cId="2553696688" sldId="274"/>
            <ac:cxnSpMk id="96" creationId="{F743507D-7DAA-9F9A-5CAC-E6071EEC2A60}"/>
          </ac:cxnSpMkLst>
        </pc:cxnChg>
        <pc:cxnChg chg="add mod">
          <ac:chgData name="Binita Gupta (binitag)" userId="2e1667b5-636b-4c95-a3b3-a8a0dc9f68da" providerId="ADAL" clId="{4219D885-C3A3-B246-9809-061715B5E4E6}" dt="2023-12-13T20:25:15.724" v="20950" actId="1076"/>
          <ac:cxnSpMkLst>
            <pc:docMk/>
            <pc:sldMk cId="2553696688" sldId="274"/>
            <ac:cxnSpMk id="97" creationId="{33546F71-E09D-02B3-15DB-BF29E076250D}"/>
          </ac:cxnSpMkLst>
        </pc:cxnChg>
        <pc:cxnChg chg="add mod">
          <ac:chgData name="Binita Gupta (binitag)" userId="2e1667b5-636b-4c95-a3b3-a8a0dc9f68da" providerId="ADAL" clId="{4219D885-C3A3-B246-9809-061715B5E4E6}" dt="2023-12-13T20:25:15.724" v="20950" actId="1076"/>
          <ac:cxnSpMkLst>
            <pc:docMk/>
            <pc:sldMk cId="2553696688" sldId="274"/>
            <ac:cxnSpMk id="98" creationId="{9DD77CA0-E47B-631F-F929-765FA7CF5478}"/>
          </ac:cxnSpMkLst>
        </pc:cxnChg>
        <pc:cxnChg chg="add mod">
          <ac:chgData name="Binita Gupta (binitag)" userId="2e1667b5-636b-4c95-a3b3-a8a0dc9f68da" providerId="ADAL" clId="{4219D885-C3A3-B246-9809-061715B5E4E6}" dt="2023-12-13T20:25:15.724" v="20950" actId="1076"/>
          <ac:cxnSpMkLst>
            <pc:docMk/>
            <pc:sldMk cId="2553696688" sldId="274"/>
            <ac:cxnSpMk id="99" creationId="{6C71370A-4F0D-444B-F970-04D95E76913E}"/>
          </ac:cxnSpMkLst>
        </pc:cxnChg>
        <pc:cxnChg chg="add mod">
          <ac:chgData name="Binita Gupta (binitag)" userId="2e1667b5-636b-4c95-a3b3-a8a0dc9f68da" providerId="ADAL" clId="{4219D885-C3A3-B246-9809-061715B5E4E6}" dt="2023-12-13T20:25:15.724" v="20950" actId="1076"/>
          <ac:cxnSpMkLst>
            <pc:docMk/>
            <pc:sldMk cId="2553696688" sldId="274"/>
            <ac:cxnSpMk id="104" creationId="{D947044B-03A4-80A9-9E6B-551FF0B6F6A3}"/>
          </ac:cxnSpMkLst>
        </pc:cxnChg>
        <pc:cxnChg chg="add mod">
          <ac:chgData name="Binita Gupta (binitag)" userId="2e1667b5-636b-4c95-a3b3-a8a0dc9f68da" providerId="ADAL" clId="{4219D885-C3A3-B246-9809-061715B5E4E6}" dt="2023-12-13T20:25:15.724" v="20950" actId="1076"/>
          <ac:cxnSpMkLst>
            <pc:docMk/>
            <pc:sldMk cId="2553696688" sldId="274"/>
            <ac:cxnSpMk id="105" creationId="{34A85A33-3012-633D-FCCD-87AF92168CEB}"/>
          </ac:cxnSpMkLst>
        </pc:cxnChg>
        <pc:cxnChg chg="add mod">
          <ac:chgData name="Binita Gupta (binitag)" userId="2e1667b5-636b-4c95-a3b3-a8a0dc9f68da" providerId="ADAL" clId="{4219D885-C3A3-B246-9809-061715B5E4E6}" dt="2023-12-13T20:25:15.724" v="20950" actId="1076"/>
          <ac:cxnSpMkLst>
            <pc:docMk/>
            <pc:sldMk cId="2553696688" sldId="274"/>
            <ac:cxnSpMk id="106" creationId="{B85C9DEB-3BC8-BBFF-C008-5863B36FDE00}"/>
          </ac:cxnSpMkLst>
        </pc:cxnChg>
        <pc:cxnChg chg="add mod">
          <ac:chgData name="Binita Gupta (binitag)" userId="2e1667b5-636b-4c95-a3b3-a8a0dc9f68da" providerId="ADAL" clId="{4219D885-C3A3-B246-9809-061715B5E4E6}" dt="2023-12-13T20:25:15.724" v="20950" actId="1076"/>
          <ac:cxnSpMkLst>
            <pc:docMk/>
            <pc:sldMk cId="2553696688" sldId="274"/>
            <ac:cxnSpMk id="107" creationId="{4A5B74D5-55A2-BEB4-BA38-201CA4247532}"/>
          </ac:cxnSpMkLst>
        </pc:cxnChg>
        <pc:cxnChg chg="add mod">
          <ac:chgData name="Binita Gupta (binitag)" userId="2e1667b5-636b-4c95-a3b3-a8a0dc9f68da" providerId="ADAL" clId="{4219D885-C3A3-B246-9809-061715B5E4E6}" dt="2023-12-13T20:25:15.724" v="20950" actId="1076"/>
          <ac:cxnSpMkLst>
            <pc:docMk/>
            <pc:sldMk cId="2553696688" sldId="274"/>
            <ac:cxnSpMk id="113" creationId="{15732306-5ADD-192D-F886-D9337A7F8211}"/>
          </ac:cxnSpMkLst>
        </pc:cxnChg>
        <pc:cxnChg chg="add mod">
          <ac:chgData name="Binita Gupta (binitag)" userId="2e1667b5-636b-4c95-a3b3-a8a0dc9f68da" providerId="ADAL" clId="{4219D885-C3A3-B246-9809-061715B5E4E6}" dt="2023-12-13T20:25:15.724" v="20950" actId="1076"/>
          <ac:cxnSpMkLst>
            <pc:docMk/>
            <pc:sldMk cId="2553696688" sldId="274"/>
            <ac:cxnSpMk id="114" creationId="{257AA6D5-3341-55A4-3E93-961CE922BA40}"/>
          </ac:cxnSpMkLst>
        </pc:cxnChg>
        <pc:cxnChg chg="add mod">
          <ac:chgData name="Binita Gupta (binitag)" userId="2e1667b5-636b-4c95-a3b3-a8a0dc9f68da" providerId="ADAL" clId="{4219D885-C3A3-B246-9809-061715B5E4E6}" dt="2023-12-13T20:25:15.724" v="20950" actId="1076"/>
          <ac:cxnSpMkLst>
            <pc:docMk/>
            <pc:sldMk cId="2553696688" sldId="274"/>
            <ac:cxnSpMk id="115" creationId="{80955474-A34E-AD0E-813F-5F03FDEE6198}"/>
          </ac:cxnSpMkLst>
        </pc:cxnChg>
        <pc:cxnChg chg="add mod">
          <ac:chgData name="Binita Gupta (binitag)" userId="2e1667b5-636b-4c95-a3b3-a8a0dc9f68da" providerId="ADAL" clId="{4219D885-C3A3-B246-9809-061715B5E4E6}" dt="2023-12-13T20:25:15.724" v="20950" actId="1076"/>
          <ac:cxnSpMkLst>
            <pc:docMk/>
            <pc:sldMk cId="2553696688" sldId="274"/>
            <ac:cxnSpMk id="116" creationId="{4D3D147B-32AA-C90B-2324-2B819F0E0C77}"/>
          </ac:cxnSpMkLst>
        </pc:cxnChg>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pChg chg="add del mod">
          <ac:chgData name="Binita Gupta (binitag)" userId="2e1667b5-636b-4c95-a3b3-a8a0dc9f68da" providerId="ADAL" clId="{4219D885-C3A3-B246-9809-061715B5E4E6}" dt="2023-12-04T22:43:04.429" v="8503"/>
          <ac:spMkLst>
            <pc:docMk/>
            <pc:sldMk cId="1075417426" sldId="276"/>
            <ac:spMk id="2" creationId="{77B902B2-0F1A-7654-5DEF-2F86CB47F951}"/>
          </ac:spMkLst>
        </pc:spChg>
        <pc:spChg chg="add del mod">
          <ac:chgData name="Binita Gupta (binitag)" userId="2e1667b5-636b-4c95-a3b3-a8a0dc9f68da" providerId="ADAL" clId="{4219D885-C3A3-B246-9809-061715B5E4E6}" dt="2023-12-04T22:43:04.429" v="8503"/>
          <ac:spMkLst>
            <pc:docMk/>
            <pc:sldMk cId="1075417426" sldId="276"/>
            <ac:spMk id="3" creationId="{2BA2760E-7D0B-DD2F-2A8D-BE460C976A25}"/>
          </ac:spMkLst>
        </pc:spChg>
        <pc:spChg chg="mod ord">
          <ac:chgData name="Binita Gupta (binitag)" userId="2e1667b5-636b-4c95-a3b3-a8a0dc9f68da" providerId="ADAL" clId="{4219D885-C3A3-B246-9809-061715B5E4E6}" dt="2023-12-04T22:43:11.266" v="8506" actId="26606"/>
          <ac:spMkLst>
            <pc:docMk/>
            <pc:sldMk cId="1075417426" sldId="276"/>
            <ac:spMk id="4" creationId="{00000000-0000-0000-0000-000000000000}"/>
          </ac:spMkLst>
        </pc:spChg>
        <pc:spChg chg="mod ord">
          <ac:chgData name="Binita Gupta (binitag)" userId="2e1667b5-636b-4c95-a3b3-a8a0dc9f68da" providerId="ADAL" clId="{4219D885-C3A3-B246-9809-061715B5E4E6}" dt="2023-12-04T22:43:11.266" v="8506" actId="26606"/>
          <ac:spMkLst>
            <pc:docMk/>
            <pc:sldMk cId="1075417426" sldId="276"/>
            <ac:spMk id="5" creationId="{00000000-0000-0000-0000-000000000000}"/>
          </ac:spMkLst>
        </pc:spChg>
        <pc:spChg chg="mod ord">
          <ac:chgData name="Binita Gupta (binitag)" userId="2e1667b5-636b-4c95-a3b3-a8a0dc9f68da" providerId="ADAL" clId="{4219D885-C3A3-B246-9809-061715B5E4E6}" dt="2023-12-04T22:43:11.266" v="8506" actId="26606"/>
          <ac:spMkLst>
            <pc:docMk/>
            <pc:sldMk cId="1075417426" sldId="276"/>
            <ac:spMk id="6" creationId="{00000000-0000-0000-0000-000000000000}"/>
          </ac:spMkLst>
        </pc:spChg>
        <pc:spChg chg="add del mod">
          <ac:chgData name="Binita Gupta (binitag)" userId="2e1667b5-636b-4c95-a3b3-a8a0dc9f68da" providerId="ADAL" clId="{4219D885-C3A3-B246-9809-061715B5E4E6}" dt="2023-12-04T22:43:04.429" v="8503"/>
          <ac:spMkLst>
            <pc:docMk/>
            <pc:sldMk cId="1075417426" sldId="276"/>
            <ac:spMk id="7" creationId="{547F1F33-4B87-D39F-19C6-F6EF98C2ABB5}"/>
          </ac:spMkLst>
        </pc:spChg>
        <pc:spChg chg="add del mod">
          <ac:chgData name="Binita Gupta (binitag)" userId="2e1667b5-636b-4c95-a3b3-a8a0dc9f68da" providerId="ADAL" clId="{4219D885-C3A3-B246-9809-061715B5E4E6}" dt="2023-12-04T22:43:04.429" v="8503"/>
          <ac:spMkLst>
            <pc:docMk/>
            <pc:sldMk cId="1075417426" sldId="276"/>
            <ac:spMk id="8" creationId="{9DD01E57-45C4-8724-C087-E1AED201AD39}"/>
          </ac:spMkLst>
        </pc:spChg>
        <pc:spChg chg="add del mod">
          <ac:chgData name="Binita Gupta (binitag)" userId="2e1667b5-636b-4c95-a3b3-a8a0dc9f68da" providerId="ADAL" clId="{4219D885-C3A3-B246-9809-061715B5E4E6}" dt="2023-12-04T22:43:04.429" v="8503"/>
          <ac:spMkLst>
            <pc:docMk/>
            <pc:sldMk cId="1075417426" sldId="276"/>
            <ac:spMk id="9" creationId="{1E58464B-2A19-C069-43F0-EEA026F9C74D}"/>
          </ac:spMkLst>
        </pc:spChg>
        <pc:spChg chg="add del mod">
          <ac:chgData name="Binita Gupta (binitag)" userId="2e1667b5-636b-4c95-a3b3-a8a0dc9f68da" providerId="ADAL" clId="{4219D885-C3A3-B246-9809-061715B5E4E6}" dt="2023-12-04T22:43:04.429" v="8503"/>
          <ac:spMkLst>
            <pc:docMk/>
            <pc:sldMk cId="1075417426" sldId="276"/>
            <ac:spMk id="10" creationId="{15F4723D-C2EC-4A72-F4B7-DA02965CE0C6}"/>
          </ac:spMkLst>
        </pc:spChg>
        <pc:spChg chg="add del mod">
          <ac:chgData name="Binita Gupta (binitag)" userId="2e1667b5-636b-4c95-a3b3-a8a0dc9f68da" providerId="ADAL" clId="{4219D885-C3A3-B246-9809-061715B5E4E6}" dt="2023-12-04T22:43:04.429" v="8503"/>
          <ac:spMkLst>
            <pc:docMk/>
            <pc:sldMk cId="1075417426" sldId="276"/>
            <ac:spMk id="11" creationId="{478D112C-6F44-866F-DF98-9D7E86CA50BD}"/>
          </ac:spMkLst>
        </pc:spChg>
        <pc:spChg chg="add del mod">
          <ac:chgData name="Binita Gupta (binitag)" userId="2e1667b5-636b-4c95-a3b3-a8a0dc9f68da" providerId="ADAL" clId="{4219D885-C3A3-B246-9809-061715B5E4E6}" dt="2023-12-04T22:43:04.429" v="8503"/>
          <ac:spMkLst>
            <pc:docMk/>
            <pc:sldMk cId="1075417426" sldId="276"/>
            <ac:spMk id="12" creationId="{41672F60-9271-372F-E3BD-3CA02C2EEA37}"/>
          </ac:spMkLst>
        </pc:spChg>
        <pc:spChg chg="add del mod">
          <ac:chgData name="Binita Gupta (binitag)" userId="2e1667b5-636b-4c95-a3b3-a8a0dc9f68da" providerId="ADAL" clId="{4219D885-C3A3-B246-9809-061715B5E4E6}" dt="2023-12-04T22:43:04.429" v="8503"/>
          <ac:spMkLst>
            <pc:docMk/>
            <pc:sldMk cId="1075417426" sldId="276"/>
            <ac:spMk id="13" creationId="{42282F36-25A0-6560-21F8-B0F2C2F3092A}"/>
          </ac:spMkLst>
        </pc:spChg>
        <pc:spChg chg="add del mod">
          <ac:chgData name="Binita Gupta (binitag)" userId="2e1667b5-636b-4c95-a3b3-a8a0dc9f68da" providerId="ADAL" clId="{4219D885-C3A3-B246-9809-061715B5E4E6}" dt="2023-12-04T22:43:04.429" v="8503"/>
          <ac:spMkLst>
            <pc:docMk/>
            <pc:sldMk cId="1075417426" sldId="276"/>
            <ac:spMk id="14" creationId="{031C3EAC-0853-892F-29CD-02CB9570CADE}"/>
          </ac:spMkLst>
        </pc:spChg>
        <pc:spChg chg="add del mod">
          <ac:chgData name="Binita Gupta (binitag)" userId="2e1667b5-636b-4c95-a3b3-a8a0dc9f68da" providerId="ADAL" clId="{4219D885-C3A3-B246-9809-061715B5E4E6}" dt="2023-12-04T22:43:04.429" v="8503"/>
          <ac:spMkLst>
            <pc:docMk/>
            <pc:sldMk cId="1075417426" sldId="276"/>
            <ac:spMk id="15" creationId="{735F75C9-9670-5554-FD04-81FCFE7CDC56}"/>
          </ac:spMkLst>
        </pc:spChg>
        <pc:spChg chg="add del mod">
          <ac:chgData name="Binita Gupta (binitag)" userId="2e1667b5-636b-4c95-a3b3-a8a0dc9f68da" providerId="ADAL" clId="{4219D885-C3A3-B246-9809-061715B5E4E6}" dt="2023-12-04T22:43:04.429" v="8503"/>
          <ac:spMkLst>
            <pc:docMk/>
            <pc:sldMk cId="1075417426" sldId="276"/>
            <ac:spMk id="16" creationId="{489157B4-0E81-1666-045B-EEBBBDC895DF}"/>
          </ac:spMkLst>
        </pc:spChg>
        <pc:spChg chg="add del mod">
          <ac:chgData name="Binita Gupta (binitag)" userId="2e1667b5-636b-4c95-a3b3-a8a0dc9f68da" providerId="ADAL" clId="{4219D885-C3A3-B246-9809-061715B5E4E6}" dt="2023-12-04T22:43:04.429" v="8503"/>
          <ac:spMkLst>
            <pc:docMk/>
            <pc:sldMk cId="1075417426" sldId="276"/>
            <ac:spMk id="17" creationId="{E12DD705-9A27-0A51-E01A-2071581C283B}"/>
          </ac:spMkLst>
        </pc:spChg>
        <pc:spChg chg="add del mod">
          <ac:chgData name="Binita Gupta (binitag)" userId="2e1667b5-636b-4c95-a3b3-a8a0dc9f68da" providerId="ADAL" clId="{4219D885-C3A3-B246-9809-061715B5E4E6}" dt="2023-12-04T22:43:04.429" v="8503"/>
          <ac:spMkLst>
            <pc:docMk/>
            <pc:sldMk cId="1075417426" sldId="276"/>
            <ac:spMk id="18" creationId="{96DAF0BC-3C47-3F1B-669E-69CBD9C80747}"/>
          </ac:spMkLst>
        </pc:spChg>
        <pc:spChg chg="add del mod">
          <ac:chgData name="Binita Gupta (binitag)" userId="2e1667b5-636b-4c95-a3b3-a8a0dc9f68da" providerId="ADAL" clId="{4219D885-C3A3-B246-9809-061715B5E4E6}" dt="2023-12-04T22:43:04.429" v="8503"/>
          <ac:spMkLst>
            <pc:docMk/>
            <pc:sldMk cId="1075417426" sldId="276"/>
            <ac:spMk id="19" creationId="{B6403543-702C-0CB3-5A58-EE4ABF8872EF}"/>
          </ac:spMkLst>
        </pc:spChg>
        <pc:spChg chg="add del mod">
          <ac:chgData name="Binita Gupta (binitag)" userId="2e1667b5-636b-4c95-a3b3-a8a0dc9f68da" providerId="ADAL" clId="{4219D885-C3A3-B246-9809-061715B5E4E6}" dt="2023-12-04T22:43:04.429" v="8503"/>
          <ac:spMkLst>
            <pc:docMk/>
            <pc:sldMk cId="1075417426" sldId="276"/>
            <ac:spMk id="20" creationId="{0B13FE9F-7266-8B4C-5483-C16B192E33DE}"/>
          </ac:spMkLst>
        </pc:spChg>
        <pc:spChg chg="add del mod">
          <ac:chgData name="Binita Gupta (binitag)" userId="2e1667b5-636b-4c95-a3b3-a8a0dc9f68da" providerId="ADAL" clId="{4219D885-C3A3-B246-9809-061715B5E4E6}" dt="2023-12-04T22:43:04.429" v="8503"/>
          <ac:spMkLst>
            <pc:docMk/>
            <pc:sldMk cId="1075417426" sldId="276"/>
            <ac:spMk id="21" creationId="{917D9206-C696-2296-D813-B54ED26D34E8}"/>
          </ac:spMkLst>
        </pc:spChg>
        <pc:spChg chg="add del mod">
          <ac:chgData name="Binita Gupta (binitag)" userId="2e1667b5-636b-4c95-a3b3-a8a0dc9f68da" providerId="ADAL" clId="{4219D885-C3A3-B246-9809-061715B5E4E6}" dt="2023-12-04T22:43:04.429" v="8503"/>
          <ac:spMkLst>
            <pc:docMk/>
            <pc:sldMk cId="1075417426" sldId="276"/>
            <ac:spMk id="22" creationId="{C9BC9956-B67F-D129-6803-F045B675208A}"/>
          </ac:spMkLst>
        </pc:spChg>
        <pc:spChg chg="add del mod">
          <ac:chgData name="Binita Gupta (binitag)" userId="2e1667b5-636b-4c95-a3b3-a8a0dc9f68da" providerId="ADAL" clId="{4219D885-C3A3-B246-9809-061715B5E4E6}" dt="2023-12-04T22:43:04.429" v="8503"/>
          <ac:spMkLst>
            <pc:docMk/>
            <pc:sldMk cId="1075417426" sldId="276"/>
            <ac:spMk id="23" creationId="{085E7123-62FA-E4B0-68A7-79CC2583231A}"/>
          </ac:spMkLst>
        </pc:spChg>
        <pc:spChg chg="add del mod">
          <ac:chgData name="Binita Gupta (binitag)" userId="2e1667b5-636b-4c95-a3b3-a8a0dc9f68da" providerId="ADAL" clId="{4219D885-C3A3-B246-9809-061715B5E4E6}" dt="2023-12-04T22:43:04.429" v="8503"/>
          <ac:spMkLst>
            <pc:docMk/>
            <pc:sldMk cId="1075417426" sldId="276"/>
            <ac:spMk id="27" creationId="{9CDC4556-4622-B008-0C30-FFE9B26E9BF4}"/>
          </ac:spMkLst>
        </pc:spChg>
        <pc:spChg chg="add del mod">
          <ac:chgData name="Binita Gupta (binitag)" userId="2e1667b5-636b-4c95-a3b3-a8a0dc9f68da" providerId="ADAL" clId="{4219D885-C3A3-B246-9809-061715B5E4E6}" dt="2023-12-04T22:43:04.429" v="8503"/>
          <ac:spMkLst>
            <pc:docMk/>
            <pc:sldMk cId="1075417426" sldId="276"/>
            <ac:spMk id="28" creationId="{B741EBE9-A8A4-E13C-CC51-745BDE036442}"/>
          </ac:spMkLst>
        </pc:spChg>
        <pc:spChg chg="add del mod">
          <ac:chgData name="Binita Gupta (binitag)" userId="2e1667b5-636b-4c95-a3b3-a8a0dc9f68da" providerId="ADAL" clId="{4219D885-C3A3-B246-9809-061715B5E4E6}" dt="2023-12-04T22:43:04.429" v="8503"/>
          <ac:spMkLst>
            <pc:docMk/>
            <pc:sldMk cId="1075417426" sldId="276"/>
            <ac:spMk id="29" creationId="{63BFC6A5-3338-4C33-D8B6-48D154CB4CFF}"/>
          </ac:spMkLst>
        </pc:spChg>
        <pc:spChg chg="add del mod">
          <ac:chgData name="Binita Gupta (binitag)" userId="2e1667b5-636b-4c95-a3b3-a8a0dc9f68da" providerId="ADAL" clId="{4219D885-C3A3-B246-9809-061715B5E4E6}" dt="2023-12-04T22:43:04.429" v="8503"/>
          <ac:spMkLst>
            <pc:docMk/>
            <pc:sldMk cId="1075417426" sldId="276"/>
            <ac:spMk id="30" creationId="{9699D1F0-BFC4-03F9-4886-5992629BB05E}"/>
          </ac:spMkLst>
        </pc:spChg>
        <pc:spChg chg="add del mod">
          <ac:chgData name="Binita Gupta (binitag)" userId="2e1667b5-636b-4c95-a3b3-a8a0dc9f68da" providerId="ADAL" clId="{4219D885-C3A3-B246-9809-061715B5E4E6}" dt="2023-12-04T22:43:04.429" v="8503"/>
          <ac:spMkLst>
            <pc:docMk/>
            <pc:sldMk cId="1075417426" sldId="276"/>
            <ac:spMk id="31" creationId="{25ED40F9-B1E5-091F-6AB5-5BD2B6E038E8}"/>
          </ac:spMkLst>
        </pc:spChg>
        <pc:spChg chg="add del mod">
          <ac:chgData name="Binita Gupta (binitag)" userId="2e1667b5-636b-4c95-a3b3-a8a0dc9f68da" providerId="ADAL" clId="{4219D885-C3A3-B246-9809-061715B5E4E6}" dt="2023-12-04T22:43:04.429" v="8503"/>
          <ac:spMkLst>
            <pc:docMk/>
            <pc:sldMk cId="1075417426" sldId="276"/>
            <ac:spMk id="34" creationId="{1C24296B-E2B0-73B8-1736-3DE6F1AC7D9A}"/>
          </ac:spMkLst>
        </pc:spChg>
        <pc:spChg chg="add del mod">
          <ac:chgData name="Binita Gupta (binitag)" userId="2e1667b5-636b-4c95-a3b3-a8a0dc9f68da" providerId="ADAL" clId="{4219D885-C3A3-B246-9809-061715B5E4E6}" dt="2023-12-04T22:43:04.429" v="8503"/>
          <ac:spMkLst>
            <pc:docMk/>
            <pc:sldMk cId="1075417426" sldId="276"/>
            <ac:spMk id="38" creationId="{6F1CC30D-B03B-3D30-2A18-5499055F6C71}"/>
          </ac:spMkLst>
        </pc:spChg>
        <pc:spChg chg="add del mod">
          <ac:chgData name="Binita Gupta (binitag)" userId="2e1667b5-636b-4c95-a3b3-a8a0dc9f68da" providerId="ADAL" clId="{4219D885-C3A3-B246-9809-061715B5E4E6}" dt="2023-12-04T22:43:04.429" v="8503"/>
          <ac:spMkLst>
            <pc:docMk/>
            <pc:sldMk cId="1075417426" sldId="276"/>
            <ac:spMk id="39" creationId="{B64E622C-FABD-D562-0513-33D604FE03CC}"/>
          </ac:spMkLst>
        </pc:spChg>
        <pc:spChg chg="add del mod">
          <ac:chgData name="Binita Gupta (binitag)" userId="2e1667b5-636b-4c95-a3b3-a8a0dc9f68da" providerId="ADAL" clId="{4219D885-C3A3-B246-9809-061715B5E4E6}" dt="2023-12-04T22:43:04.429" v="8503"/>
          <ac:spMkLst>
            <pc:docMk/>
            <pc:sldMk cId="1075417426" sldId="276"/>
            <ac:spMk id="41" creationId="{A06A365E-3512-3CE0-35BD-0A0A3F936DA2}"/>
          </ac:spMkLst>
        </pc:spChg>
        <pc:spChg chg="add del mod">
          <ac:chgData name="Binita Gupta (binitag)" userId="2e1667b5-636b-4c95-a3b3-a8a0dc9f68da" providerId="ADAL" clId="{4219D885-C3A3-B246-9809-061715B5E4E6}" dt="2023-12-05T03:23:10.013" v="9893"/>
          <ac:spMkLst>
            <pc:docMk/>
            <pc:sldMk cId="1075417426" sldId="276"/>
            <ac:spMk id="45" creationId="{600ED75A-2893-A42B-91A9-0584AC7E5204}"/>
          </ac:spMkLst>
        </pc:spChg>
        <pc:spChg chg="add del mod">
          <ac:chgData name="Binita Gupta (binitag)" userId="2e1667b5-636b-4c95-a3b3-a8a0dc9f68da" providerId="ADAL" clId="{4219D885-C3A3-B246-9809-061715B5E4E6}" dt="2023-12-05T03:23:10.013" v="9893"/>
          <ac:spMkLst>
            <pc:docMk/>
            <pc:sldMk cId="1075417426" sldId="276"/>
            <ac:spMk id="46" creationId="{882F5684-E9BA-9A77-9AC4-545C9C2F737A}"/>
          </ac:spMkLst>
        </pc:spChg>
        <pc:spChg chg="add del mod">
          <ac:chgData name="Binita Gupta (binitag)" userId="2e1667b5-636b-4c95-a3b3-a8a0dc9f68da" providerId="ADAL" clId="{4219D885-C3A3-B246-9809-061715B5E4E6}" dt="2023-12-05T03:23:10.013" v="9893"/>
          <ac:spMkLst>
            <pc:docMk/>
            <pc:sldMk cId="1075417426" sldId="276"/>
            <ac:spMk id="47" creationId="{9CA67C41-C011-A589-E126-A054A46B3C8A}"/>
          </ac:spMkLst>
        </pc:spChg>
        <pc:spChg chg="add del mod">
          <ac:chgData name="Binita Gupta (binitag)" userId="2e1667b5-636b-4c95-a3b3-a8a0dc9f68da" providerId="ADAL" clId="{4219D885-C3A3-B246-9809-061715B5E4E6}" dt="2023-12-05T03:23:10.013" v="9893"/>
          <ac:spMkLst>
            <pc:docMk/>
            <pc:sldMk cId="1075417426" sldId="276"/>
            <ac:spMk id="48" creationId="{6C2EC9F5-E546-E776-054B-2278B15B623F}"/>
          </ac:spMkLst>
        </pc:spChg>
        <pc:spChg chg="add del mod">
          <ac:chgData name="Binita Gupta (binitag)" userId="2e1667b5-636b-4c95-a3b3-a8a0dc9f68da" providerId="ADAL" clId="{4219D885-C3A3-B246-9809-061715B5E4E6}" dt="2023-12-05T03:23:10.013" v="9893"/>
          <ac:spMkLst>
            <pc:docMk/>
            <pc:sldMk cId="1075417426" sldId="276"/>
            <ac:spMk id="49" creationId="{F64CFC43-5A08-EA0F-AEA9-F8F9DFBB76C7}"/>
          </ac:spMkLst>
        </pc:spChg>
        <pc:spChg chg="add del mod">
          <ac:chgData name="Binita Gupta (binitag)" userId="2e1667b5-636b-4c95-a3b3-a8a0dc9f68da" providerId="ADAL" clId="{4219D885-C3A3-B246-9809-061715B5E4E6}" dt="2023-12-05T03:23:10.013" v="9893"/>
          <ac:spMkLst>
            <pc:docMk/>
            <pc:sldMk cId="1075417426" sldId="276"/>
            <ac:spMk id="50" creationId="{C95C8DF9-0F1D-5D52-DDE2-F85FAB1E56FE}"/>
          </ac:spMkLst>
        </pc:spChg>
        <pc:spChg chg="add del mod">
          <ac:chgData name="Binita Gupta (binitag)" userId="2e1667b5-636b-4c95-a3b3-a8a0dc9f68da" providerId="ADAL" clId="{4219D885-C3A3-B246-9809-061715B5E4E6}" dt="2023-12-05T03:23:10.013" v="9893"/>
          <ac:spMkLst>
            <pc:docMk/>
            <pc:sldMk cId="1075417426" sldId="276"/>
            <ac:spMk id="51" creationId="{9D923499-9CA5-195C-3967-A1ABE2FD182C}"/>
          </ac:spMkLst>
        </pc:spChg>
        <pc:spChg chg="add del mod">
          <ac:chgData name="Binita Gupta (binitag)" userId="2e1667b5-636b-4c95-a3b3-a8a0dc9f68da" providerId="ADAL" clId="{4219D885-C3A3-B246-9809-061715B5E4E6}" dt="2023-12-05T03:23:10.013" v="9893"/>
          <ac:spMkLst>
            <pc:docMk/>
            <pc:sldMk cId="1075417426" sldId="276"/>
            <ac:spMk id="52" creationId="{87C1596B-FF65-EA17-ED87-931AC3108582}"/>
          </ac:spMkLst>
        </pc:spChg>
        <pc:spChg chg="add del mod">
          <ac:chgData name="Binita Gupta (binitag)" userId="2e1667b5-636b-4c95-a3b3-a8a0dc9f68da" providerId="ADAL" clId="{4219D885-C3A3-B246-9809-061715B5E4E6}" dt="2023-12-05T03:23:10.013" v="9893"/>
          <ac:spMkLst>
            <pc:docMk/>
            <pc:sldMk cId="1075417426" sldId="276"/>
            <ac:spMk id="53" creationId="{0D68CB7C-5FCD-AF99-D4F8-D721C7D03530}"/>
          </ac:spMkLst>
        </pc:spChg>
        <pc:spChg chg="add del mod">
          <ac:chgData name="Binita Gupta (binitag)" userId="2e1667b5-636b-4c95-a3b3-a8a0dc9f68da" providerId="ADAL" clId="{4219D885-C3A3-B246-9809-061715B5E4E6}" dt="2023-12-05T03:23:10.013" v="9893"/>
          <ac:spMkLst>
            <pc:docMk/>
            <pc:sldMk cId="1075417426" sldId="276"/>
            <ac:spMk id="54" creationId="{8FDC5F75-E18A-B838-4FC2-49537F67FFBD}"/>
          </ac:spMkLst>
        </pc:spChg>
        <pc:spChg chg="add del mod">
          <ac:chgData name="Binita Gupta (binitag)" userId="2e1667b5-636b-4c95-a3b3-a8a0dc9f68da" providerId="ADAL" clId="{4219D885-C3A3-B246-9809-061715B5E4E6}" dt="2023-12-05T03:23:10.013" v="9893"/>
          <ac:spMkLst>
            <pc:docMk/>
            <pc:sldMk cId="1075417426" sldId="276"/>
            <ac:spMk id="55" creationId="{6B11BE59-517D-AEF3-7065-A1DACDB6A78F}"/>
          </ac:spMkLst>
        </pc:spChg>
        <pc:spChg chg="add del mod">
          <ac:chgData name="Binita Gupta (binitag)" userId="2e1667b5-636b-4c95-a3b3-a8a0dc9f68da" providerId="ADAL" clId="{4219D885-C3A3-B246-9809-061715B5E4E6}" dt="2023-12-05T03:23:10.013" v="9893"/>
          <ac:spMkLst>
            <pc:docMk/>
            <pc:sldMk cId="1075417426" sldId="276"/>
            <ac:spMk id="56" creationId="{A53D605F-DC2C-CDA9-351E-A9957D7643BE}"/>
          </ac:spMkLst>
        </pc:spChg>
        <pc:spChg chg="add del mod">
          <ac:chgData name="Binita Gupta (binitag)" userId="2e1667b5-636b-4c95-a3b3-a8a0dc9f68da" providerId="ADAL" clId="{4219D885-C3A3-B246-9809-061715B5E4E6}" dt="2023-12-05T03:23:10.013" v="9893"/>
          <ac:spMkLst>
            <pc:docMk/>
            <pc:sldMk cId="1075417426" sldId="276"/>
            <ac:spMk id="57" creationId="{F40C327F-F32A-DD7C-9C4C-D02A8BF01D3D}"/>
          </ac:spMkLst>
        </pc:spChg>
        <pc:spChg chg="add del mod">
          <ac:chgData name="Binita Gupta (binitag)" userId="2e1667b5-636b-4c95-a3b3-a8a0dc9f68da" providerId="ADAL" clId="{4219D885-C3A3-B246-9809-061715B5E4E6}" dt="2023-12-05T03:23:10.013" v="9893"/>
          <ac:spMkLst>
            <pc:docMk/>
            <pc:sldMk cId="1075417426" sldId="276"/>
            <ac:spMk id="58" creationId="{83768FE4-A46E-BA0F-A9B6-02216F774124}"/>
          </ac:spMkLst>
        </pc:spChg>
        <pc:spChg chg="add del mod">
          <ac:chgData name="Binita Gupta (binitag)" userId="2e1667b5-636b-4c95-a3b3-a8a0dc9f68da" providerId="ADAL" clId="{4219D885-C3A3-B246-9809-061715B5E4E6}" dt="2023-12-05T03:23:10.013" v="9893"/>
          <ac:spMkLst>
            <pc:docMk/>
            <pc:sldMk cId="1075417426" sldId="276"/>
            <ac:spMk id="59" creationId="{0CEE58A8-10DA-6B56-4291-76F1690E33B5}"/>
          </ac:spMkLst>
        </pc:spChg>
        <pc:spChg chg="add del mod">
          <ac:chgData name="Binita Gupta (binitag)" userId="2e1667b5-636b-4c95-a3b3-a8a0dc9f68da" providerId="ADAL" clId="{4219D885-C3A3-B246-9809-061715B5E4E6}" dt="2023-12-05T03:23:10.013" v="9893"/>
          <ac:spMkLst>
            <pc:docMk/>
            <pc:sldMk cId="1075417426" sldId="276"/>
            <ac:spMk id="60" creationId="{01D36644-8E3A-FB76-6FAB-B8D46A6D1B67}"/>
          </ac:spMkLst>
        </pc:spChg>
        <pc:spChg chg="add del mod">
          <ac:chgData name="Binita Gupta (binitag)" userId="2e1667b5-636b-4c95-a3b3-a8a0dc9f68da" providerId="ADAL" clId="{4219D885-C3A3-B246-9809-061715B5E4E6}" dt="2023-12-05T03:23:10.013" v="9893"/>
          <ac:spMkLst>
            <pc:docMk/>
            <pc:sldMk cId="1075417426" sldId="276"/>
            <ac:spMk id="61" creationId="{22BBB0BB-30B5-9E6F-8765-67C8D5263DD4}"/>
          </ac:spMkLst>
        </pc:spChg>
        <pc:spChg chg="add del mod">
          <ac:chgData name="Binita Gupta (binitag)" userId="2e1667b5-636b-4c95-a3b3-a8a0dc9f68da" providerId="ADAL" clId="{4219D885-C3A3-B246-9809-061715B5E4E6}" dt="2023-12-05T03:23:10.013" v="9893"/>
          <ac:spMkLst>
            <pc:docMk/>
            <pc:sldMk cId="1075417426" sldId="276"/>
            <ac:spMk id="62" creationId="{5403EF7E-BF6C-CFEA-EB5E-15A84CF549EA}"/>
          </ac:spMkLst>
        </pc:spChg>
        <pc:spChg chg="add del mod">
          <ac:chgData name="Binita Gupta (binitag)" userId="2e1667b5-636b-4c95-a3b3-a8a0dc9f68da" providerId="ADAL" clId="{4219D885-C3A3-B246-9809-061715B5E4E6}" dt="2023-12-05T03:23:10.013" v="9893"/>
          <ac:spMkLst>
            <pc:docMk/>
            <pc:sldMk cId="1075417426" sldId="276"/>
            <ac:spMk id="63" creationId="{0269F4ED-7564-F3BE-9295-30B968D72BD0}"/>
          </ac:spMkLst>
        </pc:spChg>
        <pc:spChg chg="mod">
          <ac:chgData name="Binita Gupta (binitag)" userId="2e1667b5-636b-4c95-a3b3-a8a0dc9f68da" providerId="ADAL" clId="{4219D885-C3A3-B246-9809-061715B5E4E6}" dt="2023-12-06T04:07:55.572" v="19517" actId="1076"/>
          <ac:spMkLst>
            <pc:docMk/>
            <pc:sldMk cId="1075417426" sldId="276"/>
            <ac:spMk id="4097" creationId="{00000000-0000-0000-0000-000000000000}"/>
          </ac:spMkLst>
        </pc:spChg>
        <pc:spChg chg="mod">
          <ac:chgData name="Binita Gupta (binitag)" userId="2e1667b5-636b-4c95-a3b3-a8a0dc9f68da" providerId="ADAL" clId="{4219D885-C3A3-B246-9809-061715B5E4E6}" dt="2023-12-06T04:19:07.030" v="19912" actId="14100"/>
          <ac:spMkLst>
            <pc:docMk/>
            <pc:sldMk cId="1075417426" sldId="276"/>
            <ac:spMk id="4098" creationId="{00000000-0000-0000-0000-000000000000}"/>
          </ac:spMkLst>
        </pc:spChg>
        <pc:spChg chg="add del mod">
          <ac:chgData name="Binita Gupta (binitag)" userId="2e1667b5-636b-4c95-a3b3-a8a0dc9f68da" providerId="ADAL" clId="{4219D885-C3A3-B246-9809-061715B5E4E6}" dt="2023-12-05T03:23:10.013" v="9893"/>
          <ac:spMkLst>
            <pc:docMk/>
            <pc:sldMk cId="1075417426" sldId="276"/>
            <ac:spMk id="4101" creationId="{5CC0947C-0942-05E7-2E2B-A3D6B5D669F0}"/>
          </ac:spMkLst>
        </pc:spChg>
        <pc:spChg chg="add del mod">
          <ac:chgData name="Binita Gupta (binitag)" userId="2e1667b5-636b-4c95-a3b3-a8a0dc9f68da" providerId="ADAL" clId="{4219D885-C3A3-B246-9809-061715B5E4E6}" dt="2023-12-05T03:23:10.013" v="9893"/>
          <ac:spMkLst>
            <pc:docMk/>
            <pc:sldMk cId="1075417426" sldId="276"/>
            <ac:spMk id="4102" creationId="{4F726D2C-3611-2755-67E3-1AD559B22671}"/>
          </ac:spMkLst>
        </pc:spChg>
        <pc:spChg chg="add del mod">
          <ac:chgData name="Binita Gupta (binitag)" userId="2e1667b5-636b-4c95-a3b3-a8a0dc9f68da" providerId="ADAL" clId="{4219D885-C3A3-B246-9809-061715B5E4E6}" dt="2023-12-05T03:23:10.013" v="9893"/>
          <ac:spMkLst>
            <pc:docMk/>
            <pc:sldMk cId="1075417426" sldId="276"/>
            <ac:spMk id="4103" creationId="{A7C82D62-E377-B1C7-FDE9-7617BB1515AA}"/>
          </ac:spMkLst>
        </pc:spChg>
        <pc:spChg chg="add del mod">
          <ac:chgData name="Binita Gupta (binitag)" userId="2e1667b5-636b-4c95-a3b3-a8a0dc9f68da" providerId="ADAL" clId="{4219D885-C3A3-B246-9809-061715B5E4E6}" dt="2023-12-05T03:23:10.013" v="9893"/>
          <ac:spMkLst>
            <pc:docMk/>
            <pc:sldMk cId="1075417426" sldId="276"/>
            <ac:spMk id="4104" creationId="{22A101AC-647C-94A1-04F8-A8A782B30D5A}"/>
          </ac:spMkLst>
        </pc:spChg>
        <pc:spChg chg="add del mod">
          <ac:chgData name="Binita Gupta (binitag)" userId="2e1667b5-636b-4c95-a3b3-a8a0dc9f68da" providerId="ADAL" clId="{4219D885-C3A3-B246-9809-061715B5E4E6}" dt="2023-12-05T03:23:10.013" v="9893"/>
          <ac:spMkLst>
            <pc:docMk/>
            <pc:sldMk cId="1075417426" sldId="276"/>
            <ac:spMk id="4105" creationId="{33A5836D-3A65-A2E2-E8CE-3701F6B8E5AF}"/>
          </ac:spMkLst>
        </pc:spChg>
        <pc:spChg chg="add del mod">
          <ac:chgData name="Binita Gupta (binitag)" userId="2e1667b5-636b-4c95-a3b3-a8a0dc9f68da" providerId="ADAL" clId="{4219D885-C3A3-B246-9809-061715B5E4E6}" dt="2023-12-05T03:23:10.013" v="9893"/>
          <ac:spMkLst>
            <pc:docMk/>
            <pc:sldMk cId="1075417426" sldId="276"/>
            <ac:spMk id="4108" creationId="{8D097139-0D49-8A8D-39B7-A4AB1F8A1535}"/>
          </ac:spMkLst>
        </pc:spChg>
        <pc:spChg chg="add del mod">
          <ac:chgData name="Binita Gupta (binitag)" userId="2e1667b5-636b-4c95-a3b3-a8a0dc9f68da" providerId="ADAL" clId="{4219D885-C3A3-B246-9809-061715B5E4E6}" dt="2023-12-05T03:23:10.013" v="9893"/>
          <ac:spMkLst>
            <pc:docMk/>
            <pc:sldMk cId="1075417426" sldId="276"/>
            <ac:spMk id="4112" creationId="{6F68FE4B-950C-DD8C-8393-37CE836B681D}"/>
          </ac:spMkLst>
        </pc:spChg>
        <pc:spChg chg="add del mod">
          <ac:chgData name="Binita Gupta (binitag)" userId="2e1667b5-636b-4c95-a3b3-a8a0dc9f68da" providerId="ADAL" clId="{4219D885-C3A3-B246-9809-061715B5E4E6}" dt="2023-12-05T03:23:10.013" v="9893"/>
          <ac:spMkLst>
            <pc:docMk/>
            <pc:sldMk cId="1075417426" sldId="276"/>
            <ac:spMk id="4113" creationId="{F043F4E4-088D-7892-D45F-656F56813446}"/>
          </ac:spMkLst>
        </pc:spChg>
        <pc:spChg chg="add del mod">
          <ac:chgData name="Binita Gupta (binitag)" userId="2e1667b5-636b-4c95-a3b3-a8a0dc9f68da" providerId="ADAL" clId="{4219D885-C3A3-B246-9809-061715B5E4E6}" dt="2023-12-05T03:23:10.013" v="9893"/>
          <ac:spMkLst>
            <pc:docMk/>
            <pc:sldMk cId="1075417426" sldId="276"/>
            <ac:spMk id="4115" creationId="{BBF6315F-DAAA-E502-C063-D4E9CB7C4B61}"/>
          </ac:spMkLst>
        </pc:spChg>
        <pc:spChg chg="add del mod">
          <ac:chgData name="Binita Gupta (binitag)" userId="2e1667b5-636b-4c95-a3b3-a8a0dc9f68da" providerId="ADAL" clId="{4219D885-C3A3-B246-9809-061715B5E4E6}" dt="2023-12-05T03:28:36.008" v="10002"/>
          <ac:spMkLst>
            <pc:docMk/>
            <pc:sldMk cId="1075417426" sldId="276"/>
            <ac:spMk id="4117" creationId="{98A31E4B-6CF3-D334-89C2-702446BAD049}"/>
          </ac:spMkLst>
        </pc:spChg>
        <pc:picChg chg="add del mod">
          <ac:chgData name="Binita Gupta (binitag)" userId="2e1667b5-636b-4c95-a3b3-a8a0dc9f68da" providerId="ADAL" clId="{4219D885-C3A3-B246-9809-061715B5E4E6}" dt="2023-12-04T23:32:11.463" v="9329" actId="478"/>
          <ac:picMkLst>
            <pc:docMk/>
            <pc:sldMk cId="1075417426" sldId="276"/>
            <ac:picMk id="42" creationId="{E0DB0045-0823-93F4-8D1C-FFA5754E6848}"/>
          </ac:picMkLst>
        </pc:picChg>
        <pc:picChg chg="add del mod">
          <ac:chgData name="Binita Gupta (binitag)" userId="2e1667b5-636b-4c95-a3b3-a8a0dc9f68da" providerId="ADAL" clId="{4219D885-C3A3-B246-9809-061715B5E4E6}" dt="2023-12-05T03:20:36.042" v="9864" actId="478"/>
          <ac:picMkLst>
            <pc:docMk/>
            <pc:sldMk cId="1075417426" sldId="276"/>
            <ac:picMk id="43" creationId="{ED525C88-7271-82FF-822A-FCCF4B4ABD45}"/>
          </ac:picMkLst>
        </pc:picChg>
        <pc:picChg chg="add del mod">
          <ac:chgData name="Binita Gupta (binitag)" userId="2e1667b5-636b-4c95-a3b3-a8a0dc9f68da" providerId="ADAL" clId="{4219D885-C3A3-B246-9809-061715B5E4E6}" dt="2023-12-05T03:23:05.582" v="9891" actId="478"/>
          <ac:picMkLst>
            <pc:docMk/>
            <pc:sldMk cId="1075417426" sldId="276"/>
            <ac:picMk id="44" creationId="{4C8ADC97-3ADA-4B51-F4D1-226A73629B35}"/>
          </ac:picMkLst>
        </pc:picChg>
        <pc:picChg chg="add del mod">
          <ac:chgData name="Binita Gupta (binitag)" userId="2e1667b5-636b-4c95-a3b3-a8a0dc9f68da" providerId="ADAL" clId="{4219D885-C3A3-B246-9809-061715B5E4E6}" dt="2023-12-05T03:42:21.433" v="10615" actId="478"/>
          <ac:picMkLst>
            <pc:docMk/>
            <pc:sldMk cId="1075417426" sldId="276"/>
            <ac:picMk id="4116" creationId="{5F2D275C-A5D5-7753-6634-E68A0816C97C}"/>
          </ac:picMkLst>
        </pc:picChg>
        <pc:picChg chg="add mod">
          <ac:chgData name="Binita Gupta (binitag)" userId="2e1667b5-636b-4c95-a3b3-a8a0dc9f68da" providerId="ADAL" clId="{4219D885-C3A3-B246-9809-061715B5E4E6}" dt="2023-12-06T04:19:05.464" v="19911" actId="1076"/>
          <ac:picMkLst>
            <pc:docMk/>
            <pc:sldMk cId="1075417426" sldId="276"/>
            <ac:picMk id="4118" creationId="{2918DAD5-DF7C-538F-D05F-E49A2A93C900}"/>
          </ac:picMkLst>
        </pc:picChg>
        <pc:cxnChg chg="add del mod">
          <ac:chgData name="Binita Gupta (binitag)" userId="2e1667b5-636b-4c95-a3b3-a8a0dc9f68da" providerId="ADAL" clId="{4219D885-C3A3-B246-9809-061715B5E4E6}" dt="2023-12-04T22:43:04.429" v="8503"/>
          <ac:cxnSpMkLst>
            <pc:docMk/>
            <pc:sldMk cId="1075417426" sldId="276"/>
            <ac:cxnSpMk id="24" creationId="{D0E5AD2A-C344-86A4-012D-24E156BC3E8D}"/>
          </ac:cxnSpMkLst>
        </pc:cxnChg>
        <pc:cxnChg chg="add del mod">
          <ac:chgData name="Binita Gupta (binitag)" userId="2e1667b5-636b-4c95-a3b3-a8a0dc9f68da" providerId="ADAL" clId="{4219D885-C3A3-B246-9809-061715B5E4E6}" dt="2023-12-04T22:43:04.429" v="8503"/>
          <ac:cxnSpMkLst>
            <pc:docMk/>
            <pc:sldMk cId="1075417426" sldId="276"/>
            <ac:cxnSpMk id="25" creationId="{B33A4816-23CF-ADE0-5F76-2ED73B0C0CCB}"/>
          </ac:cxnSpMkLst>
        </pc:cxnChg>
        <pc:cxnChg chg="add del mod">
          <ac:chgData name="Binita Gupta (binitag)" userId="2e1667b5-636b-4c95-a3b3-a8a0dc9f68da" providerId="ADAL" clId="{4219D885-C3A3-B246-9809-061715B5E4E6}" dt="2023-12-04T22:43:04.429" v="8503"/>
          <ac:cxnSpMkLst>
            <pc:docMk/>
            <pc:sldMk cId="1075417426" sldId="276"/>
            <ac:cxnSpMk id="26" creationId="{FCD83550-2048-A77A-22D1-8A5F55689327}"/>
          </ac:cxnSpMkLst>
        </pc:cxnChg>
        <pc:cxnChg chg="add del mod">
          <ac:chgData name="Binita Gupta (binitag)" userId="2e1667b5-636b-4c95-a3b3-a8a0dc9f68da" providerId="ADAL" clId="{4219D885-C3A3-B246-9809-061715B5E4E6}" dt="2023-12-04T22:43:04.429" v="8503"/>
          <ac:cxnSpMkLst>
            <pc:docMk/>
            <pc:sldMk cId="1075417426" sldId="276"/>
            <ac:cxnSpMk id="32" creationId="{5447FD95-CFB6-29DE-E54F-A78B3C9F9214}"/>
          </ac:cxnSpMkLst>
        </pc:cxnChg>
        <pc:cxnChg chg="add del mod">
          <ac:chgData name="Binita Gupta (binitag)" userId="2e1667b5-636b-4c95-a3b3-a8a0dc9f68da" providerId="ADAL" clId="{4219D885-C3A3-B246-9809-061715B5E4E6}" dt="2023-12-04T22:43:04.429" v="8503"/>
          <ac:cxnSpMkLst>
            <pc:docMk/>
            <pc:sldMk cId="1075417426" sldId="276"/>
            <ac:cxnSpMk id="33" creationId="{A97139E1-B388-832A-ED93-0BC0298CF9FF}"/>
          </ac:cxnSpMkLst>
        </pc:cxnChg>
        <pc:cxnChg chg="add del mod">
          <ac:chgData name="Binita Gupta (binitag)" userId="2e1667b5-636b-4c95-a3b3-a8a0dc9f68da" providerId="ADAL" clId="{4219D885-C3A3-B246-9809-061715B5E4E6}" dt="2023-12-04T22:43:04.429" v="8503"/>
          <ac:cxnSpMkLst>
            <pc:docMk/>
            <pc:sldMk cId="1075417426" sldId="276"/>
            <ac:cxnSpMk id="35" creationId="{46F970B9-C71B-57A0-D4A2-56A5F96ED696}"/>
          </ac:cxnSpMkLst>
        </pc:cxnChg>
        <pc:cxnChg chg="add del mod">
          <ac:chgData name="Binita Gupta (binitag)" userId="2e1667b5-636b-4c95-a3b3-a8a0dc9f68da" providerId="ADAL" clId="{4219D885-C3A3-B246-9809-061715B5E4E6}" dt="2023-12-04T22:43:04.429" v="8503"/>
          <ac:cxnSpMkLst>
            <pc:docMk/>
            <pc:sldMk cId="1075417426" sldId="276"/>
            <ac:cxnSpMk id="36" creationId="{02F19B9A-C443-C9B4-06A1-19FDEC182935}"/>
          </ac:cxnSpMkLst>
        </pc:cxnChg>
        <pc:cxnChg chg="add del mod">
          <ac:chgData name="Binita Gupta (binitag)" userId="2e1667b5-636b-4c95-a3b3-a8a0dc9f68da" providerId="ADAL" clId="{4219D885-C3A3-B246-9809-061715B5E4E6}" dt="2023-12-04T22:43:04.429" v="8503"/>
          <ac:cxnSpMkLst>
            <pc:docMk/>
            <pc:sldMk cId="1075417426" sldId="276"/>
            <ac:cxnSpMk id="37" creationId="{BDEDB9DA-B72D-E449-26F2-B338D5963DB0}"/>
          </ac:cxnSpMkLst>
        </pc:cxnChg>
        <pc:cxnChg chg="add del mod">
          <ac:chgData name="Binita Gupta (binitag)" userId="2e1667b5-636b-4c95-a3b3-a8a0dc9f68da" providerId="ADAL" clId="{4219D885-C3A3-B246-9809-061715B5E4E6}" dt="2023-12-04T22:43:04.429" v="8503"/>
          <ac:cxnSpMkLst>
            <pc:docMk/>
            <pc:sldMk cId="1075417426" sldId="276"/>
            <ac:cxnSpMk id="40" creationId="{FC33994B-222F-662C-AAD1-F78ACBA28E17}"/>
          </ac:cxnSpMkLst>
        </pc:cxnChg>
        <pc:cxnChg chg="add del mod">
          <ac:chgData name="Binita Gupta (binitag)" userId="2e1667b5-636b-4c95-a3b3-a8a0dc9f68da" providerId="ADAL" clId="{4219D885-C3A3-B246-9809-061715B5E4E6}" dt="2023-12-05T03:23:10.013" v="9893"/>
          <ac:cxnSpMkLst>
            <pc:docMk/>
            <pc:sldMk cId="1075417426" sldId="276"/>
            <ac:cxnSpMk id="4096" creationId="{E6111842-22D2-9919-C42D-3B324EA2D8C0}"/>
          </ac:cxnSpMkLst>
        </pc:cxnChg>
        <pc:cxnChg chg="add del mod">
          <ac:chgData name="Binita Gupta (binitag)" userId="2e1667b5-636b-4c95-a3b3-a8a0dc9f68da" providerId="ADAL" clId="{4219D885-C3A3-B246-9809-061715B5E4E6}" dt="2023-12-05T03:23:10.013" v="9893"/>
          <ac:cxnSpMkLst>
            <pc:docMk/>
            <pc:sldMk cId="1075417426" sldId="276"/>
            <ac:cxnSpMk id="4099" creationId="{D3021EEC-5ED0-C15F-79A2-BFED7EC895A6}"/>
          </ac:cxnSpMkLst>
        </pc:cxnChg>
        <pc:cxnChg chg="add del mod">
          <ac:chgData name="Binita Gupta (binitag)" userId="2e1667b5-636b-4c95-a3b3-a8a0dc9f68da" providerId="ADAL" clId="{4219D885-C3A3-B246-9809-061715B5E4E6}" dt="2023-12-05T03:23:10.013" v="9893"/>
          <ac:cxnSpMkLst>
            <pc:docMk/>
            <pc:sldMk cId="1075417426" sldId="276"/>
            <ac:cxnSpMk id="4100" creationId="{F05665C7-9213-BC4E-A368-5CD287280D44}"/>
          </ac:cxnSpMkLst>
        </pc:cxnChg>
        <pc:cxnChg chg="add del mod">
          <ac:chgData name="Binita Gupta (binitag)" userId="2e1667b5-636b-4c95-a3b3-a8a0dc9f68da" providerId="ADAL" clId="{4219D885-C3A3-B246-9809-061715B5E4E6}" dt="2023-12-05T03:23:10.013" v="9893"/>
          <ac:cxnSpMkLst>
            <pc:docMk/>
            <pc:sldMk cId="1075417426" sldId="276"/>
            <ac:cxnSpMk id="4106" creationId="{E74D1B39-81DD-CEFE-FD91-66D1AFF31E9E}"/>
          </ac:cxnSpMkLst>
        </pc:cxnChg>
        <pc:cxnChg chg="add del mod">
          <ac:chgData name="Binita Gupta (binitag)" userId="2e1667b5-636b-4c95-a3b3-a8a0dc9f68da" providerId="ADAL" clId="{4219D885-C3A3-B246-9809-061715B5E4E6}" dt="2023-12-05T03:23:10.013" v="9893"/>
          <ac:cxnSpMkLst>
            <pc:docMk/>
            <pc:sldMk cId="1075417426" sldId="276"/>
            <ac:cxnSpMk id="4107" creationId="{0D16E8BA-8306-3E31-E40D-3203B6348EBB}"/>
          </ac:cxnSpMkLst>
        </pc:cxnChg>
        <pc:cxnChg chg="add del mod">
          <ac:chgData name="Binita Gupta (binitag)" userId="2e1667b5-636b-4c95-a3b3-a8a0dc9f68da" providerId="ADAL" clId="{4219D885-C3A3-B246-9809-061715B5E4E6}" dt="2023-12-05T03:23:10.013" v="9893"/>
          <ac:cxnSpMkLst>
            <pc:docMk/>
            <pc:sldMk cId="1075417426" sldId="276"/>
            <ac:cxnSpMk id="4109" creationId="{44AD6A9D-9E53-A0AC-FC01-AC53859C7C31}"/>
          </ac:cxnSpMkLst>
        </pc:cxnChg>
        <pc:cxnChg chg="add del mod">
          <ac:chgData name="Binita Gupta (binitag)" userId="2e1667b5-636b-4c95-a3b3-a8a0dc9f68da" providerId="ADAL" clId="{4219D885-C3A3-B246-9809-061715B5E4E6}" dt="2023-12-05T03:23:10.013" v="9893"/>
          <ac:cxnSpMkLst>
            <pc:docMk/>
            <pc:sldMk cId="1075417426" sldId="276"/>
            <ac:cxnSpMk id="4110" creationId="{0675B152-1917-40DD-EE97-EABB9E681C6D}"/>
          </ac:cxnSpMkLst>
        </pc:cxnChg>
        <pc:cxnChg chg="add del mod">
          <ac:chgData name="Binita Gupta (binitag)" userId="2e1667b5-636b-4c95-a3b3-a8a0dc9f68da" providerId="ADAL" clId="{4219D885-C3A3-B246-9809-061715B5E4E6}" dt="2023-12-05T03:23:10.013" v="9893"/>
          <ac:cxnSpMkLst>
            <pc:docMk/>
            <pc:sldMk cId="1075417426" sldId="276"/>
            <ac:cxnSpMk id="4111" creationId="{F615F72A-C115-5D79-538A-A3150634BD81}"/>
          </ac:cxnSpMkLst>
        </pc:cxnChg>
        <pc:cxnChg chg="add del mod">
          <ac:chgData name="Binita Gupta (binitag)" userId="2e1667b5-636b-4c95-a3b3-a8a0dc9f68da" providerId="ADAL" clId="{4219D885-C3A3-B246-9809-061715B5E4E6}" dt="2023-12-05T03:23:10.013" v="9893"/>
          <ac:cxnSpMkLst>
            <pc:docMk/>
            <pc:sldMk cId="1075417426" sldId="276"/>
            <ac:cxnSpMk id="4114" creationId="{E73F88FA-846D-5298-886D-10491284569B}"/>
          </ac:cxnSpMkLst>
        </pc:cxnChg>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pChg chg="add del mod">
          <ac:chgData name="Binita Gupta (binitag)" userId="2e1667b5-636b-4c95-a3b3-a8a0dc9f68da" providerId="ADAL" clId="{4219D885-C3A3-B246-9809-061715B5E4E6}" dt="2023-12-05T21:00:51.603" v="18457" actId="20577"/>
          <ac:spMkLst>
            <pc:docMk/>
            <pc:sldMk cId="3711776676" sldId="277"/>
            <ac:spMk id="2" creationId="{7500DC9F-1940-28C4-CFA6-DB7768DA3513}"/>
          </ac:spMkLst>
        </pc:spChg>
        <pc:spChg chg="del">
          <ac:chgData name="Binita Gupta (binitag)" userId="2e1667b5-636b-4c95-a3b3-a8a0dc9f68da" providerId="ADAL" clId="{4219D885-C3A3-B246-9809-061715B5E4E6}" dt="2023-12-04T22:18:51.977" v="8114" actId="478"/>
          <ac:spMkLst>
            <pc:docMk/>
            <pc:sldMk cId="3711776676" sldId="277"/>
            <ac:spMk id="3" creationId="{19648380-CC2E-49C5-7040-7684DE6EB286}"/>
          </ac:spMkLst>
        </pc:spChg>
        <pc:spChg chg="mod">
          <ac:chgData name="Binita Gupta (binitag)" userId="2e1667b5-636b-4c95-a3b3-a8a0dc9f68da" providerId="ADAL" clId="{4219D885-C3A3-B246-9809-061715B5E4E6}" dt="2023-12-04T22:41:42.066" v="8485" actId="1076"/>
          <ac:spMkLst>
            <pc:docMk/>
            <pc:sldMk cId="3711776676" sldId="277"/>
            <ac:spMk id="4" creationId="{AF078AB8-F174-2EC7-7911-40D39D57AF0D}"/>
          </ac:spMkLst>
        </pc:spChg>
        <pc:spChg chg="add mod">
          <ac:chgData name="Binita Gupta (binitag)" userId="2e1667b5-636b-4c95-a3b3-a8a0dc9f68da" providerId="ADAL" clId="{4219D885-C3A3-B246-9809-061715B5E4E6}" dt="2023-12-04T23:32:55.833" v="9337" actId="1076"/>
          <ac:spMkLst>
            <pc:docMk/>
            <pc:sldMk cId="3711776676" sldId="277"/>
            <ac:spMk id="7" creationId="{AFEB1291-2208-08CD-D3ED-A023ADE7244C}"/>
          </ac:spMkLst>
        </pc:spChg>
        <pc:spChg chg="add del mod">
          <ac:chgData name="Binita Gupta (binitag)" userId="2e1667b5-636b-4c95-a3b3-a8a0dc9f68da" providerId="ADAL" clId="{4219D885-C3A3-B246-9809-061715B5E4E6}" dt="2023-12-04T22:19:38.947" v="8148"/>
          <ac:spMkLst>
            <pc:docMk/>
            <pc:sldMk cId="3711776676" sldId="277"/>
            <ac:spMk id="8" creationId="{7D717D01-D25D-5902-D935-3361E9402B86}"/>
          </ac:spMkLst>
        </pc:spChg>
        <pc:spChg chg="add mod">
          <ac:chgData name="Binita Gupta (binitag)" userId="2e1667b5-636b-4c95-a3b3-a8a0dc9f68da" providerId="ADAL" clId="{4219D885-C3A3-B246-9809-061715B5E4E6}" dt="2023-12-04T23:32:55.833" v="9337" actId="1076"/>
          <ac:spMkLst>
            <pc:docMk/>
            <pc:sldMk cId="3711776676" sldId="277"/>
            <ac:spMk id="9" creationId="{D21E1DB4-6783-2603-456D-B8AA7C58132D}"/>
          </ac:spMkLst>
        </pc:spChg>
        <pc:spChg chg="add mod">
          <ac:chgData name="Binita Gupta (binitag)" userId="2e1667b5-636b-4c95-a3b3-a8a0dc9f68da" providerId="ADAL" clId="{4219D885-C3A3-B246-9809-061715B5E4E6}" dt="2023-12-04T23:32:55.833" v="9337" actId="1076"/>
          <ac:spMkLst>
            <pc:docMk/>
            <pc:sldMk cId="3711776676" sldId="277"/>
            <ac:spMk id="10" creationId="{EF2B6668-64BC-EA21-447E-69029534A3C0}"/>
          </ac:spMkLst>
        </pc:spChg>
        <pc:spChg chg="add del mod">
          <ac:chgData name="Binita Gupta (binitag)" userId="2e1667b5-636b-4c95-a3b3-a8a0dc9f68da" providerId="ADAL" clId="{4219D885-C3A3-B246-9809-061715B5E4E6}" dt="2023-12-04T22:22:35.784" v="8161"/>
          <ac:spMkLst>
            <pc:docMk/>
            <pc:sldMk cId="3711776676" sldId="277"/>
            <ac:spMk id="11" creationId="{053C21E7-8420-4F8C-C528-6F6394600DF2}"/>
          </ac:spMkLst>
        </pc:spChg>
        <pc:spChg chg="add del mod">
          <ac:chgData name="Binita Gupta (binitag)" userId="2e1667b5-636b-4c95-a3b3-a8a0dc9f68da" providerId="ADAL" clId="{4219D885-C3A3-B246-9809-061715B5E4E6}" dt="2023-12-04T22:23:59.625" v="8189" actId="478"/>
          <ac:spMkLst>
            <pc:docMk/>
            <pc:sldMk cId="3711776676" sldId="277"/>
            <ac:spMk id="12" creationId="{1A38F8BF-39D0-8EA6-0DE9-4E6A95ABE28C}"/>
          </ac:spMkLst>
        </pc:spChg>
        <pc:spChg chg="add mod">
          <ac:chgData name="Binita Gupta (binitag)" userId="2e1667b5-636b-4c95-a3b3-a8a0dc9f68da" providerId="ADAL" clId="{4219D885-C3A3-B246-9809-061715B5E4E6}" dt="2023-12-04T23:32:55.833" v="9337" actId="1076"/>
          <ac:spMkLst>
            <pc:docMk/>
            <pc:sldMk cId="3711776676" sldId="277"/>
            <ac:spMk id="13" creationId="{5A8F6F75-1B3E-2A1A-CE13-FCA3E3268F53}"/>
          </ac:spMkLst>
        </pc:spChg>
        <pc:spChg chg="add mod">
          <ac:chgData name="Binita Gupta (binitag)" userId="2e1667b5-636b-4c95-a3b3-a8a0dc9f68da" providerId="ADAL" clId="{4219D885-C3A3-B246-9809-061715B5E4E6}" dt="2023-12-04T23:32:55.833" v="9337" actId="1076"/>
          <ac:spMkLst>
            <pc:docMk/>
            <pc:sldMk cId="3711776676" sldId="277"/>
            <ac:spMk id="14" creationId="{1E0868CA-C697-06E7-18B9-923C100F92EE}"/>
          </ac:spMkLst>
        </pc:spChg>
        <pc:spChg chg="add mod">
          <ac:chgData name="Binita Gupta (binitag)" userId="2e1667b5-636b-4c95-a3b3-a8a0dc9f68da" providerId="ADAL" clId="{4219D885-C3A3-B246-9809-061715B5E4E6}" dt="2023-12-04T23:32:55.833" v="9337" actId="1076"/>
          <ac:spMkLst>
            <pc:docMk/>
            <pc:sldMk cId="3711776676" sldId="277"/>
            <ac:spMk id="15" creationId="{9BCDC1B4-623F-48E8-2DEC-D060BD4135BF}"/>
          </ac:spMkLst>
        </pc:spChg>
        <pc:spChg chg="add del mod">
          <ac:chgData name="Binita Gupta (binitag)" userId="2e1667b5-636b-4c95-a3b3-a8a0dc9f68da" providerId="ADAL" clId="{4219D885-C3A3-B246-9809-061715B5E4E6}" dt="2023-12-04T22:24:38.913" v="8199"/>
          <ac:spMkLst>
            <pc:docMk/>
            <pc:sldMk cId="3711776676" sldId="277"/>
            <ac:spMk id="16" creationId="{A31111B2-2738-ECA2-5737-F7F2B00E9765}"/>
          </ac:spMkLst>
        </pc:spChg>
        <pc:spChg chg="add del mod">
          <ac:chgData name="Binita Gupta (binitag)" userId="2e1667b5-636b-4c95-a3b3-a8a0dc9f68da" providerId="ADAL" clId="{4219D885-C3A3-B246-9809-061715B5E4E6}" dt="2023-12-04T22:24:40.467" v="8201"/>
          <ac:spMkLst>
            <pc:docMk/>
            <pc:sldMk cId="3711776676" sldId="277"/>
            <ac:spMk id="17" creationId="{EF1D0BF4-9D3A-BEBC-B105-A8B7F0D1FD8B}"/>
          </ac:spMkLst>
        </pc:spChg>
        <pc:spChg chg="add del mod">
          <ac:chgData name="Binita Gupta (binitag)" userId="2e1667b5-636b-4c95-a3b3-a8a0dc9f68da" providerId="ADAL" clId="{4219D885-C3A3-B246-9809-061715B5E4E6}" dt="2023-12-04T22:24:51.149" v="8205"/>
          <ac:spMkLst>
            <pc:docMk/>
            <pc:sldMk cId="3711776676" sldId="277"/>
            <ac:spMk id="18" creationId="{99E98936-CD57-4D04-EF1F-4B53DD4D7DB2}"/>
          </ac:spMkLst>
        </pc:spChg>
        <pc:spChg chg="add mod">
          <ac:chgData name="Binita Gupta (binitag)" userId="2e1667b5-636b-4c95-a3b3-a8a0dc9f68da" providerId="ADAL" clId="{4219D885-C3A3-B246-9809-061715B5E4E6}" dt="2023-12-04T23:32:55.833" v="9337" actId="1076"/>
          <ac:spMkLst>
            <pc:docMk/>
            <pc:sldMk cId="3711776676" sldId="277"/>
            <ac:spMk id="19" creationId="{3F1A6D87-AB98-F476-E476-2208C1595E39}"/>
          </ac:spMkLst>
        </pc:spChg>
        <pc:spChg chg="add mod">
          <ac:chgData name="Binita Gupta (binitag)" userId="2e1667b5-636b-4c95-a3b3-a8a0dc9f68da" providerId="ADAL" clId="{4219D885-C3A3-B246-9809-061715B5E4E6}" dt="2023-12-04T23:32:55.833" v="9337" actId="1076"/>
          <ac:spMkLst>
            <pc:docMk/>
            <pc:sldMk cId="3711776676" sldId="277"/>
            <ac:spMk id="20" creationId="{E814277D-A67F-5BD9-054A-85F3095A1681}"/>
          </ac:spMkLst>
        </pc:spChg>
        <pc:spChg chg="add mod">
          <ac:chgData name="Binita Gupta (binitag)" userId="2e1667b5-636b-4c95-a3b3-a8a0dc9f68da" providerId="ADAL" clId="{4219D885-C3A3-B246-9809-061715B5E4E6}" dt="2023-12-04T23:32:55.833" v="9337" actId="1076"/>
          <ac:spMkLst>
            <pc:docMk/>
            <pc:sldMk cId="3711776676" sldId="277"/>
            <ac:spMk id="21" creationId="{38118A08-C11A-DB8A-8DD7-1D257BCC3F60}"/>
          </ac:spMkLst>
        </pc:spChg>
        <pc:spChg chg="add mod">
          <ac:chgData name="Binita Gupta (binitag)" userId="2e1667b5-636b-4c95-a3b3-a8a0dc9f68da" providerId="ADAL" clId="{4219D885-C3A3-B246-9809-061715B5E4E6}" dt="2023-12-04T23:32:55.833" v="9337" actId="1076"/>
          <ac:spMkLst>
            <pc:docMk/>
            <pc:sldMk cId="3711776676" sldId="277"/>
            <ac:spMk id="22" creationId="{3F88257E-B24E-F767-1599-B0E232CF2DBB}"/>
          </ac:spMkLst>
        </pc:spChg>
        <pc:spChg chg="add mod">
          <ac:chgData name="Binita Gupta (binitag)" userId="2e1667b5-636b-4c95-a3b3-a8a0dc9f68da" providerId="ADAL" clId="{4219D885-C3A3-B246-9809-061715B5E4E6}" dt="2023-12-04T23:32:55.833" v="9337" actId="1076"/>
          <ac:spMkLst>
            <pc:docMk/>
            <pc:sldMk cId="3711776676" sldId="277"/>
            <ac:spMk id="23" creationId="{75B101A9-2704-7A82-FA39-CCCE6798B3CB}"/>
          </ac:spMkLst>
        </pc:spChg>
        <pc:spChg chg="add mod">
          <ac:chgData name="Binita Gupta (binitag)" userId="2e1667b5-636b-4c95-a3b3-a8a0dc9f68da" providerId="ADAL" clId="{4219D885-C3A3-B246-9809-061715B5E4E6}" dt="2023-12-04T23:32:55.833" v="9337" actId="1076"/>
          <ac:spMkLst>
            <pc:docMk/>
            <pc:sldMk cId="3711776676" sldId="277"/>
            <ac:spMk id="24" creationId="{71CD1A5C-3161-0189-152F-3479E5D0797C}"/>
          </ac:spMkLst>
        </pc:spChg>
        <pc:spChg chg="add mod">
          <ac:chgData name="Binita Gupta (binitag)" userId="2e1667b5-636b-4c95-a3b3-a8a0dc9f68da" providerId="ADAL" clId="{4219D885-C3A3-B246-9809-061715B5E4E6}" dt="2023-12-04T23:32:55.833" v="9337" actId="1076"/>
          <ac:spMkLst>
            <pc:docMk/>
            <pc:sldMk cId="3711776676" sldId="277"/>
            <ac:spMk id="25" creationId="{D91DEC39-7D54-D1B5-578C-03DA90E58374}"/>
          </ac:spMkLst>
        </pc:spChg>
        <pc:spChg chg="add mod">
          <ac:chgData name="Binita Gupta (binitag)" userId="2e1667b5-636b-4c95-a3b3-a8a0dc9f68da" providerId="ADAL" clId="{4219D885-C3A3-B246-9809-061715B5E4E6}" dt="2023-12-04T23:32:55.833" v="9337" actId="1076"/>
          <ac:spMkLst>
            <pc:docMk/>
            <pc:sldMk cId="3711776676" sldId="277"/>
            <ac:spMk id="26" creationId="{4A532942-1227-616D-106E-770D55FD4397}"/>
          </ac:spMkLst>
        </pc:spChg>
        <pc:spChg chg="add mod">
          <ac:chgData name="Binita Gupta (binitag)" userId="2e1667b5-636b-4c95-a3b3-a8a0dc9f68da" providerId="ADAL" clId="{4219D885-C3A3-B246-9809-061715B5E4E6}" dt="2023-12-04T23:32:55.833" v="9337" actId="1076"/>
          <ac:spMkLst>
            <pc:docMk/>
            <pc:sldMk cId="3711776676" sldId="277"/>
            <ac:spMk id="27" creationId="{93897779-E0B7-9AEB-1526-45D6740D1004}"/>
          </ac:spMkLst>
        </pc:spChg>
        <pc:spChg chg="add mod">
          <ac:chgData name="Binita Gupta (binitag)" userId="2e1667b5-636b-4c95-a3b3-a8a0dc9f68da" providerId="ADAL" clId="{4219D885-C3A3-B246-9809-061715B5E4E6}" dt="2023-12-04T23:32:55.833" v="9337" actId="1076"/>
          <ac:spMkLst>
            <pc:docMk/>
            <pc:sldMk cId="3711776676" sldId="277"/>
            <ac:spMk id="28" creationId="{683A06D8-8019-E9F0-96A7-6780AA4A1047}"/>
          </ac:spMkLst>
        </pc:spChg>
        <pc:spChg chg="add mod">
          <ac:chgData name="Binita Gupta (binitag)" userId="2e1667b5-636b-4c95-a3b3-a8a0dc9f68da" providerId="ADAL" clId="{4219D885-C3A3-B246-9809-061715B5E4E6}" dt="2023-12-04T23:32:55.833" v="9337" actId="1076"/>
          <ac:spMkLst>
            <pc:docMk/>
            <pc:sldMk cId="3711776676" sldId="277"/>
            <ac:spMk id="29" creationId="{0063BE5E-C73E-76D7-5A32-3DD0B9460210}"/>
          </ac:spMkLst>
        </pc:spChg>
        <pc:spChg chg="add mod">
          <ac:chgData name="Binita Gupta (binitag)" userId="2e1667b5-636b-4c95-a3b3-a8a0dc9f68da" providerId="ADAL" clId="{4219D885-C3A3-B246-9809-061715B5E4E6}" dt="2023-12-04T23:32:55.833" v="9337" actId="1076"/>
          <ac:spMkLst>
            <pc:docMk/>
            <pc:sldMk cId="3711776676" sldId="277"/>
            <ac:spMk id="30" creationId="{2B4D87E8-6B0F-412B-C8C7-F175CB5A1E64}"/>
          </ac:spMkLst>
        </pc:spChg>
        <pc:spChg chg="add mod">
          <ac:chgData name="Binita Gupta (binitag)" userId="2e1667b5-636b-4c95-a3b3-a8a0dc9f68da" providerId="ADAL" clId="{4219D885-C3A3-B246-9809-061715B5E4E6}" dt="2023-12-04T23:32:55.833" v="9337" actId="1076"/>
          <ac:spMkLst>
            <pc:docMk/>
            <pc:sldMk cId="3711776676" sldId="277"/>
            <ac:spMk id="31" creationId="{F58326FF-C3B2-6248-0D8A-7F5E9FC747A0}"/>
          </ac:spMkLst>
        </pc:spChg>
        <pc:spChg chg="add mod">
          <ac:chgData name="Binita Gupta (binitag)" userId="2e1667b5-636b-4c95-a3b3-a8a0dc9f68da" providerId="ADAL" clId="{4219D885-C3A3-B246-9809-061715B5E4E6}" dt="2023-12-04T23:32:55.833" v="9337" actId="1076"/>
          <ac:spMkLst>
            <pc:docMk/>
            <pc:sldMk cId="3711776676" sldId="277"/>
            <ac:spMk id="36" creationId="{608AC470-441B-6318-51D6-57852897F0F8}"/>
          </ac:spMkLst>
        </pc:spChg>
        <pc:spChg chg="add mod">
          <ac:chgData name="Binita Gupta (binitag)" userId="2e1667b5-636b-4c95-a3b3-a8a0dc9f68da" providerId="ADAL" clId="{4219D885-C3A3-B246-9809-061715B5E4E6}" dt="2023-12-05T03:41:54.683" v="10612" actId="115"/>
          <ac:spMkLst>
            <pc:docMk/>
            <pc:sldMk cId="3711776676" sldId="277"/>
            <ac:spMk id="43" creationId="{05D15E4F-AC10-CAB0-3FBB-8448750E1DBE}"/>
          </ac:spMkLst>
        </pc:spChg>
        <pc:spChg chg="add del mod">
          <ac:chgData name="Binita Gupta (binitag)" userId="2e1667b5-636b-4c95-a3b3-a8a0dc9f68da" providerId="ADAL" clId="{4219D885-C3A3-B246-9809-061715B5E4E6}" dt="2023-12-04T22:39:05.869" v="8406" actId="478"/>
          <ac:spMkLst>
            <pc:docMk/>
            <pc:sldMk cId="3711776676" sldId="277"/>
            <ac:spMk id="44" creationId="{9A56BF67-DD66-A5F8-DC6F-F283D183FFE0}"/>
          </ac:spMkLst>
        </pc:spChg>
        <pc:spChg chg="add mod">
          <ac:chgData name="Binita Gupta (binitag)" userId="2e1667b5-636b-4c95-a3b3-a8a0dc9f68da" providerId="ADAL" clId="{4219D885-C3A3-B246-9809-061715B5E4E6}" dt="2023-12-04T23:32:55.833" v="9337" actId="1076"/>
          <ac:spMkLst>
            <pc:docMk/>
            <pc:sldMk cId="3711776676" sldId="277"/>
            <ac:spMk id="45" creationId="{828944E4-CE15-4371-8C9B-30384F94BA6F}"/>
          </ac:spMkLst>
        </pc:spChg>
        <pc:spChg chg="add del mod">
          <ac:chgData name="Binita Gupta (binitag)" userId="2e1667b5-636b-4c95-a3b3-a8a0dc9f68da" providerId="ADAL" clId="{4219D885-C3A3-B246-9809-061715B5E4E6}" dt="2023-12-04T22:39:05.869" v="8406" actId="478"/>
          <ac:spMkLst>
            <pc:docMk/>
            <pc:sldMk cId="3711776676" sldId="277"/>
            <ac:spMk id="46" creationId="{8CECF6BB-EC6F-59F3-81CB-441600CD9306}"/>
          </ac:spMkLst>
        </pc:spChg>
        <pc:spChg chg="add mod">
          <ac:chgData name="Binita Gupta (binitag)" userId="2e1667b5-636b-4c95-a3b3-a8a0dc9f68da" providerId="ADAL" clId="{4219D885-C3A3-B246-9809-061715B5E4E6}" dt="2023-12-04T23:32:55.833" v="9337" actId="1076"/>
          <ac:spMkLst>
            <pc:docMk/>
            <pc:sldMk cId="3711776676" sldId="277"/>
            <ac:spMk id="47" creationId="{F9FF204D-EAA4-AB0A-A375-14F636E97A23}"/>
          </ac:spMkLst>
        </pc:spChg>
        <pc:spChg chg="add del mod">
          <ac:chgData name="Binita Gupta (binitag)" userId="2e1667b5-636b-4c95-a3b3-a8a0dc9f68da" providerId="ADAL" clId="{4219D885-C3A3-B246-9809-061715B5E4E6}" dt="2023-12-04T22:39:05.869" v="8406" actId="478"/>
          <ac:spMkLst>
            <pc:docMk/>
            <pc:sldMk cId="3711776676" sldId="277"/>
            <ac:spMk id="48" creationId="{98901C80-C64E-07BF-EDCF-94C12735FEAC}"/>
          </ac:spMkLst>
        </pc:spChg>
        <pc:spChg chg="add del mod">
          <ac:chgData name="Binita Gupta (binitag)" userId="2e1667b5-636b-4c95-a3b3-a8a0dc9f68da" providerId="ADAL" clId="{4219D885-C3A3-B246-9809-061715B5E4E6}" dt="2023-12-04T22:39:05.869" v="8406" actId="478"/>
          <ac:spMkLst>
            <pc:docMk/>
            <pc:sldMk cId="3711776676" sldId="277"/>
            <ac:spMk id="49" creationId="{597265A2-70C8-A3D6-47C5-A33C4CCD8F7F}"/>
          </ac:spMkLst>
        </pc:spChg>
        <pc:spChg chg="add del mod">
          <ac:chgData name="Binita Gupta (binitag)" userId="2e1667b5-636b-4c95-a3b3-a8a0dc9f68da" providerId="ADAL" clId="{4219D885-C3A3-B246-9809-061715B5E4E6}" dt="2023-12-04T22:31:53.688" v="8331" actId="478"/>
          <ac:spMkLst>
            <pc:docMk/>
            <pc:sldMk cId="3711776676" sldId="277"/>
            <ac:spMk id="50" creationId="{EF7BA951-E0E5-7F7D-6ED8-F444FBC565B0}"/>
          </ac:spMkLst>
        </pc:spChg>
        <pc:spChg chg="add mod">
          <ac:chgData name="Binita Gupta (binitag)" userId="2e1667b5-636b-4c95-a3b3-a8a0dc9f68da" providerId="ADAL" clId="{4219D885-C3A3-B246-9809-061715B5E4E6}" dt="2023-12-04T23:32:55.833" v="9337" actId="1076"/>
          <ac:spMkLst>
            <pc:docMk/>
            <pc:sldMk cId="3711776676" sldId="277"/>
            <ac:spMk id="51" creationId="{25F9FDE3-78CE-4D3C-D9B2-A08B3E0D079F}"/>
          </ac:spMkLst>
        </pc:spChg>
        <pc:spChg chg="add mod">
          <ac:chgData name="Binita Gupta (binitag)" userId="2e1667b5-636b-4c95-a3b3-a8a0dc9f68da" providerId="ADAL" clId="{4219D885-C3A3-B246-9809-061715B5E4E6}" dt="2023-12-05T03:22:29.495" v="9887" actId="1076"/>
          <ac:spMkLst>
            <pc:docMk/>
            <pc:sldMk cId="3711776676" sldId="277"/>
            <ac:spMk id="63" creationId="{AC2D59B2-75D3-C113-38FB-781DF4ACA387}"/>
          </ac:spMkLst>
        </pc:spChg>
        <pc:spChg chg="add del mod">
          <ac:chgData name="Binita Gupta (binitag)" userId="2e1667b5-636b-4c95-a3b3-a8a0dc9f68da" providerId="ADAL" clId="{4219D885-C3A3-B246-9809-061715B5E4E6}" dt="2023-12-04T22:35:44.829" v="8366" actId="478"/>
          <ac:spMkLst>
            <pc:docMk/>
            <pc:sldMk cId="3711776676" sldId="277"/>
            <ac:spMk id="64" creationId="{C72E4FC4-388F-3BB1-C570-12070ED62209}"/>
          </ac:spMkLst>
        </pc:spChg>
        <pc:spChg chg="add del mod">
          <ac:chgData name="Binita Gupta (binitag)" userId="2e1667b5-636b-4c95-a3b3-a8a0dc9f68da" providerId="ADAL" clId="{4219D885-C3A3-B246-9809-061715B5E4E6}" dt="2023-12-04T22:35:44.829" v="8366" actId="478"/>
          <ac:spMkLst>
            <pc:docMk/>
            <pc:sldMk cId="3711776676" sldId="277"/>
            <ac:spMk id="65" creationId="{10DC5C0B-D4F6-BC2C-EC75-DA46DE862C74}"/>
          </ac:spMkLst>
        </pc:spChg>
        <pc:spChg chg="add del mod">
          <ac:chgData name="Binita Gupta (binitag)" userId="2e1667b5-636b-4c95-a3b3-a8a0dc9f68da" providerId="ADAL" clId="{4219D885-C3A3-B246-9809-061715B5E4E6}" dt="2023-12-04T22:35:44.829" v="8366" actId="478"/>
          <ac:spMkLst>
            <pc:docMk/>
            <pc:sldMk cId="3711776676" sldId="277"/>
            <ac:spMk id="66" creationId="{A8771C3A-7567-391D-C9AE-E520BB8BF70C}"/>
          </ac:spMkLst>
        </pc:spChg>
        <pc:spChg chg="add mod">
          <ac:chgData name="Binita Gupta (binitag)" userId="2e1667b5-636b-4c95-a3b3-a8a0dc9f68da" providerId="ADAL" clId="{4219D885-C3A3-B246-9809-061715B5E4E6}" dt="2023-12-05T03:22:26.024" v="9886" actId="1076"/>
          <ac:spMkLst>
            <pc:docMk/>
            <pc:sldMk cId="3711776676" sldId="277"/>
            <ac:spMk id="79" creationId="{AECF8823-2526-1E52-20BC-9245044E8BCE}"/>
          </ac:spMkLst>
        </pc:spChg>
        <pc:spChg chg="add mod">
          <ac:chgData name="Binita Gupta (binitag)" userId="2e1667b5-636b-4c95-a3b3-a8a0dc9f68da" providerId="ADAL" clId="{4219D885-C3A3-B246-9809-061715B5E4E6}" dt="2023-12-05T03:20:20.412" v="9861" actId="14100"/>
          <ac:spMkLst>
            <pc:docMk/>
            <pc:sldMk cId="3711776676" sldId="277"/>
            <ac:spMk id="80" creationId="{70B9A0D3-2E49-0646-17B0-F179F3269053}"/>
          </ac:spMkLst>
        </pc:spChg>
        <pc:spChg chg="add mod">
          <ac:chgData name="Binita Gupta (binitag)" userId="2e1667b5-636b-4c95-a3b3-a8a0dc9f68da" providerId="ADAL" clId="{4219D885-C3A3-B246-9809-061715B5E4E6}" dt="2023-12-05T03:22:13.832" v="9885" actId="14100"/>
          <ac:spMkLst>
            <pc:docMk/>
            <pc:sldMk cId="3711776676" sldId="277"/>
            <ac:spMk id="82" creationId="{C7DAAF49-6918-C2BC-6BD6-8BD2A0562494}"/>
          </ac:spMkLst>
        </pc:spChg>
        <pc:spChg chg="add del mod">
          <ac:chgData name="Binita Gupta (binitag)" userId="2e1667b5-636b-4c95-a3b3-a8a0dc9f68da" providerId="ADAL" clId="{4219D885-C3A3-B246-9809-061715B5E4E6}" dt="2023-12-05T03:22:52.326" v="9889" actId="478"/>
          <ac:spMkLst>
            <pc:docMk/>
            <pc:sldMk cId="3711776676" sldId="277"/>
            <ac:spMk id="83" creationId="{D0238BF8-1E56-2E4B-CB45-14ED2B1702FB}"/>
          </ac:spMkLst>
        </pc:spChg>
        <pc:spChg chg="add del mod">
          <ac:chgData name="Binita Gupta (binitag)" userId="2e1667b5-636b-4c95-a3b3-a8a0dc9f68da" providerId="ADAL" clId="{4219D885-C3A3-B246-9809-061715B5E4E6}" dt="2023-12-05T21:00:36.368" v="18415" actId="478"/>
          <ac:spMkLst>
            <pc:docMk/>
            <pc:sldMk cId="3711776676" sldId="277"/>
            <ac:spMk id="85" creationId="{05383F32-88E7-D07E-D1B3-FCD240300821}"/>
          </ac:spMkLst>
        </pc:spChg>
        <pc:cxnChg chg="add mod">
          <ac:chgData name="Binita Gupta (binitag)" userId="2e1667b5-636b-4c95-a3b3-a8a0dc9f68da" providerId="ADAL" clId="{4219D885-C3A3-B246-9809-061715B5E4E6}" dt="2023-12-04T23:32:55.833" v="9337" actId="1076"/>
          <ac:cxnSpMkLst>
            <pc:docMk/>
            <pc:sldMk cId="3711776676" sldId="277"/>
            <ac:cxnSpMk id="33" creationId="{C212FDC7-47C3-0BAE-8AB8-1CB923DEBA43}"/>
          </ac:cxnSpMkLst>
        </pc:cxnChg>
        <pc:cxnChg chg="add mod">
          <ac:chgData name="Binita Gupta (binitag)" userId="2e1667b5-636b-4c95-a3b3-a8a0dc9f68da" providerId="ADAL" clId="{4219D885-C3A3-B246-9809-061715B5E4E6}" dt="2023-12-04T23:32:55.833" v="9337" actId="1076"/>
          <ac:cxnSpMkLst>
            <pc:docMk/>
            <pc:sldMk cId="3711776676" sldId="277"/>
            <ac:cxnSpMk id="34" creationId="{009B25CC-BCE7-1911-797F-20657D885E16}"/>
          </ac:cxnSpMkLst>
        </pc:cxnChg>
        <pc:cxnChg chg="add mod">
          <ac:chgData name="Binita Gupta (binitag)" userId="2e1667b5-636b-4c95-a3b3-a8a0dc9f68da" providerId="ADAL" clId="{4219D885-C3A3-B246-9809-061715B5E4E6}" dt="2023-12-04T23:32:55.833" v="9337" actId="1076"/>
          <ac:cxnSpMkLst>
            <pc:docMk/>
            <pc:sldMk cId="3711776676" sldId="277"/>
            <ac:cxnSpMk id="35" creationId="{A66EBE32-3FC1-C940-1166-68EC2283CC93}"/>
          </ac:cxnSpMkLst>
        </pc:cxnChg>
        <pc:cxnChg chg="add mod">
          <ac:chgData name="Binita Gupta (binitag)" userId="2e1667b5-636b-4c95-a3b3-a8a0dc9f68da" providerId="ADAL" clId="{4219D885-C3A3-B246-9809-061715B5E4E6}" dt="2023-12-04T23:32:55.833" v="9337" actId="1076"/>
          <ac:cxnSpMkLst>
            <pc:docMk/>
            <pc:sldMk cId="3711776676" sldId="277"/>
            <ac:cxnSpMk id="52" creationId="{9B0AF17C-A2C9-C2C1-F6CE-15380BFCA2D4}"/>
          </ac:cxnSpMkLst>
        </pc:cxnChg>
        <pc:cxnChg chg="add mod">
          <ac:chgData name="Binita Gupta (binitag)" userId="2e1667b5-636b-4c95-a3b3-a8a0dc9f68da" providerId="ADAL" clId="{4219D885-C3A3-B246-9809-061715B5E4E6}" dt="2023-12-04T23:32:55.833" v="9337" actId="1076"/>
          <ac:cxnSpMkLst>
            <pc:docMk/>
            <pc:sldMk cId="3711776676" sldId="277"/>
            <ac:cxnSpMk id="54" creationId="{065A633C-02E2-29A3-2B6C-C8A4F1E6C7C4}"/>
          </ac:cxnSpMkLst>
        </pc:cxnChg>
        <pc:cxnChg chg="add del mod">
          <ac:chgData name="Binita Gupta (binitag)" userId="2e1667b5-636b-4c95-a3b3-a8a0dc9f68da" providerId="ADAL" clId="{4219D885-C3A3-B246-9809-061715B5E4E6}" dt="2023-12-04T22:38:38.347" v="8398" actId="478"/>
          <ac:cxnSpMkLst>
            <pc:docMk/>
            <pc:sldMk cId="3711776676" sldId="277"/>
            <ac:cxnSpMk id="70" creationId="{3001C363-D90A-468B-A234-62CAD5DFF73B}"/>
          </ac:cxnSpMkLst>
        </pc:cxnChg>
        <pc:cxnChg chg="add del mod">
          <ac:chgData name="Binita Gupta (binitag)" userId="2e1667b5-636b-4c95-a3b3-a8a0dc9f68da" providerId="ADAL" clId="{4219D885-C3A3-B246-9809-061715B5E4E6}" dt="2023-12-04T22:38:39.744" v="8399" actId="478"/>
          <ac:cxnSpMkLst>
            <pc:docMk/>
            <pc:sldMk cId="3711776676" sldId="277"/>
            <ac:cxnSpMk id="72" creationId="{4BD0AFD1-68EE-C9E2-DE76-F7D91F14F3BE}"/>
          </ac:cxnSpMkLst>
        </pc:cxnChg>
        <pc:cxnChg chg="add mod">
          <ac:chgData name="Binita Gupta (binitag)" userId="2e1667b5-636b-4c95-a3b3-a8a0dc9f68da" providerId="ADAL" clId="{4219D885-C3A3-B246-9809-061715B5E4E6}" dt="2023-12-04T23:32:55.833" v="9337" actId="1076"/>
          <ac:cxnSpMkLst>
            <pc:docMk/>
            <pc:sldMk cId="3711776676" sldId="277"/>
            <ac:cxnSpMk id="74" creationId="{D21B1AF2-FC71-D79E-EB24-615308F4726E}"/>
          </ac:cxnSpMkLst>
        </pc:cxnChg>
        <pc:cxnChg chg="add mod">
          <ac:chgData name="Binita Gupta (binitag)" userId="2e1667b5-636b-4c95-a3b3-a8a0dc9f68da" providerId="ADAL" clId="{4219D885-C3A3-B246-9809-061715B5E4E6}" dt="2023-12-04T23:32:55.833" v="9337" actId="1076"/>
          <ac:cxnSpMkLst>
            <pc:docMk/>
            <pc:sldMk cId="3711776676" sldId="277"/>
            <ac:cxnSpMk id="75" creationId="{BEA719EF-981E-5B2F-5925-5E04CB88C42D}"/>
          </ac:cxnSpMkLst>
        </pc:cxnChg>
        <pc:cxnChg chg="add mod">
          <ac:chgData name="Binita Gupta (binitag)" userId="2e1667b5-636b-4c95-a3b3-a8a0dc9f68da" providerId="ADAL" clId="{4219D885-C3A3-B246-9809-061715B5E4E6}" dt="2023-12-04T23:32:55.833" v="9337" actId="1076"/>
          <ac:cxnSpMkLst>
            <pc:docMk/>
            <pc:sldMk cId="3711776676" sldId="277"/>
            <ac:cxnSpMk id="76" creationId="{E6A77C08-FA39-76A6-B1E2-A471C8FB0EA8}"/>
          </ac:cxnSpMkLst>
        </pc:cxnChg>
        <pc:cxnChg chg="add mod">
          <ac:chgData name="Binita Gupta (binitag)" userId="2e1667b5-636b-4c95-a3b3-a8a0dc9f68da" providerId="ADAL" clId="{4219D885-C3A3-B246-9809-061715B5E4E6}" dt="2023-12-04T23:32:55.833" v="9337" actId="1076"/>
          <ac:cxnSpMkLst>
            <pc:docMk/>
            <pc:sldMk cId="3711776676" sldId="277"/>
            <ac:cxnSpMk id="81" creationId="{2C175393-A5B1-2959-204A-25E0ED377982}"/>
          </ac:cxnSpMkLst>
        </pc:cxnChg>
      </pc:sldChg>
      <pc:sldChg chg="modSp add mod modNotesTx">
        <pc:chgData name="Binita Gupta (binitag)" userId="2e1667b5-636b-4c95-a3b3-a8a0dc9f68da" providerId="ADAL" clId="{4219D885-C3A3-B246-9809-061715B5E4E6}" dt="2023-12-13T21:59:38.048" v="21508" actId="20577"/>
        <pc:sldMkLst>
          <pc:docMk/>
          <pc:sldMk cId="1022481865" sldId="278"/>
        </pc:sldMkLst>
        <pc:spChg chg="mod">
          <ac:chgData name="Binita Gupta (binitag)" userId="2e1667b5-636b-4c95-a3b3-a8a0dc9f68da" providerId="ADAL" clId="{4219D885-C3A3-B246-9809-061715B5E4E6}" dt="2023-12-05T18:55:09.349" v="18140" actId="20577"/>
          <ac:spMkLst>
            <pc:docMk/>
            <pc:sldMk cId="1022481865" sldId="278"/>
            <ac:spMk id="4097" creationId="{00000000-0000-0000-0000-000000000000}"/>
          </ac:spMkLst>
        </pc:spChg>
        <pc:spChg chg="mod">
          <ac:chgData name="Binita Gupta (binitag)" userId="2e1667b5-636b-4c95-a3b3-a8a0dc9f68da" providerId="ADAL" clId="{4219D885-C3A3-B246-9809-061715B5E4E6}" dt="2023-12-06T05:23:10.527" v="20441" actId="20577"/>
          <ac:spMkLst>
            <pc:docMk/>
            <pc:sldMk cId="1022481865" sldId="278"/>
            <ac:spMk id="4098" creationId="{00000000-0000-0000-0000-000000000000}"/>
          </ac:spMkLst>
        </pc:spChg>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pChg chg="mod">
          <ac:chgData name="Binita Gupta (binitag)" userId="2e1667b5-636b-4c95-a3b3-a8a0dc9f68da" providerId="ADAL" clId="{4219D885-C3A3-B246-9809-061715B5E4E6}" dt="2023-12-04T23:34:18.173" v="9387"/>
          <ac:spMkLst>
            <pc:docMk/>
            <pc:sldMk cId="162017798" sldId="279"/>
            <ac:spMk id="2" creationId="{7500DC9F-1940-28C4-CFA6-DB7768DA3513}"/>
          </ac:spMkLst>
        </pc:spChg>
        <pc:spChg chg="add del mod">
          <ac:chgData name="Binita Gupta (binitag)" userId="2e1667b5-636b-4c95-a3b3-a8a0dc9f68da" providerId="ADAL" clId="{4219D885-C3A3-B246-9809-061715B5E4E6}" dt="2023-12-04T23:36:13.837" v="9417" actId="478"/>
          <ac:spMkLst>
            <pc:docMk/>
            <pc:sldMk cId="162017798" sldId="279"/>
            <ac:spMk id="3" creationId="{460BE8FC-6123-6F43-005C-B18C67AD8514}"/>
          </ac:spMkLst>
        </pc:spChg>
        <pc:spChg chg="mod">
          <ac:chgData name="Binita Gupta (binitag)" userId="2e1667b5-636b-4c95-a3b3-a8a0dc9f68da" providerId="ADAL" clId="{4219D885-C3A3-B246-9809-061715B5E4E6}" dt="2023-12-04T23:34:28.113" v="9388" actId="1076"/>
          <ac:spMkLst>
            <pc:docMk/>
            <pc:sldMk cId="162017798" sldId="279"/>
            <ac:spMk id="7" creationId="{AFEB1291-2208-08CD-D3ED-A023ADE7244C}"/>
          </ac:spMkLst>
        </pc:spChg>
        <pc:spChg chg="add mod">
          <ac:chgData name="Binita Gupta (binitag)" userId="2e1667b5-636b-4c95-a3b3-a8a0dc9f68da" providerId="ADAL" clId="{4219D885-C3A3-B246-9809-061715B5E4E6}" dt="2023-12-05T03:43:47.839" v="10635" actId="14100"/>
          <ac:spMkLst>
            <pc:docMk/>
            <pc:sldMk cId="162017798" sldId="279"/>
            <ac:spMk id="8" creationId="{3FC4F349-B56B-113D-B804-A0A8AD92E48D}"/>
          </ac:spMkLst>
        </pc:spChg>
        <pc:spChg chg="mod">
          <ac:chgData name="Binita Gupta (binitag)" userId="2e1667b5-636b-4c95-a3b3-a8a0dc9f68da" providerId="ADAL" clId="{4219D885-C3A3-B246-9809-061715B5E4E6}" dt="2023-12-04T23:34:28.113" v="9388" actId="1076"/>
          <ac:spMkLst>
            <pc:docMk/>
            <pc:sldMk cId="162017798" sldId="279"/>
            <ac:spMk id="9" creationId="{D21E1DB4-6783-2603-456D-B8AA7C58132D}"/>
          </ac:spMkLst>
        </pc:spChg>
        <pc:spChg chg="mod">
          <ac:chgData name="Binita Gupta (binitag)" userId="2e1667b5-636b-4c95-a3b3-a8a0dc9f68da" providerId="ADAL" clId="{4219D885-C3A3-B246-9809-061715B5E4E6}" dt="2023-12-04T23:34:28.113" v="9388" actId="1076"/>
          <ac:spMkLst>
            <pc:docMk/>
            <pc:sldMk cId="162017798" sldId="279"/>
            <ac:spMk id="10" creationId="{EF2B6668-64BC-EA21-447E-69029534A3C0}"/>
          </ac:spMkLst>
        </pc:spChg>
        <pc:spChg chg="mod">
          <ac:chgData name="Binita Gupta (binitag)" userId="2e1667b5-636b-4c95-a3b3-a8a0dc9f68da" providerId="ADAL" clId="{4219D885-C3A3-B246-9809-061715B5E4E6}" dt="2023-12-04T23:34:28.113" v="9388" actId="1076"/>
          <ac:spMkLst>
            <pc:docMk/>
            <pc:sldMk cId="162017798" sldId="279"/>
            <ac:spMk id="13" creationId="{5A8F6F75-1B3E-2A1A-CE13-FCA3E3268F53}"/>
          </ac:spMkLst>
        </pc:spChg>
        <pc:spChg chg="mod">
          <ac:chgData name="Binita Gupta (binitag)" userId="2e1667b5-636b-4c95-a3b3-a8a0dc9f68da" providerId="ADAL" clId="{4219D885-C3A3-B246-9809-061715B5E4E6}" dt="2023-12-04T23:34:28.113" v="9388" actId="1076"/>
          <ac:spMkLst>
            <pc:docMk/>
            <pc:sldMk cId="162017798" sldId="279"/>
            <ac:spMk id="14" creationId="{1E0868CA-C697-06E7-18B9-923C100F92EE}"/>
          </ac:spMkLst>
        </pc:spChg>
        <pc:spChg chg="mod">
          <ac:chgData name="Binita Gupta (binitag)" userId="2e1667b5-636b-4c95-a3b3-a8a0dc9f68da" providerId="ADAL" clId="{4219D885-C3A3-B246-9809-061715B5E4E6}" dt="2023-12-04T23:34:28.113" v="9388" actId="1076"/>
          <ac:spMkLst>
            <pc:docMk/>
            <pc:sldMk cId="162017798" sldId="279"/>
            <ac:spMk id="15" creationId="{9BCDC1B4-623F-48E8-2DEC-D060BD4135BF}"/>
          </ac:spMkLst>
        </pc:spChg>
        <pc:spChg chg="add mod">
          <ac:chgData name="Binita Gupta (binitag)" userId="2e1667b5-636b-4c95-a3b3-a8a0dc9f68da" providerId="ADAL" clId="{4219D885-C3A3-B246-9809-061715B5E4E6}" dt="2023-12-05T00:58:45.550" v="9532" actId="1076"/>
          <ac:spMkLst>
            <pc:docMk/>
            <pc:sldMk cId="162017798" sldId="279"/>
            <ac:spMk id="16" creationId="{8E2586CD-C86E-AEB1-A58B-8C3A2AEB60B5}"/>
          </ac:spMkLst>
        </pc:spChg>
        <pc:spChg chg="add mod">
          <ac:chgData name="Binita Gupta (binitag)" userId="2e1667b5-636b-4c95-a3b3-a8a0dc9f68da" providerId="ADAL" clId="{4219D885-C3A3-B246-9809-061715B5E4E6}" dt="2023-12-05T03:36:52.497" v="10555" actId="20577"/>
          <ac:spMkLst>
            <pc:docMk/>
            <pc:sldMk cId="162017798" sldId="279"/>
            <ac:spMk id="17" creationId="{CF8D9F55-43B3-4D2B-5F4B-89DBF0A36463}"/>
          </ac:spMkLst>
        </pc:spChg>
        <pc:spChg chg="add mod">
          <ac:chgData name="Binita Gupta (binitag)" userId="2e1667b5-636b-4c95-a3b3-a8a0dc9f68da" providerId="ADAL" clId="{4219D885-C3A3-B246-9809-061715B5E4E6}" dt="2023-12-05T15:42:42.606" v="11751" actId="14100"/>
          <ac:spMkLst>
            <pc:docMk/>
            <pc:sldMk cId="162017798" sldId="279"/>
            <ac:spMk id="18" creationId="{A76495CE-5DC2-0F55-69A4-54EEC4E5CB49}"/>
          </ac:spMkLst>
        </pc:spChg>
        <pc:spChg chg="mod">
          <ac:chgData name="Binita Gupta (binitag)" userId="2e1667b5-636b-4c95-a3b3-a8a0dc9f68da" providerId="ADAL" clId="{4219D885-C3A3-B246-9809-061715B5E4E6}" dt="2023-12-04T23:34:28.113" v="9388" actId="1076"/>
          <ac:spMkLst>
            <pc:docMk/>
            <pc:sldMk cId="162017798" sldId="279"/>
            <ac:spMk id="19" creationId="{3F1A6D87-AB98-F476-E476-2208C1595E39}"/>
          </ac:spMkLst>
        </pc:spChg>
        <pc:spChg chg="mod">
          <ac:chgData name="Binita Gupta (binitag)" userId="2e1667b5-636b-4c95-a3b3-a8a0dc9f68da" providerId="ADAL" clId="{4219D885-C3A3-B246-9809-061715B5E4E6}" dt="2023-12-04T23:34:28.113" v="9388" actId="1076"/>
          <ac:spMkLst>
            <pc:docMk/>
            <pc:sldMk cId="162017798" sldId="279"/>
            <ac:spMk id="20" creationId="{E814277D-A67F-5BD9-054A-85F3095A1681}"/>
          </ac:spMkLst>
        </pc:spChg>
        <pc:spChg chg="mod">
          <ac:chgData name="Binita Gupta (binitag)" userId="2e1667b5-636b-4c95-a3b3-a8a0dc9f68da" providerId="ADAL" clId="{4219D885-C3A3-B246-9809-061715B5E4E6}" dt="2023-12-04T23:34:28.113" v="9388" actId="1076"/>
          <ac:spMkLst>
            <pc:docMk/>
            <pc:sldMk cId="162017798" sldId="279"/>
            <ac:spMk id="21" creationId="{38118A08-C11A-DB8A-8DD7-1D257BCC3F60}"/>
          </ac:spMkLst>
        </pc:spChg>
        <pc:spChg chg="mod">
          <ac:chgData name="Binita Gupta (binitag)" userId="2e1667b5-636b-4c95-a3b3-a8a0dc9f68da" providerId="ADAL" clId="{4219D885-C3A3-B246-9809-061715B5E4E6}" dt="2023-12-04T23:34:28.113" v="9388" actId="1076"/>
          <ac:spMkLst>
            <pc:docMk/>
            <pc:sldMk cId="162017798" sldId="279"/>
            <ac:spMk id="22" creationId="{3F88257E-B24E-F767-1599-B0E232CF2DBB}"/>
          </ac:spMkLst>
        </pc:spChg>
        <pc:spChg chg="mod">
          <ac:chgData name="Binita Gupta (binitag)" userId="2e1667b5-636b-4c95-a3b3-a8a0dc9f68da" providerId="ADAL" clId="{4219D885-C3A3-B246-9809-061715B5E4E6}" dt="2023-12-04T23:34:28.113" v="9388" actId="1076"/>
          <ac:spMkLst>
            <pc:docMk/>
            <pc:sldMk cId="162017798" sldId="279"/>
            <ac:spMk id="23" creationId="{75B101A9-2704-7A82-FA39-CCCE6798B3CB}"/>
          </ac:spMkLst>
        </pc:spChg>
        <pc:spChg chg="mod">
          <ac:chgData name="Binita Gupta (binitag)" userId="2e1667b5-636b-4c95-a3b3-a8a0dc9f68da" providerId="ADAL" clId="{4219D885-C3A3-B246-9809-061715B5E4E6}" dt="2023-12-04T23:34:28.113" v="9388" actId="1076"/>
          <ac:spMkLst>
            <pc:docMk/>
            <pc:sldMk cId="162017798" sldId="279"/>
            <ac:spMk id="24" creationId="{71CD1A5C-3161-0189-152F-3479E5D0797C}"/>
          </ac:spMkLst>
        </pc:spChg>
        <pc:spChg chg="mod">
          <ac:chgData name="Binita Gupta (binitag)" userId="2e1667b5-636b-4c95-a3b3-a8a0dc9f68da" providerId="ADAL" clId="{4219D885-C3A3-B246-9809-061715B5E4E6}" dt="2023-12-04T23:34:28.113" v="9388" actId="1076"/>
          <ac:spMkLst>
            <pc:docMk/>
            <pc:sldMk cId="162017798" sldId="279"/>
            <ac:spMk id="25" creationId="{D91DEC39-7D54-D1B5-578C-03DA90E58374}"/>
          </ac:spMkLst>
        </pc:spChg>
        <pc:spChg chg="mod">
          <ac:chgData name="Binita Gupta (binitag)" userId="2e1667b5-636b-4c95-a3b3-a8a0dc9f68da" providerId="ADAL" clId="{4219D885-C3A3-B246-9809-061715B5E4E6}" dt="2023-12-04T23:34:28.113" v="9388" actId="1076"/>
          <ac:spMkLst>
            <pc:docMk/>
            <pc:sldMk cId="162017798" sldId="279"/>
            <ac:spMk id="26" creationId="{4A532942-1227-616D-106E-770D55FD4397}"/>
          </ac:spMkLst>
        </pc:spChg>
        <pc:spChg chg="mod">
          <ac:chgData name="Binita Gupta (binitag)" userId="2e1667b5-636b-4c95-a3b3-a8a0dc9f68da" providerId="ADAL" clId="{4219D885-C3A3-B246-9809-061715B5E4E6}" dt="2023-12-04T23:34:28.113" v="9388" actId="1076"/>
          <ac:spMkLst>
            <pc:docMk/>
            <pc:sldMk cId="162017798" sldId="279"/>
            <ac:spMk id="27" creationId="{93897779-E0B7-9AEB-1526-45D6740D1004}"/>
          </ac:spMkLst>
        </pc:spChg>
        <pc:spChg chg="mod">
          <ac:chgData name="Binita Gupta (binitag)" userId="2e1667b5-636b-4c95-a3b3-a8a0dc9f68da" providerId="ADAL" clId="{4219D885-C3A3-B246-9809-061715B5E4E6}" dt="2023-12-04T23:34:28.113" v="9388" actId="1076"/>
          <ac:spMkLst>
            <pc:docMk/>
            <pc:sldMk cId="162017798" sldId="279"/>
            <ac:spMk id="28" creationId="{683A06D8-8019-E9F0-96A7-6780AA4A1047}"/>
          </ac:spMkLst>
        </pc:spChg>
        <pc:spChg chg="mod">
          <ac:chgData name="Binita Gupta (binitag)" userId="2e1667b5-636b-4c95-a3b3-a8a0dc9f68da" providerId="ADAL" clId="{4219D885-C3A3-B246-9809-061715B5E4E6}" dt="2023-12-04T23:34:28.113" v="9388" actId="1076"/>
          <ac:spMkLst>
            <pc:docMk/>
            <pc:sldMk cId="162017798" sldId="279"/>
            <ac:spMk id="29" creationId="{0063BE5E-C73E-76D7-5A32-3DD0B9460210}"/>
          </ac:spMkLst>
        </pc:spChg>
        <pc:spChg chg="mod">
          <ac:chgData name="Binita Gupta (binitag)" userId="2e1667b5-636b-4c95-a3b3-a8a0dc9f68da" providerId="ADAL" clId="{4219D885-C3A3-B246-9809-061715B5E4E6}" dt="2023-12-04T23:34:28.113" v="9388" actId="1076"/>
          <ac:spMkLst>
            <pc:docMk/>
            <pc:sldMk cId="162017798" sldId="279"/>
            <ac:spMk id="30" creationId="{2B4D87E8-6B0F-412B-C8C7-F175CB5A1E64}"/>
          </ac:spMkLst>
        </pc:spChg>
        <pc:spChg chg="mod">
          <ac:chgData name="Binita Gupta (binitag)" userId="2e1667b5-636b-4c95-a3b3-a8a0dc9f68da" providerId="ADAL" clId="{4219D885-C3A3-B246-9809-061715B5E4E6}" dt="2023-12-05T03:09:17.326" v="9573" actId="1076"/>
          <ac:spMkLst>
            <pc:docMk/>
            <pc:sldMk cId="162017798" sldId="279"/>
            <ac:spMk id="31" creationId="{F58326FF-C3B2-6248-0D8A-7F5E9FC747A0}"/>
          </ac:spMkLst>
        </pc:spChg>
        <pc:spChg chg="mod">
          <ac:chgData name="Binita Gupta (binitag)" userId="2e1667b5-636b-4c95-a3b3-a8a0dc9f68da" providerId="ADAL" clId="{4219D885-C3A3-B246-9809-061715B5E4E6}" dt="2023-12-05T03:09:21.719" v="9574" actId="14100"/>
          <ac:spMkLst>
            <pc:docMk/>
            <pc:sldMk cId="162017798" sldId="279"/>
            <ac:spMk id="36" creationId="{608AC470-441B-6318-51D6-57852897F0F8}"/>
          </ac:spMkLst>
        </pc:spChg>
        <pc:spChg chg="add mod">
          <ac:chgData name="Binita Gupta (binitag)" userId="2e1667b5-636b-4c95-a3b3-a8a0dc9f68da" providerId="ADAL" clId="{4219D885-C3A3-B246-9809-061715B5E4E6}" dt="2023-12-05T03:11:32.538" v="9617" actId="20577"/>
          <ac:spMkLst>
            <pc:docMk/>
            <pc:sldMk cId="162017798" sldId="279"/>
            <ac:spMk id="38" creationId="{2CDC9292-9A93-A7CA-7F4A-57251ECA8DDA}"/>
          </ac:spMkLst>
        </pc:spChg>
        <pc:spChg chg="mod">
          <ac:chgData name="Binita Gupta (binitag)" userId="2e1667b5-636b-4c95-a3b3-a8a0dc9f68da" providerId="ADAL" clId="{4219D885-C3A3-B246-9809-061715B5E4E6}" dt="2023-12-05T03:42:04.760" v="10614" actId="115"/>
          <ac:spMkLst>
            <pc:docMk/>
            <pc:sldMk cId="162017798" sldId="279"/>
            <ac:spMk id="43" creationId="{05D15E4F-AC10-CAB0-3FBB-8448750E1DBE}"/>
          </ac:spMkLst>
        </pc:spChg>
        <pc:spChg chg="mod">
          <ac:chgData name="Binita Gupta (binitag)" userId="2e1667b5-636b-4c95-a3b3-a8a0dc9f68da" providerId="ADAL" clId="{4219D885-C3A3-B246-9809-061715B5E4E6}" dt="2023-12-04T23:34:28.113" v="9388" actId="1076"/>
          <ac:spMkLst>
            <pc:docMk/>
            <pc:sldMk cId="162017798" sldId="279"/>
            <ac:spMk id="45" creationId="{828944E4-CE15-4371-8C9B-30384F94BA6F}"/>
          </ac:spMkLst>
        </pc:spChg>
        <pc:spChg chg="mod">
          <ac:chgData name="Binita Gupta (binitag)" userId="2e1667b5-636b-4c95-a3b3-a8a0dc9f68da" providerId="ADAL" clId="{4219D885-C3A3-B246-9809-061715B5E4E6}" dt="2023-12-04T23:34:28.113" v="9388" actId="1076"/>
          <ac:spMkLst>
            <pc:docMk/>
            <pc:sldMk cId="162017798" sldId="279"/>
            <ac:spMk id="47" creationId="{F9FF204D-EAA4-AB0A-A375-14F636E97A23}"/>
          </ac:spMkLst>
        </pc:spChg>
        <pc:spChg chg="mod">
          <ac:chgData name="Binita Gupta (binitag)" userId="2e1667b5-636b-4c95-a3b3-a8a0dc9f68da" providerId="ADAL" clId="{4219D885-C3A3-B246-9809-061715B5E4E6}" dt="2023-12-04T23:34:28.113" v="9388" actId="1076"/>
          <ac:spMkLst>
            <pc:docMk/>
            <pc:sldMk cId="162017798" sldId="279"/>
            <ac:spMk id="51" creationId="{25F9FDE3-78CE-4D3C-D9B2-A08B3E0D079F}"/>
          </ac:spMkLst>
        </pc:spChg>
        <pc:spChg chg="mod">
          <ac:chgData name="Binita Gupta (binitag)" userId="2e1667b5-636b-4c95-a3b3-a8a0dc9f68da" providerId="ADAL" clId="{4219D885-C3A3-B246-9809-061715B5E4E6}" dt="2023-12-04T23:34:28.113" v="9388" actId="1076"/>
          <ac:spMkLst>
            <pc:docMk/>
            <pc:sldMk cId="162017798" sldId="279"/>
            <ac:spMk id="63" creationId="{AC2D59B2-75D3-C113-38FB-781DF4ACA387}"/>
          </ac:spMkLst>
        </pc:spChg>
        <pc:spChg chg="mod">
          <ac:chgData name="Binita Gupta (binitag)" userId="2e1667b5-636b-4c95-a3b3-a8a0dc9f68da" providerId="ADAL" clId="{4219D885-C3A3-B246-9809-061715B5E4E6}" dt="2023-12-04T23:34:28.113" v="9388" actId="1076"/>
          <ac:spMkLst>
            <pc:docMk/>
            <pc:sldMk cId="162017798" sldId="279"/>
            <ac:spMk id="79" creationId="{AECF8823-2526-1E52-20BC-9245044E8BCE}"/>
          </ac:spMkLst>
        </pc:spChg>
        <pc:spChg chg="mod">
          <ac:chgData name="Binita Gupta (binitag)" userId="2e1667b5-636b-4c95-a3b3-a8a0dc9f68da" providerId="ADAL" clId="{4219D885-C3A3-B246-9809-061715B5E4E6}" dt="2023-12-05T03:14:43.040" v="9647" actId="1076"/>
          <ac:spMkLst>
            <pc:docMk/>
            <pc:sldMk cId="162017798" sldId="279"/>
            <ac:spMk id="80" creationId="{70B9A0D3-2E49-0646-17B0-F179F3269053}"/>
          </ac:spMkLst>
        </pc:spChg>
        <pc:spChg chg="mod">
          <ac:chgData name="Binita Gupta (binitag)" userId="2e1667b5-636b-4c95-a3b3-a8a0dc9f68da" providerId="ADAL" clId="{4219D885-C3A3-B246-9809-061715B5E4E6}" dt="2023-12-05T03:10:55.951" v="9585" actId="1076"/>
          <ac:spMkLst>
            <pc:docMk/>
            <pc:sldMk cId="162017798" sldId="279"/>
            <ac:spMk id="82" creationId="{C7DAAF49-6918-C2BC-6BD6-8BD2A0562494}"/>
          </ac:spMkLst>
        </pc:spChg>
        <pc:cxnChg chg="add mod">
          <ac:chgData name="Binita Gupta (binitag)" userId="2e1667b5-636b-4c95-a3b3-a8a0dc9f68da" providerId="ADAL" clId="{4219D885-C3A3-B246-9809-061715B5E4E6}" dt="2023-12-05T03:12:57.117" v="9630" actId="14100"/>
          <ac:cxnSpMkLst>
            <pc:docMk/>
            <pc:sldMk cId="162017798" sldId="279"/>
            <ac:cxnSpMk id="12" creationId="{F78C80BC-CEB0-CD73-BCC3-B98DC2D54697}"/>
          </ac:cxnSpMkLst>
        </pc:cxnChg>
        <pc:cxnChg chg="mod">
          <ac:chgData name="Binita Gupta (binitag)" userId="2e1667b5-636b-4c95-a3b3-a8a0dc9f68da" providerId="ADAL" clId="{4219D885-C3A3-B246-9809-061715B5E4E6}" dt="2023-12-04T23:38:30.960" v="9432" actId="108"/>
          <ac:cxnSpMkLst>
            <pc:docMk/>
            <pc:sldMk cId="162017798" sldId="279"/>
            <ac:cxnSpMk id="33" creationId="{C212FDC7-47C3-0BAE-8AB8-1CB923DEBA43}"/>
          </ac:cxnSpMkLst>
        </pc:cxnChg>
        <pc:cxnChg chg="mod">
          <ac:chgData name="Binita Gupta (binitag)" userId="2e1667b5-636b-4c95-a3b3-a8a0dc9f68da" providerId="ADAL" clId="{4219D885-C3A3-B246-9809-061715B5E4E6}" dt="2023-12-05T03:10:02.536" v="9576" actId="13822"/>
          <ac:cxnSpMkLst>
            <pc:docMk/>
            <pc:sldMk cId="162017798" sldId="279"/>
            <ac:cxnSpMk id="34" creationId="{009B25CC-BCE7-1911-797F-20657D885E16}"/>
          </ac:cxnSpMkLst>
        </pc:cxnChg>
        <pc:cxnChg chg="mod">
          <ac:chgData name="Binita Gupta (binitag)" userId="2e1667b5-636b-4c95-a3b3-a8a0dc9f68da" providerId="ADAL" clId="{4219D885-C3A3-B246-9809-061715B5E4E6}" dt="2023-12-05T03:10:08.686" v="9577" actId="13822"/>
          <ac:cxnSpMkLst>
            <pc:docMk/>
            <pc:sldMk cId="162017798" sldId="279"/>
            <ac:cxnSpMk id="35" creationId="{A66EBE32-3FC1-C940-1166-68EC2283CC93}"/>
          </ac:cxnSpMkLst>
        </pc:cxnChg>
        <pc:cxnChg chg="add mod">
          <ac:chgData name="Binita Gupta (binitag)" userId="2e1667b5-636b-4c95-a3b3-a8a0dc9f68da" providerId="ADAL" clId="{4219D885-C3A3-B246-9809-061715B5E4E6}" dt="2023-12-05T03:11:14.008" v="9588" actId="13822"/>
          <ac:cxnSpMkLst>
            <pc:docMk/>
            <pc:sldMk cId="162017798" sldId="279"/>
            <ac:cxnSpMk id="37" creationId="{A47EC210-DE72-737E-9397-F9115026688F}"/>
          </ac:cxnSpMkLst>
        </pc:cxnChg>
        <pc:cxnChg chg="add mod">
          <ac:chgData name="Binita Gupta (binitag)" userId="2e1667b5-636b-4c95-a3b3-a8a0dc9f68da" providerId="ADAL" clId="{4219D885-C3A3-B246-9809-061715B5E4E6}" dt="2023-12-05T03:13:10.889" v="9632" actId="14100"/>
          <ac:cxnSpMkLst>
            <pc:docMk/>
            <pc:sldMk cId="162017798" sldId="279"/>
            <ac:cxnSpMk id="39" creationId="{7191A5C7-58A4-0D5E-D3EE-DF6F27949637}"/>
          </ac:cxnSpMkLst>
        </pc:cxnChg>
        <pc:cxnChg chg="mod">
          <ac:chgData name="Binita Gupta (binitag)" userId="2e1667b5-636b-4c95-a3b3-a8a0dc9f68da" providerId="ADAL" clId="{4219D885-C3A3-B246-9809-061715B5E4E6}" dt="2023-12-04T23:38:08.996" v="9430" actId="13822"/>
          <ac:cxnSpMkLst>
            <pc:docMk/>
            <pc:sldMk cId="162017798" sldId="279"/>
            <ac:cxnSpMk id="52" creationId="{9B0AF17C-A2C9-C2C1-F6CE-15380BFCA2D4}"/>
          </ac:cxnSpMkLst>
        </pc:cxnChg>
        <pc:cxnChg chg="mod">
          <ac:chgData name="Binita Gupta (binitag)" userId="2e1667b5-636b-4c95-a3b3-a8a0dc9f68da" providerId="ADAL" clId="{4219D885-C3A3-B246-9809-061715B5E4E6}" dt="2023-12-04T23:34:28.113" v="9388" actId="1076"/>
          <ac:cxnSpMkLst>
            <pc:docMk/>
            <pc:sldMk cId="162017798" sldId="279"/>
            <ac:cxnSpMk id="54" creationId="{065A633C-02E2-29A3-2B6C-C8A4F1E6C7C4}"/>
          </ac:cxnSpMkLst>
        </pc:cxnChg>
        <pc:cxnChg chg="add mod">
          <ac:chgData name="Binita Gupta (binitag)" userId="2e1667b5-636b-4c95-a3b3-a8a0dc9f68da" providerId="ADAL" clId="{4219D885-C3A3-B246-9809-061715B5E4E6}" dt="2023-12-05T03:13:27.836" v="9634" actId="1076"/>
          <ac:cxnSpMkLst>
            <pc:docMk/>
            <pc:sldMk cId="162017798" sldId="279"/>
            <ac:cxnSpMk id="57" creationId="{B212E863-725A-925E-9AF3-A783C9FD44BF}"/>
          </ac:cxnSpMkLst>
        </pc:cxnChg>
        <pc:cxnChg chg="add mod">
          <ac:chgData name="Binita Gupta (binitag)" userId="2e1667b5-636b-4c95-a3b3-a8a0dc9f68da" providerId="ADAL" clId="{4219D885-C3A3-B246-9809-061715B5E4E6}" dt="2023-12-05T03:14:40.016" v="9646" actId="1076"/>
          <ac:cxnSpMkLst>
            <pc:docMk/>
            <pc:sldMk cId="162017798" sldId="279"/>
            <ac:cxnSpMk id="58" creationId="{8260DC68-2519-8E91-C8FA-17A61083FF73}"/>
          </ac:cxnSpMkLst>
        </pc:cxnChg>
        <pc:cxnChg chg="mod">
          <ac:chgData name="Binita Gupta (binitag)" userId="2e1667b5-636b-4c95-a3b3-a8a0dc9f68da" providerId="ADAL" clId="{4219D885-C3A3-B246-9809-061715B5E4E6}" dt="2023-12-04T23:34:28.113" v="9388" actId="1076"/>
          <ac:cxnSpMkLst>
            <pc:docMk/>
            <pc:sldMk cId="162017798" sldId="279"/>
            <ac:cxnSpMk id="74" creationId="{D21B1AF2-FC71-D79E-EB24-615308F4726E}"/>
          </ac:cxnSpMkLst>
        </pc:cxnChg>
        <pc:cxnChg chg="mod">
          <ac:chgData name="Binita Gupta (binitag)" userId="2e1667b5-636b-4c95-a3b3-a8a0dc9f68da" providerId="ADAL" clId="{4219D885-C3A3-B246-9809-061715B5E4E6}" dt="2023-12-04T23:34:28.113" v="9388" actId="1076"/>
          <ac:cxnSpMkLst>
            <pc:docMk/>
            <pc:sldMk cId="162017798" sldId="279"/>
            <ac:cxnSpMk id="75" creationId="{BEA719EF-981E-5B2F-5925-5E04CB88C42D}"/>
          </ac:cxnSpMkLst>
        </pc:cxnChg>
        <pc:cxnChg chg="del mod">
          <ac:chgData name="Binita Gupta (binitag)" userId="2e1667b5-636b-4c95-a3b3-a8a0dc9f68da" providerId="ADAL" clId="{4219D885-C3A3-B246-9809-061715B5E4E6}" dt="2023-12-04T23:38:48.892" v="9434" actId="478"/>
          <ac:cxnSpMkLst>
            <pc:docMk/>
            <pc:sldMk cId="162017798" sldId="279"/>
            <ac:cxnSpMk id="76" creationId="{E6A77C08-FA39-76A6-B1E2-A471C8FB0EA8}"/>
          </ac:cxnSpMkLst>
        </pc:cxnChg>
        <pc:cxnChg chg="mod">
          <ac:chgData name="Binita Gupta (binitag)" userId="2e1667b5-636b-4c95-a3b3-a8a0dc9f68da" providerId="ADAL" clId="{4219D885-C3A3-B246-9809-061715B5E4E6}" dt="2023-12-05T03:10:55.951" v="9585" actId="1076"/>
          <ac:cxnSpMkLst>
            <pc:docMk/>
            <pc:sldMk cId="162017798" sldId="279"/>
            <ac:cxnSpMk id="81" creationId="{2C175393-A5B1-2959-204A-25E0ED377982}"/>
          </ac:cxnSpMkLst>
        </pc:cxnChg>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pChg chg="mod">
          <ac:chgData name="Binita Gupta (binitag)" userId="2e1667b5-636b-4c95-a3b3-a8a0dc9f68da" providerId="ADAL" clId="{4219D885-C3A3-B246-9809-061715B5E4E6}" dt="2023-12-05T03:29:10.481" v="10005" actId="20577"/>
          <ac:spMkLst>
            <pc:docMk/>
            <pc:sldMk cId="280654529" sldId="280"/>
            <ac:spMk id="2" creationId="{7500DC9F-1940-28C4-CFA6-DB7768DA3513}"/>
          </ac:spMkLst>
        </pc:spChg>
        <pc:spChg chg="add mod">
          <ac:chgData name="Binita Gupta (binitag)" userId="2e1667b5-636b-4c95-a3b3-a8a0dc9f68da" providerId="ADAL" clId="{4219D885-C3A3-B246-9809-061715B5E4E6}" dt="2023-12-13T22:38:09.049" v="22060" actId="1076"/>
          <ac:spMkLst>
            <pc:docMk/>
            <pc:sldMk cId="280654529" sldId="280"/>
            <ac:spMk id="3" creationId="{63B353A2-7BF4-E7E3-2E40-A1A5D6C2CFCD}"/>
          </ac:spMkLst>
        </pc:spChg>
        <pc:spChg chg="del mod">
          <ac:chgData name="Binita Gupta (binitag)" userId="2e1667b5-636b-4c95-a3b3-a8a0dc9f68da" providerId="ADAL" clId="{4219D885-C3A3-B246-9809-061715B5E4E6}" dt="2023-12-05T03:29:52.678" v="10007" actId="478"/>
          <ac:spMkLst>
            <pc:docMk/>
            <pc:sldMk cId="280654529" sldId="280"/>
            <ac:spMk id="7" creationId="{AFEB1291-2208-08CD-D3ED-A023ADE7244C}"/>
          </ac:spMkLst>
        </pc:spChg>
        <pc:spChg chg="del mod">
          <ac:chgData name="Binita Gupta (binitag)" userId="2e1667b5-636b-4c95-a3b3-a8a0dc9f68da" providerId="ADAL" clId="{4219D885-C3A3-B246-9809-061715B5E4E6}" dt="2023-12-05T03:29:52.678" v="10007" actId="478"/>
          <ac:spMkLst>
            <pc:docMk/>
            <pc:sldMk cId="280654529" sldId="280"/>
            <ac:spMk id="8" creationId="{3FC4F349-B56B-113D-B804-A0A8AD92E48D}"/>
          </ac:spMkLst>
        </pc:spChg>
        <pc:spChg chg="del mod">
          <ac:chgData name="Binita Gupta (binitag)" userId="2e1667b5-636b-4c95-a3b3-a8a0dc9f68da" providerId="ADAL" clId="{4219D885-C3A3-B246-9809-061715B5E4E6}" dt="2023-12-05T03:29:52.678" v="10007" actId="478"/>
          <ac:spMkLst>
            <pc:docMk/>
            <pc:sldMk cId="280654529" sldId="280"/>
            <ac:spMk id="9" creationId="{D21E1DB4-6783-2603-456D-B8AA7C58132D}"/>
          </ac:spMkLst>
        </pc:spChg>
        <pc:spChg chg="del mod">
          <ac:chgData name="Binita Gupta (binitag)" userId="2e1667b5-636b-4c95-a3b3-a8a0dc9f68da" providerId="ADAL" clId="{4219D885-C3A3-B246-9809-061715B5E4E6}" dt="2023-12-05T03:29:52.678" v="10007" actId="478"/>
          <ac:spMkLst>
            <pc:docMk/>
            <pc:sldMk cId="280654529" sldId="280"/>
            <ac:spMk id="10" creationId="{EF2B6668-64BC-EA21-447E-69029534A3C0}"/>
          </ac:spMkLst>
        </pc:spChg>
        <pc:spChg chg="del mod">
          <ac:chgData name="Binita Gupta (binitag)" userId="2e1667b5-636b-4c95-a3b3-a8a0dc9f68da" providerId="ADAL" clId="{4219D885-C3A3-B246-9809-061715B5E4E6}" dt="2023-12-05T03:29:52.678" v="10007" actId="478"/>
          <ac:spMkLst>
            <pc:docMk/>
            <pc:sldMk cId="280654529" sldId="280"/>
            <ac:spMk id="13" creationId="{5A8F6F75-1B3E-2A1A-CE13-FCA3E3268F53}"/>
          </ac:spMkLst>
        </pc:spChg>
        <pc:spChg chg="del mod">
          <ac:chgData name="Binita Gupta (binitag)" userId="2e1667b5-636b-4c95-a3b3-a8a0dc9f68da" providerId="ADAL" clId="{4219D885-C3A3-B246-9809-061715B5E4E6}" dt="2023-12-05T03:29:52.678" v="10007" actId="478"/>
          <ac:spMkLst>
            <pc:docMk/>
            <pc:sldMk cId="280654529" sldId="280"/>
            <ac:spMk id="14" creationId="{1E0868CA-C697-06E7-18B9-923C100F92EE}"/>
          </ac:spMkLst>
        </pc:spChg>
        <pc:spChg chg="del mod">
          <ac:chgData name="Binita Gupta (binitag)" userId="2e1667b5-636b-4c95-a3b3-a8a0dc9f68da" providerId="ADAL" clId="{4219D885-C3A3-B246-9809-061715B5E4E6}" dt="2023-12-05T03:29:52.678" v="10007" actId="478"/>
          <ac:spMkLst>
            <pc:docMk/>
            <pc:sldMk cId="280654529" sldId="280"/>
            <ac:spMk id="15" creationId="{9BCDC1B4-623F-48E8-2DEC-D060BD4135BF}"/>
          </ac:spMkLst>
        </pc:spChg>
        <pc:spChg chg="del mod">
          <ac:chgData name="Binita Gupta (binitag)" userId="2e1667b5-636b-4c95-a3b3-a8a0dc9f68da" providerId="ADAL" clId="{4219D885-C3A3-B246-9809-061715B5E4E6}" dt="2023-12-05T03:29:52.678" v="10007" actId="478"/>
          <ac:spMkLst>
            <pc:docMk/>
            <pc:sldMk cId="280654529" sldId="280"/>
            <ac:spMk id="16" creationId="{8E2586CD-C86E-AEB1-A58B-8C3A2AEB60B5}"/>
          </ac:spMkLst>
        </pc:spChg>
        <pc:spChg chg="del mod">
          <ac:chgData name="Binita Gupta (binitag)" userId="2e1667b5-636b-4c95-a3b3-a8a0dc9f68da" providerId="ADAL" clId="{4219D885-C3A3-B246-9809-061715B5E4E6}" dt="2023-12-05T03:29:52.678" v="10007" actId="478"/>
          <ac:spMkLst>
            <pc:docMk/>
            <pc:sldMk cId="280654529" sldId="280"/>
            <ac:spMk id="17" creationId="{CF8D9F55-43B3-4D2B-5F4B-89DBF0A36463}"/>
          </ac:spMkLst>
        </pc:spChg>
        <pc:spChg chg="del mod">
          <ac:chgData name="Binita Gupta (binitag)" userId="2e1667b5-636b-4c95-a3b3-a8a0dc9f68da" providerId="ADAL" clId="{4219D885-C3A3-B246-9809-061715B5E4E6}" dt="2023-12-05T03:29:52.678" v="10007" actId="478"/>
          <ac:spMkLst>
            <pc:docMk/>
            <pc:sldMk cId="280654529" sldId="280"/>
            <ac:spMk id="18" creationId="{A76495CE-5DC2-0F55-69A4-54EEC4E5CB49}"/>
          </ac:spMkLst>
        </pc:spChg>
        <pc:spChg chg="del mod">
          <ac:chgData name="Binita Gupta (binitag)" userId="2e1667b5-636b-4c95-a3b3-a8a0dc9f68da" providerId="ADAL" clId="{4219D885-C3A3-B246-9809-061715B5E4E6}" dt="2023-12-05T03:29:52.678" v="10007" actId="478"/>
          <ac:spMkLst>
            <pc:docMk/>
            <pc:sldMk cId="280654529" sldId="280"/>
            <ac:spMk id="19" creationId="{3F1A6D87-AB98-F476-E476-2208C1595E39}"/>
          </ac:spMkLst>
        </pc:spChg>
        <pc:spChg chg="del mod">
          <ac:chgData name="Binita Gupta (binitag)" userId="2e1667b5-636b-4c95-a3b3-a8a0dc9f68da" providerId="ADAL" clId="{4219D885-C3A3-B246-9809-061715B5E4E6}" dt="2023-12-05T03:29:52.678" v="10007" actId="478"/>
          <ac:spMkLst>
            <pc:docMk/>
            <pc:sldMk cId="280654529" sldId="280"/>
            <ac:spMk id="20" creationId="{E814277D-A67F-5BD9-054A-85F3095A1681}"/>
          </ac:spMkLst>
        </pc:spChg>
        <pc:spChg chg="del mod">
          <ac:chgData name="Binita Gupta (binitag)" userId="2e1667b5-636b-4c95-a3b3-a8a0dc9f68da" providerId="ADAL" clId="{4219D885-C3A3-B246-9809-061715B5E4E6}" dt="2023-12-05T03:29:52.678" v="10007" actId="478"/>
          <ac:spMkLst>
            <pc:docMk/>
            <pc:sldMk cId="280654529" sldId="280"/>
            <ac:spMk id="21" creationId="{38118A08-C11A-DB8A-8DD7-1D257BCC3F60}"/>
          </ac:spMkLst>
        </pc:spChg>
        <pc:spChg chg="del mod">
          <ac:chgData name="Binita Gupta (binitag)" userId="2e1667b5-636b-4c95-a3b3-a8a0dc9f68da" providerId="ADAL" clId="{4219D885-C3A3-B246-9809-061715B5E4E6}" dt="2023-12-05T03:29:52.678" v="10007" actId="478"/>
          <ac:spMkLst>
            <pc:docMk/>
            <pc:sldMk cId="280654529" sldId="280"/>
            <ac:spMk id="22" creationId="{3F88257E-B24E-F767-1599-B0E232CF2DBB}"/>
          </ac:spMkLst>
        </pc:spChg>
        <pc:spChg chg="del mod">
          <ac:chgData name="Binita Gupta (binitag)" userId="2e1667b5-636b-4c95-a3b3-a8a0dc9f68da" providerId="ADAL" clId="{4219D885-C3A3-B246-9809-061715B5E4E6}" dt="2023-12-05T03:29:52.678" v="10007" actId="478"/>
          <ac:spMkLst>
            <pc:docMk/>
            <pc:sldMk cId="280654529" sldId="280"/>
            <ac:spMk id="23" creationId="{75B101A9-2704-7A82-FA39-CCCE6798B3CB}"/>
          </ac:spMkLst>
        </pc:spChg>
        <pc:spChg chg="del mod">
          <ac:chgData name="Binita Gupta (binitag)" userId="2e1667b5-636b-4c95-a3b3-a8a0dc9f68da" providerId="ADAL" clId="{4219D885-C3A3-B246-9809-061715B5E4E6}" dt="2023-12-05T03:29:52.678" v="10007" actId="478"/>
          <ac:spMkLst>
            <pc:docMk/>
            <pc:sldMk cId="280654529" sldId="280"/>
            <ac:spMk id="24" creationId="{71CD1A5C-3161-0189-152F-3479E5D0797C}"/>
          </ac:spMkLst>
        </pc:spChg>
        <pc:spChg chg="del mod">
          <ac:chgData name="Binita Gupta (binitag)" userId="2e1667b5-636b-4c95-a3b3-a8a0dc9f68da" providerId="ADAL" clId="{4219D885-C3A3-B246-9809-061715B5E4E6}" dt="2023-12-05T03:29:52.678" v="10007" actId="478"/>
          <ac:spMkLst>
            <pc:docMk/>
            <pc:sldMk cId="280654529" sldId="280"/>
            <ac:spMk id="25" creationId="{D91DEC39-7D54-D1B5-578C-03DA90E58374}"/>
          </ac:spMkLst>
        </pc:spChg>
        <pc:spChg chg="del mod">
          <ac:chgData name="Binita Gupta (binitag)" userId="2e1667b5-636b-4c95-a3b3-a8a0dc9f68da" providerId="ADAL" clId="{4219D885-C3A3-B246-9809-061715B5E4E6}" dt="2023-12-05T03:29:52.678" v="10007" actId="478"/>
          <ac:spMkLst>
            <pc:docMk/>
            <pc:sldMk cId="280654529" sldId="280"/>
            <ac:spMk id="26" creationId="{4A532942-1227-616D-106E-770D55FD4397}"/>
          </ac:spMkLst>
        </pc:spChg>
        <pc:spChg chg="del mod">
          <ac:chgData name="Binita Gupta (binitag)" userId="2e1667b5-636b-4c95-a3b3-a8a0dc9f68da" providerId="ADAL" clId="{4219D885-C3A3-B246-9809-061715B5E4E6}" dt="2023-12-05T03:29:52.678" v="10007" actId="478"/>
          <ac:spMkLst>
            <pc:docMk/>
            <pc:sldMk cId="280654529" sldId="280"/>
            <ac:spMk id="27" creationId="{93897779-E0B7-9AEB-1526-45D6740D1004}"/>
          </ac:spMkLst>
        </pc:spChg>
        <pc:spChg chg="del mod">
          <ac:chgData name="Binita Gupta (binitag)" userId="2e1667b5-636b-4c95-a3b3-a8a0dc9f68da" providerId="ADAL" clId="{4219D885-C3A3-B246-9809-061715B5E4E6}" dt="2023-12-05T03:29:52.678" v="10007" actId="478"/>
          <ac:spMkLst>
            <pc:docMk/>
            <pc:sldMk cId="280654529" sldId="280"/>
            <ac:spMk id="28" creationId="{683A06D8-8019-E9F0-96A7-6780AA4A1047}"/>
          </ac:spMkLst>
        </pc:spChg>
        <pc:spChg chg="del mod">
          <ac:chgData name="Binita Gupta (binitag)" userId="2e1667b5-636b-4c95-a3b3-a8a0dc9f68da" providerId="ADAL" clId="{4219D885-C3A3-B246-9809-061715B5E4E6}" dt="2023-12-05T03:29:52.678" v="10007" actId="478"/>
          <ac:spMkLst>
            <pc:docMk/>
            <pc:sldMk cId="280654529" sldId="280"/>
            <ac:spMk id="29" creationId="{0063BE5E-C73E-76D7-5A32-3DD0B9460210}"/>
          </ac:spMkLst>
        </pc:spChg>
        <pc:spChg chg="del mod">
          <ac:chgData name="Binita Gupta (binitag)" userId="2e1667b5-636b-4c95-a3b3-a8a0dc9f68da" providerId="ADAL" clId="{4219D885-C3A3-B246-9809-061715B5E4E6}" dt="2023-12-05T03:29:52.678" v="10007" actId="478"/>
          <ac:spMkLst>
            <pc:docMk/>
            <pc:sldMk cId="280654529" sldId="280"/>
            <ac:spMk id="30" creationId="{2B4D87E8-6B0F-412B-C8C7-F175CB5A1E64}"/>
          </ac:spMkLst>
        </pc:spChg>
        <pc:spChg chg="del mod">
          <ac:chgData name="Binita Gupta (binitag)" userId="2e1667b5-636b-4c95-a3b3-a8a0dc9f68da" providerId="ADAL" clId="{4219D885-C3A3-B246-9809-061715B5E4E6}" dt="2023-12-05T03:29:52.678" v="10007" actId="478"/>
          <ac:spMkLst>
            <pc:docMk/>
            <pc:sldMk cId="280654529" sldId="280"/>
            <ac:spMk id="31" creationId="{F58326FF-C3B2-6248-0D8A-7F5E9FC747A0}"/>
          </ac:spMkLst>
        </pc:spChg>
        <pc:spChg chg="del mod">
          <ac:chgData name="Binita Gupta (binitag)" userId="2e1667b5-636b-4c95-a3b3-a8a0dc9f68da" providerId="ADAL" clId="{4219D885-C3A3-B246-9809-061715B5E4E6}" dt="2023-12-05T03:29:52.678" v="10007" actId="478"/>
          <ac:spMkLst>
            <pc:docMk/>
            <pc:sldMk cId="280654529" sldId="280"/>
            <ac:spMk id="36" creationId="{608AC470-441B-6318-51D6-57852897F0F8}"/>
          </ac:spMkLst>
        </pc:spChg>
        <pc:spChg chg="del mod">
          <ac:chgData name="Binita Gupta (binitag)" userId="2e1667b5-636b-4c95-a3b3-a8a0dc9f68da" providerId="ADAL" clId="{4219D885-C3A3-B246-9809-061715B5E4E6}" dt="2023-12-05T03:29:52.678" v="10007" actId="478"/>
          <ac:spMkLst>
            <pc:docMk/>
            <pc:sldMk cId="280654529" sldId="280"/>
            <ac:spMk id="38" creationId="{2CDC9292-9A93-A7CA-7F4A-57251ECA8DDA}"/>
          </ac:spMkLst>
        </pc:spChg>
        <pc:spChg chg="add del mod">
          <ac:chgData name="Binita Gupta (binitag)" userId="2e1667b5-636b-4c95-a3b3-a8a0dc9f68da" providerId="ADAL" clId="{4219D885-C3A3-B246-9809-061715B5E4E6}" dt="2023-12-05T03:43:01.922" v="10623"/>
          <ac:spMkLst>
            <pc:docMk/>
            <pc:sldMk cId="280654529" sldId="280"/>
            <ac:spMk id="40" creationId="{1C6625C7-6D78-EDF4-DD6D-C7CBBBE4B638}"/>
          </ac:spMkLst>
        </pc:spChg>
        <pc:spChg chg="add del mod">
          <ac:chgData name="Binita Gupta (binitag)" userId="2e1667b5-636b-4c95-a3b3-a8a0dc9f68da" providerId="ADAL" clId="{4219D885-C3A3-B246-9809-061715B5E4E6}" dt="2023-12-05T03:43:01.922" v="10623"/>
          <ac:spMkLst>
            <pc:docMk/>
            <pc:sldMk cId="280654529" sldId="280"/>
            <ac:spMk id="41" creationId="{815EB52C-3921-CE86-E025-9BBB3B0C0F8A}"/>
          </ac:spMkLst>
        </pc:spChg>
        <pc:spChg chg="add del mod">
          <ac:chgData name="Binita Gupta (binitag)" userId="2e1667b5-636b-4c95-a3b3-a8a0dc9f68da" providerId="ADAL" clId="{4219D885-C3A3-B246-9809-061715B5E4E6}" dt="2023-12-05T03:43:01.922" v="10623"/>
          <ac:spMkLst>
            <pc:docMk/>
            <pc:sldMk cId="280654529" sldId="280"/>
            <ac:spMk id="42" creationId="{9F8A8EA9-FC9F-F8D8-A7BA-B4BC5A191120}"/>
          </ac:spMkLst>
        </pc:spChg>
        <pc:spChg chg="del mod">
          <ac:chgData name="Binita Gupta (binitag)" userId="2e1667b5-636b-4c95-a3b3-a8a0dc9f68da" providerId="ADAL" clId="{4219D885-C3A3-B246-9809-061715B5E4E6}" dt="2023-12-05T03:29:52.678" v="10007" actId="478"/>
          <ac:spMkLst>
            <pc:docMk/>
            <pc:sldMk cId="280654529" sldId="280"/>
            <ac:spMk id="43" creationId="{05D15E4F-AC10-CAB0-3FBB-8448750E1DBE}"/>
          </ac:spMkLst>
        </pc:spChg>
        <pc:spChg chg="add del mod">
          <ac:chgData name="Binita Gupta (binitag)" userId="2e1667b5-636b-4c95-a3b3-a8a0dc9f68da" providerId="ADAL" clId="{4219D885-C3A3-B246-9809-061715B5E4E6}" dt="2023-12-05T03:43:01.922" v="10623"/>
          <ac:spMkLst>
            <pc:docMk/>
            <pc:sldMk cId="280654529" sldId="280"/>
            <ac:spMk id="44" creationId="{0B9847FB-579A-7BFC-8BA2-F57A8C4C6066}"/>
          </ac:spMkLst>
        </pc:spChg>
        <pc:spChg chg="del mod">
          <ac:chgData name="Binita Gupta (binitag)" userId="2e1667b5-636b-4c95-a3b3-a8a0dc9f68da" providerId="ADAL" clId="{4219D885-C3A3-B246-9809-061715B5E4E6}" dt="2023-12-05T03:29:52.678" v="10007" actId="478"/>
          <ac:spMkLst>
            <pc:docMk/>
            <pc:sldMk cId="280654529" sldId="280"/>
            <ac:spMk id="45" creationId="{828944E4-CE15-4371-8C9B-30384F94BA6F}"/>
          </ac:spMkLst>
        </pc:spChg>
        <pc:spChg chg="add del mod">
          <ac:chgData name="Binita Gupta (binitag)" userId="2e1667b5-636b-4c95-a3b3-a8a0dc9f68da" providerId="ADAL" clId="{4219D885-C3A3-B246-9809-061715B5E4E6}" dt="2023-12-05T03:43:01.922" v="10623"/>
          <ac:spMkLst>
            <pc:docMk/>
            <pc:sldMk cId="280654529" sldId="280"/>
            <ac:spMk id="46" creationId="{9004553F-83B3-7423-A017-801D763B4DB1}"/>
          </ac:spMkLst>
        </pc:spChg>
        <pc:spChg chg="del mod">
          <ac:chgData name="Binita Gupta (binitag)" userId="2e1667b5-636b-4c95-a3b3-a8a0dc9f68da" providerId="ADAL" clId="{4219D885-C3A3-B246-9809-061715B5E4E6}" dt="2023-12-05T03:29:52.678" v="10007" actId="478"/>
          <ac:spMkLst>
            <pc:docMk/>
            <pc:sldMk cId="280654529" sldId="280"/>
            <ac:spMk id="47" creationId="{F9FF204D-EAA4-AB0A-A375-14F636E97A23}"/>
          </ac:spMkLst>
        </pc:spChg>
        <pc:spChg chg="add del mod">
          <ac:chgData name="Binita Gupta (binitag)" userId="2e1667b5-636b-4c95-a3b3-a8a0dc9f68da" providerId="ADAL" clId="{4219D885-C3A3-B246-9809-061715B5E4E6}" dt="2023-12-05T03:43:01.922" v="10623"/>
          <ac:spMkLst>
            <pc:docMk/>
            <pc:sldMk cId="280654529" sldId="280"/>
            <ac:spMk id="48" creationId="{F28FD296-37F7-91F5-8498-3578B9B5D402}"/>
          </ac:spMkLst>
        </pc:spChg>
        <pc:spChg chg="add del mod">
          <ac:chgData name="Binita Gupta (binitag)" userId="2e1667b5-636b-4c95-a3b3-a8a0dc9f68da" providerId="ADAL" clId="{4219D885-C3A3-B246-9809-061715B5E4E6}" dt="2023-12-05T03:43:01.922" v="10623"/>
          <ac:spMkLst>
            <pc:docMk/>
            <pc:sldMk cId="280654529" sldId="280"/>
            <ac:spMk id="49" creationId="{E27F884E-67F6-9B42-3186-47C309C6FF63}"/>
          </ac:spMkLst>
        </pc:spChg>
        <pc:spChg chg="add del mod">
          <ac:chgData name="Binita Gupta (binitag)" userId="2e1667b5-636b-4c95-a3b3-a8a0dc9f68da" providerId="ADAL" clId="{4219D885-C3A3-B246-9809-061715B5E4E6}" dt="2023-12-05T03:43:01.922" v="10623"/>
          <ac:spMkLst>
            <pc:docMk/>
            <pc:sldMk cId="280654529" sldId="280"/>
            <ac:spMk id="50" creationId="{30620B5A-D05F-8E1E-7E8A-FA166222A10C}"/>
          </ac:spMkLst>
        </pc:spChg>
        <pc:spChg chg="del mod">
          <ac:chgData name="Binita Gupta (binitag)" userId="2e1667b5-636b-4c95-a3b3-a8a0dc9f68da" providerId="ADAL" clId="{4219D885-C3A3-B246-9809-061715B5E4E6}" dt="2023-12-05T03:29:52.678" v="10007" actId="478"/>
          <ac:spMkLst>
            <pc:docMk/>
            <pc:sldMk cId="280654529" sldId="280"/>
            <ac:spMk id="51" creationId="{25F9FDE3-78CE-4D3C-D9B2-A08B3E0D079F}"/>
          </ac:spMkLst>
        </pc:spChg>
        <pc:spChg chg="add del mod">
          <ac:chgData name="Binita Gupta (binitag)" userId="2e1667b5-636b-4c95-a3b3-a8a0dc9f68da" providerId="ADAL" clId="{4219D885-C3A3-B246-9809-061715B5E4E6}" dt="2023-12-05T03:43:01.922" v="10623"/>
          <ac:spMkLst>
            <pc:docMk/>
            <pc:sldMk cId="280654529" sldId="280"/>
            <ac:spMk id="53" creationId="{00EC81F5-5B30-8F4C-4318-9192E3CD4E44}"/>
          </ac:spMkLst>
        </pc:spChg>
        <pc:spChg chg="add del mod">
          <ac:chgData name="Binita Gupta (binitag)" userId="2e1667b5-636b-4c95-a3b3-a8a0dc9f68da" providerId="ADAL" clId="{4219D885-C3A3-B246-9809-061715B5E4E6}" dt="2023-12-05T03:43:01.922" v="10623"/>
          <ac:spMkLst>
            <pc:docMk/>
            <pc:sldMk cId="280654529" sldId="280"/>
            <ac:spMk id="55" creationId="{4D62176C-3EFC-BE7B-1E3C-C7FF30660053}"/>
          </ac:spMkLst>
        </pc:spChg>
        <pc:spChg chg="add del mod">
          <ac:chgData name="Binita Gupta (binitag)" userId="2e1667b5-636b-4c95-a3b3-a8a0dc9f68da" providerId="ADAL" clId="{4219D885-C3A3-B246-9809-061715B5E4E6}" dt="2023-12-05T03:43:01.922" v="10623"/>
          <ac:spMkLst>
            <pc:docMk/>
            <pc:sldMk cId="280654529" sldId="280"/>
            <ac:spMk id="56" creationId="{5E7FA900-B1ED-2075-3DA8-7943F3924FEA}"/>
          </ac:spMkLst>
        </pc:spChg>
        <pc:spChg chg="add del mod">
          <ac:chgData name="Binita Gupta (binitag)" userId="2e1667b5-636b-4c95-a3b3-a8a0dc9f68da" providerId="ADAL" clId="{4219D885-C3A3-B246-9809-061715B5E4E6}" dt="2023-12-05T03:43:01.922" v="10623"/>
          <ac:spMkLst>
            <pc:docMk/>
            <pc:sldMk cId="280654529" sldId="280"/>
            <ac:spMk id="59" creationId="{CA329879-EE4B-CFFA-4D71-C231D5A2F42B}"/>
          </ac:spMkLst>
        </pc:spChg>
        <pc:spChg chg="add del mod">
          <ac:chgData name="Binita Gupta (binitag)" userId="2e1667b5-636b-4c95-a3b3-a8a0dc9f68da" providerId="ADAL" clId="{4219D885-C3A3-B246-9809-061715B5E4E6}" dt="2023-12-05T03:43:01.922" v="10623"/>
          <ac:spMkLst>
            <pc:docMk/>
            <pc:sldMk cId="280654529" sldId="280"/>
            <ac:spMk id="60" creationId="{62A4273D-B755-1B63-035A-ABBE332B80FD}"/>
          </ac:spMkLst>
        </pc:spChg>
        <pc:spChg chg="add del mod">
          <ac:chgData name="Binita Gupta (binitag)" userId="2e1667b5-636b-4c95-a3b3-a8a0dc9f68da" providerId="ADAL" clId="{4219D885-C3A3-B246-9809-061715B5E4E6}" dt="2023-12-05T03:43:01.922" v="10623"/>
          <ac:spMkLst>
            <pc:docMk/>
            <pc:sldMk cId="280654529" sldId="280"/>
            <ac:spMk id="61" creationId="{B7B13618-EFCD-C5AF-3C5B-211FA22AEDE9}"/>
          </ac:spMkLst>
        </pc:spChg>
        <pc:spChg chg="add del mod">
          <ac:chgData name="Binita Gupta (binitag)" userId="2e1667b5-636b-4c95-a3b3-a8a0dc9f68da" providerId="ADAL" clId="{4219D885-C3A3-B246-9809-061715B5E4E6}" dt="2023-12-05T03:43:01.922" v="10623"/>
          <ac:spMkLst>
            <pc:docMk/>
            <pc:sldMk cId="280654529" sldId="280"/>
            <ac:spMk id="62" creationId="{1D24DCEC-8947-B0FD-5584-5D418528DF8F}"/>
          </ac:spMkLst>
        </pc:spChg>
        <pc:spChg chg="del mod">
          <ac:chgData name="Binita Gupta (binitag)" userId="2e1667b5-636b-4c95-a3b3-a8a0dc9f68da" providerId="ADAL" clId="{4219D885-C3A3-B246-9809-061715B5E4E6}" dt="2023-12-05T03:29:52.678" v="10007" actId="478"/>
          <ac:spMkLst>
            <pc:docMk/>
            <pc:sldMk cId="280654529" sldId="280"/>
            <ac:spMk id="63" creationId="{AC2D59B2-75D3-C113-38FB-781DF4ACA387}"/>
          </ac:spMkLst>
        </pc:spChg>
        <pc:spChg chg="add del mod">
          <ac:chgData name="Binita Gupta (binitag)" userId="2e1667b5-636b-4c95-a3b3-a8a0dc9f68da" providerId="ADAL" clId="{4219D885-C3A3-B246-9809-061715B5E4E6}" dt="2023-12-05T03:43:01.922" v="10623"/>
          <ac:spMkLst>
            <pc:docMk/>
            <pc:sldMk cId="280654529" sldId="280"/>
            <ac:spMk id="64" creationId="{37869424-AC2C-3FDC-3C31-113EAAF097F7}"/>
          </ac:spMkLst>
        </pc:spChg>
        <pc:spChg chg="add del mod">
          <ac:chgData name="Binita Gupta (binitag)" userId="2e1667b5-636b-4c95-a3b3-a8a0dc9f68da" providerId="ADAL" clId="{4219D885-C3A3-B246-9809-061715B5E4E6}" dt="2023-12-05T03:43:01.922" v="10623"/>
          <ac:spMkLst>
            <pc:docMk/>
            <pc:sldMk cId="280654529" sldId="280"/>
            <ac:spMk id="65" creationId="{8A9F66C3-8BB9-995C-B8DC-62B122380F82}"/>
          </ac:spMkLst>
        </pc:spChg>
        <pc:spChg chg="add del mod">
          <ac:chgData name="Binita Gupta (binitag)" userId="2e1667b5-636b-4c95-a3b3-a8a0dc9f68da" providerId="ADAL" clId="{4219D885-C3A3-B246-9809-061715B5E4E6}" dt="2023-12-05T03:43:01.922" v="10623"/>
          <ac:spMkLst>
            <pc:docMk/>
            <pc:sldMk cId="280654529" sldId="280"/>
            <ac:spMk id="66" creationId="{6E621C0A-3487-C28E-B2B2-8325F84BA207}"/>
          </ac:spMkLst>
        </pc:spChg>
        <pc:spChg chg="add del mod">
          <ac:chgData name="Binita Gupta (binitag)" userId="2e1667b5-636b-4c95-a3b3-a8a0dc9f68da" providerId="ADAL" clId="{4219D885-C3A3-B246-9809-061715B5E4E6}" dt="2023-12-05T03:43:01.922" v="10623"/>
          <ac:spMkLst>
            <pc:docMk/>
            <pc:sldMk cId="280654529" sldId="280"/>
            <ac:spMk id="67" creationId="{1C876CB7-837B-48D5-9063-029FD431F4BA}"/>
          </ac:spMkLst>
        </pc:spChg>
        <pc:spChg chg="add del mod">
          <ac:chgData name="Binita Gupta (binitag)" userId="2e1667b5-636b-4c95-a3b3-a8a0dc9f68da" providerId="ADAL" clId="{4219D885-C3A3-B246-9809-061715B5E4E6}" dt="2023-12-05T03:43:01.922" v="10623"/>
          <ac:spMkLst>
            <pc:docMk/>
            <pc:sldMk cId="280654529" sldId="280"/>
            <ac:spMk id="71" creationId="{AE221A67-C793-DA13-9BA3-CE81BCE3EFD6}"/>
          </ac:spMkLst>
        </pc:spChg>
        <pc:spChg chg="add del mod">
          <ac:chgData name="Binita Gupta (binitag)" userId="2e1667b5-636b-4c95-a3b3-a8a0dc9f68da" providerId="ADAL" clId="{4219D885-C3A3-B246-9809-061715B5E4E6}" dt="2023-12-05T03:43:01.922" v="10623"/>
          <ac:spMkLst>
            <pc:docMk/>
            <pc:sldMk cId="280654529" sldId="280"/>
            <ac:spMk id="72" creationId="{E6CACFA9-5990-B75D-7B97-37DE5B47036B}"/>
          </ac:spMkLst>
        </pc:spChg>
        <pc:spChg chg="add del mod">
          <ac:chgData name="Binita Gupta (binitag)" userId="2e1667b5-636b-4c95-a3b3-a8a0dc9f68da" providerId="ADAL" clId="{4219D885-C3A3-B246-9809-061715B5E4E6}" dt="2023-12-05T03:43:01.922" v="10623"/>
          <ac:spMkLst>
            <pc:docMk/>
            <pc:sldMk cId="280654529" sldId="280"/>
            <ac:spMk id="73" creationId="{85DD15F2-4829-816E-E2FE-839AB34D6323}"/>
          </ac:spMkLst>
        </pc:spChg>
        <pc:spChg chg="add del mod">
          <ac:chgData name="Binita Gupta (binitag)" userId="2e1667b5-636b-4c95-a3b3-a8a0dc9f68da" providerId="ADAL" clId="{4219D885-C3A3-B246-9809-061715B5E4E6}" dt="2023-12-05T03:43:01.922" v="10623"/>
          <ac:spMkLst>
            <pc:docMk/>
            <pc:sldMk cId="280654529" sldId="280"/>
            <ac:spMk id="76" creationId="{3AFC2FB0-0F1D-8778-4D55-944700FD5C61}"/>
          </ac:spMkLst>
        </pc:spChg>
        <pc:spChg chg="add del mod">
          <ac:chgData name="Binita Gupta (binitag)" userId="2e1667b5-636b-4c95-a3b3-a8a0dc9f68da" providerId="ADAL" clId="{4219D885-C3A3-B246-9809-061715B5E4E6}" dt="2023-12-05T03:43:01.922" v="10623"/>
          <ac:spMkLst>
            <pc:docMk/>
            <pc:sldMk cId="280654529" sldId="280"/>
            <ac:spMk id="77" creationId="{6DE44A84-D1BF-A200-20D5-2CD9E949F0EA}"/>
          </ac:spMkLst>
        </pc:spChg>
        <pc:spChg chg="del mod">
          <ac:chgData name="Binita Gupta (binitag)" userId="2e1667b5-636b-4c95-a3b3-a8a0dc9f68da" providerId="ADAL" clId="{4219D885-C3A3-B246-9809-061715B5E4E6}" dt="2023-12-05T03:29:52.678" v="10007" actId="478"/>
          <ac:spMkLst>
            <pc:docMk/>
            <pc:sldMk cId="280654529" sldId="280"/>
            <ac:spMk id="79" creationId="{AECF8823-2526-1E52-20BC-9245044E8BCE}"/>
          </ac:spMkLst>
        </pc:spChg>
        <pc:spChg chg="del mod">
          <ac:chgData name="Binita Gupta (binitag)" userId="2e1667b5-636b-4c95-a3b3-a8a0dc9f68da" providerId="ADAL" clId="{4219D885-C3A3-B246-9809-061715B5E4E6}" dt="2023-12-05T03:29:52.678" v="10007" actId="478"/>
          <ac:spMkLst>
            <pc:docMk/>
            <pc:sldMk cId="280654529" sldId="280"/>
            <ac:spMk id="80" creationId="{70B9A0D3-2E49-0646-17B0-F179F3269053}"/>
          </ac:spMkLst>
        </pc:spChg>
        <pc:spChg chg="del mod">
          <ac:chgData name="Binita Gupta (binitag)" userId="2e1667b5-636b-4c95-a3b3-a8a0dc9f68da" providerId="ADAL" clId="{4219D885-C3A3-B246-9809-061715B5E4E6}" dt="2023-12-05T03:29:52.678" v="10007" actId="478"/>
          <ac:spMkLst>
            <pc:docMk/>
            <pc:sldMk cId="280654529" sldId="280"/>
            <ac:spMk id="82" creationId="{C7DAAF49-6918-C2BC-6BD6-8BD2A0562494}"/>
          </ac:spMkLst>
        </pc:spChg>
        <pc:spChg chg="add del mod">
          <ac:chgData name="Binita Gupta (binitag)" userId="2e1667b5-636b-4c95-a3b3-a8a0dc9f68da" providerId="ADAL" clId="{4219D885-C3A3-B246-9809-061715B5E4E6}" dt="2023-12-05T03:43:01.922" v="10623"/>
          <ac:spMkLst>
            <pc:docMk/>
            <pc:sldMk cId="280654529" sldId="280"/>
            <ac:spMk id="84" creationId="{4BB034AF-4467-0306-4B42-A86FE9154FBC}"/>
          </ac:spMkLst>
        </pc:spChg>
        <pc:spChg chg="add del mod">
          <ac:chgData name="Binita Gupta (binitag)" userId="2e1667b5-636b-4c95-a3b3-a8a0dc9f68da" providerId="ADAL" clId="{4219D885-C3A3-B246-9809-061715B5E4E6}" dt="2023-12-05T03:43:01.922" v="10623"/>
          <ac:spMkLst>
            <pc:docMk/>
            <pc:sldMk cId="280654529" sldId="280"/>
            <ac:spMk id="87" creationId="{47A06838-39C3-0D4A-8E67-CAE0EB7B4026}"/>
          </ac:spMkLst>
        </pc:spChg>
        <pc:spChg chg="add del mod">
          <ac:chgData name="Binita Gupta (binitag)" userId="2e1667b5-636b-4c95-a3b3-a8a0dc9f68da" providerId="ADAL" clId="{4219D885-C3A3-B246-9809-061715B5E4E6}" dt="2023-12-05T03:43:01.922" v="10623"/>
          <ac:spMkLst>
            <pc:docMk/>
            <pc:sldMk cId="280654529" sldId="280"/>
            <ac:spMk id="88" creationId="{4D423861-D223-424A-B875-B7853233538C}"/>
          </ac:spMkLst>
        </pc:spChg>
        <pc:spChg chg="add del mod">
          <ac:chgData name="Binita Gupta (binitag)" userId="2e1667b5-636b-4c95-a3b3-a8a0dc9f68da" providerId="ADAL" clId="{4219D885-C3A3-B246-9809-061715B5E4E6}" dt="2023-12-05T03:43:01.922" v="10623"/>
          <ac:spMkLst>
            <pc:docMk/>
            <pc:sldMk cId="280654529" sldId="280"/>
            <ac:spMk id="90" creationId="{7D484D5C-6D50-E160-4FC6-9FCE7D0DCF78}"/>
          </ac:spMkLst>
        </pc:spChg>
        <pc:spChg chg="add del mod">
          <ac:chgData name="Binita Gupta (binitag)" userId="2e1667b5-636b-4c95-a3b3-a8a0dc9f68da" providerId="ADAL" clId="{4219D885-C3A3-B246-9809-061715B5E4E6}" dt="2023-12-05T03:43:01.922" v="10623"/>
          <ac:spMkLst>
            <pc:docMk/>
            <pc:sldMk cId="280654529" sldId="280"/>
            <ac:spMk id="91" creationId="{3A08A0EC-6C1B-0C66-4EE3-2D382E4F2209}"/>
          </ac:spMkLst>
        </pc:spChg>
        <pc:spChg chg="add del mod">
          <ac:chgData name="Binita Gupta (binitag)" userId="2e1667b5-636b-4c95-a3b3-a8a0dc9f68da" providerId="ADAL" clId="{4219D885-C3A3-B246-9809-061715B5E4E6}" dt="2023-12-05T03:43:01.922" v="10623"/>
          <ac:spMkLst>
            <pc:docMk/>
            <pc:sldMk cId="280654529" sldId="280"/>
            <ac:spMk id="93" creationId="{E271064B-98A0-9F3E-DC93-12906034149F}"/>
          </ac:spMkLst>
        </pc:spChg>
        <pc:spChg chg="add del mod">
          <ac:chgData name="Binita Gupta (binitag)" userId="2e1667b5-636b-4c95-a3b3-a8a0dc9f68da" providerId="ADAL" clId="{4219D885-C3A3-B246-9809-061715B5E4E6}" dt="2023-12-05T03:43:01.922" v="10623"/>
          <ac:spMkLst>
            <pc:docMk/>
            <pc:sldMk cId="280654529" sldId="280"/>
            <ac:spMk id="94" creationId="{2485AC15-69FD-1C44-5F5C-FF6A9E11E1C7}"/>
          </ac:spMkLst>
        </pc:spChg>
        <pc:spChg chg="add del mod">
          <ac:chgData name="Binita Gupta (binitag)" userId="2e1667b5-636b-4c95-a3b3-a8a0dc9f68da" providerId="ADAL" clId="{4219D885-C3A3-B246-9809-061715B5E4E6}" dt="2023-12-05T03:43:01.922" v="10623"/>
          <ac:spMkLst>
            <pc:docMk/>
            <pc:sldMk cId="280654529" sldId="280"/>
            <ac:spMk id="95" creationId="{C6D359FA-688A-8E38-0BB8-645194E195A9}"/>
          </ac:spMkLst>
        </pc:spChg>
        <pc:spChg chg="add del mod">
          <ac:chgData name="Binita Gupta (binitag)" userId="2e1667b5-636b-4c95-a3b3-a8a0dc9f68da" providerId="ADAL" clId="{4219D885-C3A3-B246-9809-061715B5E4E6}" dt="2023-12-05T03:43:01.922" v="10623"/>
          <ac:spMkLst>
            <pc:docMk/>
            <pc:sldMk cId="280654529" sldId="280"/>
            <ac:spMk id="97" creationId="{124F44AB-3FB3-89CE-7990-B9C51B06D754}"/>
          </ac:spMkLst>
        </pc:spChg>
        <pc:picChg chg="add del mod">
          <ac:chgData name="Binita Gupta (binitag)" userId="2e1667b5-636b-4c95-a3b3-a8a0dc9f68da" providerId="ADAL" clId="{4219D885-C3A3-B246-9809-061715B5E4E6}" dt="2023-12-05T03:37:08.738" v="10556" actId="478"/>
          <ac:picMkLst>
            <pc:docMk/>
            <pc:sldMk cId="280654529" sldId="280"/>
            <ac:picMk id="11" creationId="{EC59E099-6368-C99A-9C25-BEA911B1541B}"/>
          </ac:picMkLst>
        </pc:picChg>
        <pc:picChg chg="add del mod">
          <ac:chgData name="Binita Gupta (binitag)" userId="2e1667b5-636b-4c95-a3b3-a8a0dc9f68da" providerId="ADAL" clId="{4219D885-C3A3-B246-9809-061715B5E4E6}" dt="2023-12-05T03:42:49.767" v="10621" actId="478"/>
          <ac:picMkLst>
            <pc:docMk/>
            <pc:sldMk cId="280654529" sldId="280"/>
            <ac:picMk id="32" creationId="{5542E113-42B6-30B1-9C14-7B72964FBA33}"/>
          </ac:picMkLst>
        </pc:picChg>
        <pc:picChg chg="add del mod">
          <ac:chgData name="Binita Gupta (binitag)" userId="2e1667b5-636b-4c95-a3b3-a8a0dc9f68da" providerId="ADAL" clId="{4219D885-C3A3-B246-9809-061715B5E4E6}" dt="2023-12-05T03:43:56.695" v="10636" actId="478"/>
          <ac:picMkLst>
            <pc:docMk/>
            <pc:sldMk cId="280654529" sldId="280"/>
            <ac:picMk id="101" creationId="{5FD9C552-2265-2E1F-FBB9-B344CC4DA927}"/>
          </ac:picMkLst>
        </pc:picChg>
        <pc:picChg chg="add del mod">
          <ac:chgData name="Binita Gupta (binitag)" userId="2e1667b5-636b-4c95-a3b3-a8a0dc9f68da" providerId="ADAL" clId="{4219D885-C3A3-B246-9809-061715B5E4E6}" dt="2023-12-05T17:30:36.440" v="15516" actId="478"/>
          <ac:picMkLst>
            <pc:docMk/>
            <pc:sldMk cId="280654529" sldId="280"/>
            <ac:picMk id="102" creationId="{3BDF9189-BB18-765D-309A-9038F921A935}"/>
          </ac:picMkLst>
        </pc:picChg>
        <pc:picChg chg="add mod">
          <ac:chgData name="Binita Gupta (binitag)" userId="2e1667b5-636b-4c95-a3b3-a8a0dc9f68da" providerId="ADAL" clId="{4219D885-C3A3-B246-9809-061715B5E4E6}" dt="2023-12-13T22:38:05.596" v="22059" actId="1076"/>
          <ac:picMkLst>
            <pc:docMk/>
            <pc:sldMk cId="280654529" sldId="280"/>
            <ac:picMk id="103" creationId="{8896E40C-1443-2318-1C98-976CABDD6BC1}"/>
          </ac:picMkLst>
        </pc:picChg>
        <pc:cxnChg chg="del mod">
          <ac:chgData name="Binita Gupta (binitag)" userId="2e1667b5-636b-4c95-a3b3-a8a0dc9f68da" providerId="ADAL" clId="{4219D885-C3A3-B246-9809-061715B5E4E6}" dt="2023-12-05T03:29:52.678" v="10007" actId="478"/>
          <ac:cxnSpMkLst>
            <pc:docMk/>
            <pc:sldMk cId="280654529" sldId="280"/>
            <ac:cxnSpMk id="12" creationId="{F78C80BC-CEB0-CD73-BCC3-B98DC2D54697}"/>
          </ac:cxnSpMkLst>
        </pc:cxnChg>
        <pc:cxnChg chg="del mod">
          <ac:chgData name="Binita Gupta (binitag)" userId="2e1667b5-636b-4c95-a3b3-a8a0dc9f68da" providerId="ADAL" clId="{4219D885-C3A3-B246-9809-061715B5E4E6}" dt="2023-12-05T03:29:52.678" v="10007" actId="478"/>
          <ac:cxnSpMkLst>
            <pc:docMk/>
            <pc:sldMk cId="280654529" sldId="280"/>
            <ac:cxnSpMk id="33" creationId="{C212FDC7-47C3-0BAE-8AB8-1CB923DEBA43}"/>
          </ac:cxnSpMkLst>
        </pc:cxnChg>
        <pc:cxnChg chg="del mod">
          <ac:chgData name="Binita Gupta (binitag)" userId="2e1667b5-636b-4c95-a3b3-a8a0dc9f68da" providerId="ADAL" clId="{4219D885-C3A3-B246-9809-061715B5E4E6}" dt="2023-12-05T03:29:52.678" v="10007" actId="478"/>
          <ac:cxnSpMkLst>
            <pc:docMk/>
            <pc:sldMk cId="280654529" sldId="280"/>
            <ac:cxnSpMk id="34" creationId="{009B25CC-BCE7-1911-797F-20657D885E16}"/>
          </ac:cxnSpMkLst>
        </pc:cxnChg>
        <pc:cxnChg chg="del mod">
          <ac:chgData name="Binita Gupta (binitag)" userId="2e1667b5-636b-4c95-a3b3-a8a0dc9f68da" providerId="ADAL" clId="{4219D885-C3A3-B246-9809-061715B5E4E6}" dt="2023-12-05T03:29:52.678" v="10007" actId="478"/>
          <ac:cxnSpMkLst>
            <pc:docMk/>
            <pc:sldMk cId="280654529" sldId="280"/>
            <ac:cxnSpMk id="35" creationId="{A66EBE32-3FC1-C940-1166-68EC2283CC93}"/>
          </ac:cxnSpMkLst>
        </pc:cxnChg>
        <pc:cxnChg chg="del mod">
          <ac:chgData name="Binita Gupta (binitag)" userId="2e1667b5-636b-4c95-a3b3-a8a0dc9f68da" providerId="ADAL" clId="{4219D885-C3A3-B246-9809-061715B5E4E6}" dt="2023-12-05T03:29:52.678" v="10007" actId="478"/>
          <ac:cxnSpMkLst>
            <pc:docMk/>
            <pc:sldMk cId="280654529" sldId="280"/>
            <ac:cxnSpMk id="37" creationId="{A47EC210-DE72-737E-9397-F9115026688F}"/>
          </ac:cxnSpMkLst>
        </pc:cxnChg>
        <pc:cxnChg chg="del mod">
          <ac:chgData name="Binita Gupta (binitag)" userId="2e1667b5-636b-4c95-a3b3-a8a0dc9f68da" providerId="ADAL" clId="{4219D885-C3A3-B246-9809-061715B5E4E6}" dt="2023-12-05T03:29:52.678" v="10007" actId="478"/>
          <ac:cxnSpMkLst>
            <pc:docMk/>
            <pc:sldMk cId="280654529" sldId="280"/>
            <ac:cxnSpMk id="39" creationId="{7191A5C7-58A4-0D5E-D3EE-DF6F27949637}"/>
          </ac:cxnSpMkLst>
        </pc:cxnChg>
        <pc:cxnChg chg="del mod">
          <ac:chgData name="Binita Gupta (binitag)" userId="2e1667b5-636b-4c95-a3b3-a8a0dc9f68da" providerId="ADAL" clId="{4219D885-C3A3-B246-9809-061715B5E4E6}" dt="2023-12-05T03:29:52.678" v="10007" actId="478"/>
          <ac:cxnSpMkLst>
            <pc:docMk/>
            <pc:sldMk cId="280654529" sldId="280"/>
            <ac:cxnSpMk id="52" creationId="{9B0AF17C-A2C9-C2C1-F6CE-15380BFCA2D4}"/>
          </ac:cxnSpMkLst>
        </pc:cxnChg>
        <pc:cxnChg chg="del mod">
          <ac:chgData name="Binita Gupta (binitag)" userId="2e1667b5-636b-4c95-a3b3-a8a0dc9f68da" providerId="ADAL" clId="{4219D885-C3A3-B246-9809-061715B5E4E6}" dt="2023-12-05T03:29:52.678" v="10007" actId="478"/>
          <ac:cxnSpMkLst>
            <pc:docMk/>
            <pc:sldMk cId="280654529" sldId="280"/>
            <ac:cxnSpMk id="54" creationId="{065A633C-02E2-29A3-2B6C-C8A4F1E6C7C4}"/>
          </ac:cxnSpMkLst>
        </pc:cxnChg>
        <pc:cxnChg chg="del mod">
          <ac:chgData name="Binita Gupta (binitag)" userId="2e1667b5-636b-4c95-a3b3-a8a0dc9f68da" providerId="ADAL" clId="{4219D885-C3A3-B246-9809-061715B5E4E6}" dt="2023-12-05T03:29:52.678" v="10007" actId="478"/>
          <ac:cxnSpMkLst>
            <pc:docMk/>
            <pc:sldMk cId="280654529" sldId="280"/>
            <ac:cxnSpMk id="57" creationId="{B212E863-725A-925E-9AF3-A783C9FD44BF}"/>
          </ac:cxnSpMkLst>
        </pc:cxnChg>
        <pc:cxnChg chg="del mod">
          <ac:chgData name="Binita Gupta (binitag)" userId="2e1667b5-636b-4c95-a3b3-a8a0dc9f68da" providerId="ADAL" clId="{4219D885-C3A3-B246-9809-061715B5E4E6}" dt="2023-12-05T03:29:52.678" v="10007" actId="478"/>
          <ac:cxnSpMkLst>
            <pc:docMk/>
            <pc:sldMk cId="280654529" sldId="280"/>
            <ac:cxnSpMk id="58" creationId="{8260DC68-2519-8E91-C8FA-17A61083FF73}"/>
          </ac:cxnSpMkLst>
        </pc:cxnChg>
        <pc:cxnChg chg="add del mod">
          <ac:chgData name="Binita Gupta (binitag)" userId="2e1667b5-636b-4c95-a3b3-a8a0dc9f68da" providerId="ADAL" clId="{4219D885-C3A3-B246-9809-061715B5E4E6}" dt="2023-12-05T03:43:01.922" v="10623"/>
          <ac:cxnSpMkLst>
            <pc:docMk/>
            <pc:sldMk cId="280654529" sldId="280"/>
            <ac:cxnSpMk id="68" creationId="{D438A0A3-4345-DE15-EF73-2EE78E584786}"/>
          </ac:cxnSpMkLst>
        </pc:cxnChg>
        <pc:cxnChg chg="add del mod">
          <ac:chgData name="Binita Gupta (binitag)" userId="2e1667b5-636b-4c95-a3b3-a8a0dc9f68da" providerId="ADAL" clId="{4219D885-C3A3-B246-9809-061715B5E4E6}" dt="2023-12-05T03:43:01.922" v="10623"/>
          <ac:cxnSpMkLst>
            <pc:docMk/>
            <pc:sldMk cId="280654529" sldId="280"/>
            <ac:cxnSpMk id="69" creationId="{0CA3174E-553F-3C2F-F67E-182663D78008}"/>
          </ac:cxnSpMkLst>
        </pc:cxnChg>
        <pc:cxnChg chg="add del mod">
          <ac:chgData name="Binita Gupta (binitag)" userId="2e1667b5-636b-4c95-a3b3-a8a0dc9f68da" providerId="ADAL" clId="{4219D885-C3A3-B246-9809-061715B5E4E6}" dt="2023-12-05T03:43:01.922" v="10623"/>
          <ac:cxnSpMkLst>
            <pc:docMk/>
            <pc:sldMk cId="280654529" sldId="280"/>
            <ac:cxnSpMk id="70" creationId="{8DE950A7-E2BC-9CDA-C5ED-BB5EDFB0F914}"/>
          </ac:cxnSpMkLst>
        </pc:cxnChg>
        <pc:cxnChg chg="del mod">
          <ac:chgData name="Binita Gupta (binitag)" userId="2e1667b5-636b-4c95-a3b3-a8a0dc9f68da" providerId="ADAL" clId="{4219D885-C3A3-B246-9809-061715B5E4E6}" dt="2023-12-05T03:29:52.678" v="10007" actId="478"/>
          <ac:cxnSpMkLst>
            <pc:docMk/>
            <pc:sldMk cId="280654529" sldId="280"/>
            <ac:cxnSpMk id="74" creationId="{D21B1AF2-FC71-D79E-EB24-615308F4726E}"/>
          </ac:cxnSpMkLst>
        </pc:cxnChg>
        <pc:cxnChg chg="del mod">
          <ac:chgData name="Binita Gupta (binitag)" userId="2e1667b5-636b-4c95-a3b3-a8a0dc9f68da" providerId="ADAL" clId="{4219D885-C3A3-B246-9809-061715B5E4E6}" dt="2023-12-05T03:29:52.678" v="10007" actId="478"/>
          <ac:cxnSpMkLst>
            <pc:docMk/>
            <pc:sldMk cId="280654529" sldId="280"/>
            <ac:cxnSpMk id="75" creationId="{BEA719EF-981E-5B2F-5925-5E04CB88C42D}"/>
          </ac:cxnSpMkLst>
        </pc:cxnChg>
        <pc:cxnChg chg="add del mod">
          <ac:chgData name="Binita Gupta (binitag)" userId="2e1667b5-636b-4c95-a3b3-a8a0dc9f68da" providerId="ADAL" clId="{4219D885-C3A3-B246-9809-061715B5E4E6}" dt="2023-12-05T03:43:01.922" v="10623"/>
          <ac:cxnSpMkLst>
            <pc:docMk/>
            <pc:sldMk cId="280654529" sldId="280"/>
            <ac:cxnSpMk id="78" creationId="{5BFC1576-B2F1-9D3D-D7CE-C297EFB4D401}"/>
          </ac:cxnSpMkLst>
        </pc:cxnChg>
        <pc:cxnChg chg="del mod">
          <ac:chgData name="Binita Gupta (binitag)" userId="2e1667b5-636b-4c95-a3b3-a8a0dc9f68da" providerId="ADAL" clId="{4219D885-C3A3-B246-9809-061715B5E4E6}" dt="2023-12-05T03:29:52.678" v="10007" actId="478"/>
          <ac:cxnSpMkLst>
            <pc:docMk/>
            <pc:sldMk cId="280654529" sldId="280"/>
            <ac:cxnSpMk id="81" creationId="{2C175393-A5B1-2959-204A-25E0ED377982}"/>
          </ac:cxnSpMkLst>
        </pc:cxnChg>
        <pc:cxnChg chg="add del mod">
          <ac:chgData name="Binita Gupta (binitag)" userId="2e1667b5-636b-4c95-a3b3-a8a0dc9f68da" providerId="ADAL" clId="{4219D885-C3A3-B246-9809-061715B5E4E6}" dt="2023-12-05T03:43:01.922" v="10623"/>
          <ac:cxnSpMkLst>
            <pc:docMk/>
            <pc:sldMk cId="280654529" sldId="280"/>
            <ac:cxnSpMk id="83" creationId="{461AE847-6F81-EE79-A4FE-ACCE88051E38}"/>
          </ac:cxnSpMkLst>
        </pc:cxnChg>
        <pc:cxnChg chg="add del mod">
          <ac:chgData name="Binita Gupta (binitag)" userId="2e1667b5-636b-4c95-a3b3-a8a0dc9f68da" providerId="ADAL" clId="{4219D885-C3A3-B246-9809-061715B5E4E6}" dt="2023-12-05T03:43:01.922" v="10623"/>
          <ac:cxnSpMkLst>
            <pc:docMk/>
            <pc:sldMk cId="280654529" sldId="280"/>
            <ac:cxnSpMk id="85" creationId="{2C11FDCC-1600-F072-0A35-ED72CE3D5A3D}"/>
          </ac:cxnSpMkLst>
        </pc:cxnChg>
        <pc:cxnChg chg="add del mod">
          <ac:chgData name="Binita Gupta (binitag)" userId="2e1667b5-636b-4c95-a3b3-a8a0dc9f68da" providerId="ADAL" clId="{4219D885-C3A3-B246-9809-061715B5E4E6}" dt="2023-12-05T03:43:01.922" v="10623"/>
          <ac:cxnSpMkLst>
            <pc:docMk/>
            <pc:sldMk cId="280654529" sldId="280"/>
            <ac:cxnSpMk id="86" creationId="{07805A8C-98C8-E97D-5CBB-EE7E16359525}"/>
          </ac:cxnSpMkLst>
        </pc:cxnChg>
        <pc:cxnChg chg="add del mod">
          <ac:chgData name="Binita Gupta (binitag)" userId="2e1667b5-636b-4c95-a3b3-a8a0dc9f68da" providerId="ADAL" clId="{4219D885-C3A3-B246-9809-061715B5E4E6}" dt="2023-12-05T03:43:01.922" v="10623"/>
          <ac:cxnSpMkLst>
            <pc:docMk/>
            <pc:sldMk cId="280654529" sldId="280"/>
            <ac:cxnSpMk id="89" creationId="{1EF1467C-5AC6-25BC-20E3-24180877729C}"/>
          </ac:cxnSpMkLst>
        </pc:cxnChg>
        <pc:cxnChg chg="add del mod">
          <ac:chgData name="Binita Gupta (binitag)" userId="2e1667b5-636b-4c95-a3b3-a8a0dc9f68da" providerId="ADAL" clId="{4219D885-C3A3-B246-9809-061715B5E4E6}" dt="2023-12-05T03:43:01.922" v="10623"/>
          <ac:cxnSpMkLst>
            <pc:docMk/>
            <pc:sldMk cId="280654529" sldId="280"/>
            <ac:cxnSpMk id="92" creationId="{7858C6A8-5779-24B8-7205-F11D5F646D5A}"/>
          </ac:cxnSpMkLst>
        </pc:cxnChg>
        <pc:cxnChg chg="add del mod">
          <ac:chgData name="Binita Gupta (binitag)" userId="2e1667b5-636b-4c95-a3b3-a8a0dc9f68da" providerId="ADAL" clId="{4219D885-C3A3-B246-9809-061715B5E4E6}" dt="2023-12-05T03:43:01.922" v="10623"/>
          <ac:cxnSpMkLst>
            <pc:docMk/>
            <pc:sldMk cId="280654529" sldId="280"/>
            <ac:cxnSpMk id="96" creationId="{887321F0-6F3F-CFC7-BCC9-924782C0E49E}"/>
          </ac:cxnSpMkLst>
        </pc:cxnChg>
        <pc:cxnChg chg="add del mod">
          <ac:chgData name="Binita Gupta (binitag)" userId="2e1667b5-636b-4c95-a3b3-a8a0dc9f68da" providerId="ADAL" clId="{4219D885-C3A3-B246-9809-061715B5E4E6}" dt="2023-12-05T03:43:01.922" v="10623"/>
          <ac:cxnSpMkLst>
            <pc:docMk/>
            <pc:sldMk cId="280654529" sldId="280"/>
            <ac:cxnSpMk id="98" creationId="{931FEC53-3F79-5C4E-232D-E311C229B2A2}"/>
          </ac:cxnSpMkLst>
        </pc:cxnChg>
        <pc:cxnChg chg="add del mod">
          <ac:chgData name="Binita Gupta (binitag)" userId="2e1667b5-636b-4c95-a3b3-a8a0dc9f68da" providerId="ADAL" clId="{4219D885-C3A3-B246-9809-061715B5E4E6}" dt="2023-12-05T03:43:01.922" v="10623"/>
          <ac:cxnSpMkLst>
            <pc:docMk/>
            <pc:sldMk cId="280654529" sldId="280"/>
            <ac:cxnSpMk id="99" creationId="{AA79EB9B-0E9C-6847-F22B-682388C17ED3}"/>
          </ac:cxnSpMkLst>
        </pc:cxnChg>
        <pc:cxnChg chg="add del mod">
          <ac:chgData name="Binita Gupta (binitag)" userId="2e1667b5-636b-4c95-a3b3-a8a0dc9f68da" providerId="ADAL" clId="{4219D885-C3A3-B246-9809-061715B5E4E6}" dt="2023-12-05T03:43:01.922" v="10623"/>
          <ac:cxnSpMkLst>
            <pc:docMk/>
            <pc:sldMk cId="280654529" sldId="280"/>
            <ac:cxnSpMk id="100" creationId="{17C3B5DD-DD33-42D5-E032-88D896942F8B}"/>
          </ac:cxnSpMkLst>
        </pc:cxnChg>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pChg chg="mod">
          <ac:chgData name="Binita Gupta (binitag)" userId="2e1667b5-636b-4c95-a3b3-a8a0dc9f68da" providerId="ADAL" clId="{4219D885-C3A3-B246-9809-061715B5E4E6}" dt="2023-12-05T18:54:54.856" v="18135" actId="20577"/>
          <ac:spMkLst>
            <pc:docMk/>
            <pc:sldMk cId="1899805933" sldId="282"/>
            <ac:spMk id="4097" creationId="{00000000-0000-0000-0000-000000000000}"/>
          </ac:spMkLst>
        </pc:spChg>
        <pc:spChg chg="mod">
          <ac:chgData name="Binita Gupta (binitag)" userId="2e1667b5-636b-4c95-a3b3-a8a0dc9f68da" providerId="ADAL" clId="{4219D885-C3A3-B246-9809-061715B5E4E6}" dt="2023-12-13T22:39:11.812" v="22102" actId="20577"/>
          <ac:spMkLst>
            <pc:docMk/>
            <pc:sldMk cId="1899805933" sldId="282"/>
            <ac:spMk id="4098" creationId="{00000000-0000-0000-0000-000000000000}"/>
          </ac:spMkLst>
        </pc:spChg>
      </pc:sldChg>
      <pc:sldChg chg="modSp add mod">
        <pc:chgData name="Binita Gupta (binitag)" userId="2e1667b5-636b-4c95-a3b3-a8a0dc9f68da" providerId="ADAL" clId="{4219D885-C3A3-B246-9809-061715B5E4E6}" dt="2023-12-15T06:48:47.555" v="23495" actId="20577"/>
        <pc:sldMkLst>
          <pc:docMk/>
          <pc:sldMk cId="1300546902" sldId="283"/>
        </pc:sldMkLst>
        <pc:spChg chg="mod">
          <ac:chgData name="Binita Gupta (binitag)" userId="2e1667b5-636b-4c95-a3b3-a8a0dc9f68da" providerId="ADAL" clId="{4219D885-C3A3-B246-9809-061715B5E4E6}" dt="2023-12-05T18:55:19.249" v="18145" actId="20577"/>
          <ac:spMkLst>
            <pc:docMk/>
            <pc:sldMk cId="1300546902" sldId="283"/>
            <ac:spMk id="4097" creationId="{00000000-0000-0000-0000-000000000000}"/>
          </ac:spMkLst>
        </pc:spChg>
        <pc:spChg chg="mod">
          <ac:chgData name="Binita Gupta (binitag)" userId="2e1667b5-636b-4c95-a3b3-a8a0dc9f68da" providerId="ADAL" clId="{4219D885-C3A3-B246-9809-061715B5E4E6}" dt="2023-12-15T06:48:47.555" v="23495" actId="20577"/>
          <ac:spMkLst>
            <pc:docMk/>
            <pc:sldMk cId="1300546902" sldId="283"/>
            <ac:spMk id="4098" creationId="{00000000-0000-0000-0000-000000000000}"/>
          </ac:spMkLst>
        </pc:spChg>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pChg chg="mod">
          <ac:chgData name="Binita Gupta (binitag)" userId="2e1667b5-636b-4c95-a3b3-a8a0dc9f68da" providerId="ADAL" clId="{4219D885-C3A3-B246-9809-061715B5E4E6}" dt="2023-12-14T08:32:47.909" v="22120" actId="120"/>
          <ac:spMkLst>
            <pc:docMk/>
            <pc:sldMk cId="2526981430" sldId="284"/>
            <ac:spMk id="2" creationId="{27B2087D-0A6E-C019-4271-78E632268575}"/>
          </ac:spMkLst>
        </pc:spChg>
        <pc:spChg chg="add del">
          <ac:chgData name="Binita Gupta (binitag)" userId="2e1667b5-636b-4c95-a3b3-a8a0dc9f68da" providerId="ADAL" clId="{4219D885-C3A3-B246-9809-061715B5E4E6}" dt="2023-12-05T20:39:09.811" v="18173" actId="26606"/>
          <ac:spMkLst>
            <pc:docMk/>
            <pc:sldMk cId="2526981430" sldId="284"/>
            <ac:spMk id="3" creationId="{4AD6D142-1C2D-0A32-EC71-9CF763D72457}"/>
          </ac:spMkLst>
        </pc:spChg>
        <pc:spChg chg="add mod">
          <ac:chgData name="Binita Gupta (binitag)" userId="2e1667b5-636b-4c95-a3b3-a8a0dc9f68da" providerId="ADAL" clId="{4219D885-C3A3-B246-9809-061715B5E4E6}" dt="2023-12-14T08:45:34.161" v="23472" actId="14100"/>
          <ac:spMkLst>
            <pc:docMk/>
            <pc:sldMk cId="2526981430" sldId="284"/>
            <ac:spMk id="3" creationId="{5000CBDF-4D1B-2FE9-1ED7-CAD99530F945}"/>
          </ac:spMkLst>
        </pc:spChg>
        <pc:spChg chg="mod ord">
          <ac:chgData name="Binita Gupta (binitag)" userId="2e1667b5-636b-4c95-a3b3-a8a0dc9f68da" providerId="ADAL" clId="{4219D885-C3A3-B246-9809-061715B5E4E6}" dt="2023-12-14T08:32:12.550" v="22105" actId="26606"/>
          <ac:spMkLst>
            <pc:docMk/>
            <pc:sldMk cId="2526981430" sldId="284"/>
            <ac:spMk id="4" creationId="{FF0C016F-7FE1-F97A-FD85-0BA343643E39}"/>
          </ac:spMkLst>
        </pc:spChg>
        <pc:spChg chg="mod ord">
          <ac:chgData name="Binita Gupta (binitag)" userId="2e1667b5-636b-4c95-a3b3-a8a0dc9f68da" providerId="ADAL" clId="{4219D885-C3A3-B246-9809-061715B5E4E6}" dt="2023-12-14T08:32:12.550" v="22105" actId="26606"/>
          <ac:spMkLst>
            <pc:docMk/>
            <pc:sldMk cId="2526981430" sldId="284"/>
            <ac:spMk id="5" creationId="{E32EB053-F915-009B-C175-82274A7BB6E8}"/>
          </ac:spMkLst>
        </pc:spChg>
        <pc:spChg chg="mod ord">
          <ac:chgData name="Binita Gupta (binitag)" userId="2e1667b5-636b-4c95-a3b3-a8a0dc9f68da" providerId="ADAL" clId="{4219D885-C3A3-B246-9809-061715B5E4E6}" dt="2023-12-14T08:32:12.550" v="22105" actId="26606"/>
          <ac:spMkLst>
            <pc:docMk/>
            <pc:sldMk cId="2526981430" sldId="284"/>
            <ac:spMk id="6" creationId="{5092E549-D332-E1D5-8F11-78CC67EFEFC6}"/>
          </ac:spMkLst>
        </pc:spChg>
        <pc:spChg chg="add del">
          <ac:chgData name="Binita Gupta (binitag)" userId="2e1667b5-636b-4c95-a3b3-a8a0dc9f68da" providerId="ADAL" clId="{4219D885-C3A3-B246-9809-061715B5E4E6}" dt="2023-12-05T20:41:24.174" v="18206" actId="22"/>
          <ac:spMkLst>
            <pc:docMk/>
            <pc:sldMk cId="2526981430" sldId="284"/>
            <ac:spMk id="8" creationId="{13711318-85A6-DC5C-403C-2A086EDF1BAC}"/>
          </ac:spMkLst>
        </pc:spChg>
        <pc:spChg chg="add del mod">
          <ac:chgData name="Binita Gupta (binitag)" userId="2e1667b5-636b-4c95-a3b3-a8a0dc9f68da" providerId="ADAL" clId="{4219D885-C3A3-B246-9809-061715B5E4E6}" dt="2023-12-13T20:34:25.092" v="21192" actId="478"/>
          <ac:spMkLst>
            <pc:docMk/>
            <pc:sldMk cId="2526981430" sldId="284"/>
            <ac:spMk id="12" creationId="{2B3AD352-169E-2D51-308F-C2F69172DD12}"/>
          </ac:spMkLst>
        </pc:spChg>
        <pc:spChg chg="add del mod">
          <ac:chgData name="Binita Gupta (binitag)" userId="2e1667b5-636b-4c95-a3b3-a8a0dc9f68da" providerId="ADAL" clId="{4219D885-C3A3-B246-9809-061715B5E4E6}" dt="2023-12-05T20:50:29.874" v="18225" actId="26606"/>
          <ac:spMkLst>
            <pc:docMk/>
            <pc:sldMk cId="2526981430" sldId="284"/>
            <ac:spMk id="15" creationId="{F1BDE67B-830C-D86E-871F-6150FA103AD8}"/>
          </ac:spMkLst>
        </pc:spChg>
        <pc:spChg chg="add del mod">
          <ac:chgData name="Binita Gupta (binitag)" userId="2e1667b5-636b-4c95-a3b3-a8a0dc9f68da" providerId="ADAL" clId="{4219D885-C3A3-B246-9809-061715B5E4E6}" dt="2023-12-05T20:51:12.422" v="18236" actId="478"/>
          <ac:spMkLst>
            <pc:docMk/>
            <pc:sldMk cId="2526981430" sldId="284"/>
            <ac:spMk id="17" creationId="{775765B8-DF5A-2A27-E1E7-6A7142C66143}"/>
          </ac:spMkLst>
        </pc:spChg>
        <pc:spChg chg="add del mod">
          <ac:chgData name="Binita Gupta (binitag)" userId="2e1667b5-636b-4c95-a3b3-a8a0dc9f68da" providerId="ADAL" clId="{4219D885-C3A3-B246-9809-061715B5E4E6}" dt="2023-12-05T20:39:09.807" v="18172" actId="26606"/>
          <ac:spMkLst>
            <pc:docMk/>
            <pc:sldMk cId="2526981430" sldId="284"/>
            <ac:spMk id="1027" creationId="{30C6BF6C-A0A1-2F45-2D9C-C19B1A96D291}"/>
          </ac:spMkLst>
        </pc:spChg>
        <pc:spChg chg="add del mod">
          <ac:chgData name="Binita Gupta (binitag)" userId="2e1667b5-636b-4c95-a3b3-a8a0dc9f68da" providerId="ADAL" clId="{4219D885-C3A3-B246-9809-061715B5E4E6}" dt="2023-12-05T20:39:02.907" v="18168" actId="26606"/>
          <ac:spMkLst>
            <pc:docMk/>
            <pc:sldMk cId="2526981430" sldId="284"/>
            <ac:spMk id="1030" creationId="{3FB8D32B-91AE-2413-2F61-BE17E079B243}"/>
          </ac:spMkLst>
        </pc:spChg>
        <pc:spChg chg="add del mod">
          <ac:chgData name="Binita Gupta (binitag)" userId="2e1667b5-636b-4c95-a3b3-a8a0dc9f68da" providerId="ADAL" clId="{4219D885-C3A3-B246-9809-061715B5E4E6}" dt="2023-12-05T20:39:09.807" v="18172" actId="26606"/>
          <ac:spMkLst>
            <pc:docMk/>
            <pc:sldMk cId="2526981430" sldId="284"/>
            <ac:spMk id="1032" creationId="{A9BAD067-E9AB-D5B9-6F18-D380EC7304E8}"/>
          </ac:spMkLst>
        </pc:spChg>
        <pc:spChg chg="add del mod">
          <ac:chgData name="Binita Gupta (binitag)" userId="2e1667b5-636b-4c95-a3b3-a8a0dc9f68da" providerId="ADAL" clId="{4219D885-C3A3-B246-9809-061715B5E4E6}" dt="2023-12-05T20:39:09.807" v="18172" actId="26606"/>
          <ac:spMkLst>
            <pc:docMk/>
            <pc:sldMk cId="2526981430" sldId="284"/>
            <ac:spMk id="1034" creationId="{23C2F50E-5000-D251-965A-7BF1D69EE402}"/>
          </ac:spMkLst>
        </pc:spChg>
        <pc:spChg chg="add del mod">
          <ac:chgData name="Binita Gupta (binitag)" userId="2e1667b5-636b-4c95-a3b3-a8a0dc9f68da" providerId="ADAL" clId="{4219D885-C3A3-B246-9809-061715B5E4E6}" dt="2023-12-05T20:39:47.792" v="18179" actId="478"/>
          <ac:spMkLst>
            <pc:docMk/>
            <pc:sldMk cId="2526981430" sldId="284"/>
            <ac:spMk id="1036" creationId="{3FB8D32B-91AE-2413-2F61-BE17E079B243}"/>
          </ac:spMkLst>
        </pc:spChg>
        <pc:picChg chg="add del mod">
          <ac:chgData name="Binita Gupta (binitag)" userId="2e1667b5-636b-4c95-a3b3-a8a0dc9f68da" providerId="ADAL" clId="{4219D885-C3A3-B246-9809-061715B5E4E6}" dt="2023-12-05T20:42:23.552" v="18215" actId="478"/>
          <ac:picMkLst>
            <pc:docMk/>
            <pc:sldMk cId="2526981430" sldId="284"/>
            <ac:picMk id="9" creationId="{F8244637-13CC-A9D9-88F1-B74085886A36}"/>
          </ac:picMkLst>
        </pc:picChg>
        <pc:picChg chg="add del mod ord">
          <ac:chgData name="Binita Gupta (binitag)" userId="2e1667b5-636b-4c95-a3b3-a8a0dc9f68da" providerId="ADAL" clId="{4219D885-C3A3-B246-9809-061715B5E4E6}" dt="2023-12-14T08:31:50.412" v="22103" actId="478"/>
          <ac:picMkLst>
            <pc:docMk/>
            <pc:sldMk cId="2526981430" sldId="284"/>
            <ac:picMk id="10" creationId="{A7A7982D-5341-F635-3BDE-E2FBD844D6C7}"/>
          </ac:picMkLst>
        </pc:picChg>
        <pc:picChg chg="add del mod ord">
          <ac:chgData name="Binita Gupta (binitag)" userId="2e1667b5-636b-4c95-a3b3-a8a0dc9f68da" providerId="ADAL" clId="{4219D885-C3A3-B246-9809-061715B5E4E6}" dt="2023-12-05T20:41:09.233" v="18203" actId="478"/>
          <ac:picMkLst>
            <pc:docMk/>
            <pc:sldMk cId="2526981430" sldId="284"/>
            <ac:picMk id="1025" creationId="{131785A2-21D6-D832-A06E-DEAAC6FF476F}"/>
          </ac:picMkLst>
        </pc:picChg>
        <pc:picChg chg="add mod">
          <ac:chgData name="Binita Gupta (binitag)" userId="2e1667b5-636b-4c95-a3b3-a8a0dc9f68da" providerId="ADAL" clId="{4219D885-C3A3-B246-9809-061715B5E4E6}" dt="2023-12-14T08:45:20.910" v="23469" actId="1076"/>
          <ac:picMkLst>
            <pc:docMk/>
            <pc:sldMk cId="2526981430" sldId="284"/>
            <ac:picMk id="1025" creationId="{D89E075A-040E-10F0-4D8A-AE6691E08824}"/>
          </ac:picMkLst>
        </pc:picChg>
        <pc:picChg chg="add del mod">
          <ac:chgData name="Binita Gupta (binitag)" userId="2e1667b5-636b-4c95-a3b3-a8a0dc9f68da" providerId="ADAL" clId="{4219D885-C3A3-B246-9809-061715B5E4E6}" dt="2023-12-05T20:42:14.393" v="18212" actId="478"/>
          <ac:picMkLst>
            <pc:docMk/>
            <pc:sldMk cId="2526981430" sldId="284"/>
            <ac:picMk id="1026" creationId="{718ED867-D535-376E-F72C-03542BA1EACA}"/>
          </ac:picMkLst>
        </pc:picChg>
        <pc:picChg chg="add del mod">
          <ac:chgData name="Binita Gupta (binitag)" userId="2e1667b5-636b-4c95-a3b3-a8a0dc9f68da" providerId="ADAL" clId="{4219D885-C3A3-B246-9809-061715B5E4E6}" dt="2023-12-05T20:46:02.868" v="18220" actId="478"/>
          <ac:picMkLst>
            <pc:docMk/>
            <pc:sldMk cId="2526981430" sldId="284"/>
            <ac:picMk id="1028" creationId="{A425ED4B-1D49-61F9-8922-912E3965BC04}"/>
          </ac:picMkLst>
        </pc:picChg>
        <pc:picChg chg="add del">
          <ac:chgData name="Binita Gupta (binitag)" userId="2e1667b5-636b-4c95-a3b3-a8a0dc9f68da" providerId="ADAL" clId="{4219D885-C3A3-B246-9809-061715B5E4E6}" dt="2023-12-05T20:44:36.798" v="18219" actId="478"/>
          <ac:picMkLst>
            <pc:docMk/>
            <pc:sldMk cId="2526981430" sldId="284"/>
            <ac:picMk id="1029" creationId="{3A8EA094-F285-512A-53F4-7DA4444D021C}"/>
          </ac:picMkLst>
        </pc:picChg>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pChg chg="mod">
          <ac:chgData name="Binita Gupta (binitag)" userId="2e1667b5-636b-4c95-a3b3-a8a0dc9f68da" providerId="ADAL" clId="{4219D885-C3A3-B246-9809-061715B5E4E6}" dt="2023-12-05T20:52:46.148" v="18266" actId="1076"/>
          <ac:spMkLst>
            <pc:docMk/>
            <pc:sldMk cId="2864949768" sldId="286"/>
            <ac:spMk id="2" creationId="{A81E7C9E-0C7A-A2CE-CEA8-0981CFE9239F}"/>
          </ac:spMkLst>
        </pc:spChg>
      </pc:sldChg>
      <pc:sldChg chg="modSp add mod">
        <pc:chgData name="Binita Gupta (binitag)" userId="2e1667b5-636b-4c95-a3b3-a8a0dc9f68da" providerId="ADAL" clId="{4219D885-C3A3-B246-9809-061715B5E4E6}" dt="2023-12-13T20:20:33.880" v="20948" actId="20577"/>
        <pc:sldMkLst>
          <pc:docMk/>
          <pc:sldMk cId="3160937320" sldId="287"/>
        </pc:sldMkLst>
        <pc:spChg chg="mod">
          <ac:chgData name="Binita Gupta (binitag)" userId="2e1667b5-636b-4c95-a3b3-a8a0dc9f68da" providerId="ADAL" clId="{4219D885-C3A3-B246-9809-061715B5E4E6}" dt="2023-12-13T20:20:33.880" v="20948" actId="20577"/>
          <ac:spMkLst>
            <pc:docMk/>
            <pc:sldMk cId="3160937320" sldId="287"/>
            <ac:spMk id="2" creationId="{00000000-0000-0000-0000-000000000000}"/>
          </ac:spMkLst>
        </pc:spChg>
        <pc:spChg chg="mod">
          <ac:chgData name="Binita Gupta (binitag)" userId="2e1667b5-636b-4c95-a3b3-a8a0dc9f68da" providerId="ADAL" clId="{4219D885-C3A3-B246-9809-061715B5E4E6}" dt="2023-12-06T05:36:49.422" v="20857" actId="20577"/>
          <ac:spMkLst>
            <pc:docMk/>
            <pc:sldMk cId="3160937320" sldId="287"/>
            <ac:spMk id="11265" creationId="{00000000-0000-0000-0000-000000000000}"/>
          </ac:spMkLst>
        </pc:spChg>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pChg chg="mod">
          <ac:chgData name="Binita Gupta (binitag)" userId="2e1667b5-636b-4c95-a3b3-a8a0dc9f68da" providerId="ADAL" clId="{4219D885-C3A3-B246-9809-061715B5E4E6}" dt="2023-12-16T16:18:57.767" v="23503" actId="27636"/>
          <ac:spMkLst>
            <pc:docMk/>
            <pc:sldMk cId="1975120734" sldId="288"/>
            <ac:spMk id="2" creationId="{27B2087D-0A6E-C019-4271-78E632268575}"/>
          </ac:spMkLst>
        </pc:spChg>
        <pc:spChg chg="mod">
          <ac:chgData name="Binita Gupta (binitag)" userId="2e1667b5-636b-4c95-a3b3-a8a0dc9f68da" providerId="ADAL" clId="{4219D885-C3A3-B246-9809-061715B5E4E6}" dt="2023-12-16T16:19:05.886" v="23506" actId="1076"/>
          <ac:spMkLst>
            <pc:docMk/>
            <pc:sldMk cId="1975120734" sldId="288"/>
            <ac:spMk id="3" creationId="{5000CBDF-4D1B-2FE9-1ED7-CAD99530F945}"/>
          </ac:spMkLst>
        </pc:spChg>
        <pc:spChg chg="mod ord">
          <ac:chgData name="Binita Gupta (binitag)" userId="2e1667b5-636b-4c95-a3b3-a8a0dc9f68da" providerId="ADAL" clId="{4219D885-C3A3-B246-9809-061715B5E4E6}" dt="2023-12-16T16:18:43.382" v="23497" actId="26606"/>
          <ac:spMkLst>
            <pc:docMk/>
            <pc:sldMk cId="1975120734" sldId="288"/>
            <ac:spMk id="4" creationId="{FF0C016F-7FE1-F97A-FD85-0BA343643E39}"/>
          </ac:spMkLst>
        </pc:spChg>
        <pc:spChg chg="mod ord">
          <ac:chgData name="Binita Gupta (binitag)" userId="2e1667b5-636b-4c95-a3b3-a8a0dc9f68da" providerId="ADAL" clId="{4219D885-C3A3-B246-9809-061715B5E4E6}" dt="2023-12-16T16:18:43.382" v="23497" actId="26606"/>
          <ac:spMkLst>
            <pc:docMk/>
            <pc:sldMk cId="1975120734" sldId="288"/>
            <ac:spMk id="5" creationId="{E32EB053-F915-009B-C175-82274A7BB6E8}"/>
          </ac:spMkLst>
        </pc:spChg>
        <pc:spChg chg="mod ord">
          <ac:chgData name="Binita Gupta (binitag)" userId="2e1667b5-636b-4c95-a3b3-a8a0dc9f68da" providerId="ADAL" clId="{4219D885-C3A3-B246-9809-061715B5E4E6}" dt="2023-12-16T16:18:43.382" v="23497" actId="26606"/>
          <ac:spMkLst>
            <pc:docMk/>
            <pc:sldMk cId="1975120734" sldId="288"/>
            <ac:spMk id="6" creationId="{5092E549-D332-E1D5-8F11-78CC67EFEFC6}"/>
          </ac:spMkLst>
        </pc:spChg>
        <pc:picChg chg="del">
          <ac:chgData name="Binita Gupta (binitag)" userId="2e1667b5-636b-4c95-a3b3-a8a0dc9f68da" providerId="ADAL" clId="{4219D885-C3A3-B246-9809-061715B5E4E6}" dt="2023-12-14T08:46:02.474" v="23482" actId="478"/>
          <ac:picMkLst>
            <pc:docMk/>
            <pc:sldMk cId="1975120734" sldId="288"/>
            <ac:picMk id="1025" creationId="{D89E075A-040E-10F0-4D8A-AE6691E08824}"/>
          </ac:picMkLst>
        </pc:picChg>
        <pc:picChg chg="add mod">
          <ac:chgData name="Binita Gupta (binitag)" userId="2e1667b5-636b-4c95-a3b3-a8a0dc9f68da" providerId="ADAL" clId="{4219D885-C3A3-B246-9809-061715B5E4E6}" dt="2023-12-16T16:19:02.930" v="23505" actId="14100"/>
          <ac:picMkLst>
            <pc:docMk/>
            <pc:sldMk cId="1975120734" sldId="288"/>
            <ac:picMk id="2049" creationId="{CE490A7E-4CFB-7B0B-194E-FCAE345C5FA3}"/>
          </ac:picMkLst>
        </pc:picChg>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pChg chg="mod">
          <ac:chgData name="Binita Gupta (binitag)" userId="2e1667b5-636b-4c95-a3b3-a8a0dc9f68da" providerId="ADAL" clId="{4219D885-C3A3-B246-9809-061715B5E4E6}" dt="2023-12-06T07:07:00.002" v="20872" actId="20577"/>
          <ac:spMkLst>
            <pc:docMk/>
            <pc:sldMasterMk cId="0" sldId="2147483648"/>
            <ac:spMk id="10" creationId="{00000000-0000-0000-0000-000000000000}"/>
          </ac:spMkLst>
        </pc:spChg>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pChg chg="add del mod">
            <ac:chgData name="Binita Gupta (binitag)" userId="2e1667b5-636b-4c95-a3b3-a8a0dc9f68da" providerId="ADAL" clId="{4219D885-C3A3-B246-9809-061715B5E4E6}" dt="2023-12-06T07:06:45.343" v="20860"/>
            <ac:spMkLst>
              <pc:docMk/>
              <pc:sldMasterMk cId="0" sldId="2147483648"/>
              <pc:sldLayoutMk cId="0" sldId="2147483649"/>
              <ac:spMk id="7" creationId="{8BC4EE14-9C2B-5DC5-E66D-9A1A63434E0F}"/>
            </ac:spMkLst>
          </pc:spChg>
        </pc:sldLayoutChg>
      </pc:sldMaster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pChg chg="add del mod">
          <ac:chgData name="Binita Gupta (binitag)" userId="2e1667b5-636b-4c95-a3b3-a8a0dc9f68da" providerId="ADAL" clId="{3DBABFBF-4607-BE4F-BEF9-5BAFB9ED4A26}" dt="2024-01-12T21:29:06.462" v="13621"/>
          <ac:spMkLst>
            <pc:docMk/>
            <pc:sldMk cId="0" sldId="256"/>
            <ac:spMk id="3" creationId="{321C0BC8-62DD-9B8F-61BC-21630C260922}"/>
          </ac:spMkLst>
        </pc:spChg>
        <pc:graphicFrameChg chg="mod">
          <ac:chgData name="Binita Gupta (binitag)" userId="2e1667b5-636b-4c95-a3b3-a8a0dc9f68da" providerId="ADAL" clId="{3DBABFBF-4607-BE4F-BEF9-5BAFB9ED4A26}" dt="2024-01-10T16:57:51.584" v="6912"/>
          <ac:graphicFrameMkLst>
            <pc:docMk/>
            <pc:sldMk cId="0" sldId="256"/>
            <ac:graphicFrameMk id="3075" creationId="{00000000-0000-0000-0000-000000000000}"/>
          </ac:graphicFrameMkLst>
        </pc:graphicFrameChg>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pChg chg="mod">
          <ac:chgData name="Binita Gupta (binitag)" userId="2e1667b5-636b-4c95-a3b3-a8a0dc9f68da" providerId="ADAL" clId="{3DBABFBF-4607-BE4F-BEF9-5BAFB9ED4A26}" dt="2024-01-16T16:32:33.585" v="17563" actId="20577"/>
          <ac:spMkLst>
            <pc:docMk/>
            <pc:sldMk cId="2953422198" sldId="266"/>
            <ac:spMk id="4098" creationId="{00000000-0000-0000-0000-000000000000}"/>
          </ac:spMkLst>
        </pc:spChg>
      </pc:sldChg>
      <pc:sldChg chg="modSp mod modNotesTx">
        <pc:chgData name="Binita Gupta (binitag)" userId="2e1667b5-636b-4c95-a3b3-a8a0dc9f68da" providerId="ADAL" clId="{3DBABFBF-4607-BE4F-BEF9-5BAFB9ED4A26}" dt="2024-01-16T16:34:50.659" v="17653" actId="20577"/>
        <pc:sldMkLst>
          <pc:docMk/>
          <pc:sldMk cId="3100640423" sldId="267"/>
        </pc:sldMkLst>
        <pc:graphicFrameChg chg="mod modGraphic">
          <ac:chgData name="Binita Gupta (binitag)" userId="2e1667b5-636b-4c95-a3b3-a8a0dc9f68da" providerId="ADAL" clId="{3DBABFBF-4607-BE4F-BEF9-5BAFB9ED4A26}" dt="2024-01-16T16:34:36.544" v="17652"/>
          <ac:graphicFrameMkLst>
            <pc:docMk/>
            <pc:sldMk cId="3100640423" sldId="267"/>
            <ac:graphicFrameMk id="7" creationId="{DAE33489-6842-21D2-A98F-BA26AEB19ED1}"/>
          </ac:graphicFrameMkLst>
        </pc:graphicFrameChg>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spChg chg="mod">
          <ac:chgData name="Binita Gupta (binitag)" userId="2e1667b5-636b-4c95-a3b3-a8a0dc9f68da" providerId="ADAL" clId="{3DBABFBF-4607-BE4F-BEF9-5BAFB9ED4A26}" dt="2024-01-07T18:42:12.609" v="1732" actId="14100"/>
          <ac:spMkLst>
            <pc:docMk/>
            <pc:sldMk cId="1075417426" sldId="276"/>
            <ac:spMk id="4097" creationId="{00000000-0000-0000-0000-000000000000}"/>
          </ac:spMkLst>
        </pc:spChg>
        <pc:spChg chg="mod">
          <ac:chgData name="Binita Gupta (binitag)" userId="2e1667b5-636b-4c95-a3b3-a8a0dc9f68da" providerId="ADAL" clId="{3DBABFBF-4607-BE4F-BEF9-5BAFB9ED4A26}" dt="2024-01-13T05:44:13.524" v="15020" actId="20577"/>
          <ac:spMkLst>
            <pc:docMk/>
            <pc:sldMk cId="1075417426" sldId="276"/>
            <ac:spMk id="4098" creationId="{00000000-0000-0000-0000-000000000000}"/>
          </ac:spMkLst>
        </pc:spChg>
        <pc:picChg chg="mod">
          <ac:chgData name="Binita Gupta (binitag)" userId="2e1667b5-636b-4c95-a3b3-a8a0dc9f68da" providerId="ADAL" clId="{3DBABFBF-4607-BE4F-BEF9-5BAFB9ED4A26}" dt="2024-01-08T07:12:16.281" v="6206" actId="14100"/>
          <ac:picMkLst>
            <pc:docMk/>
            <pc:sldMk cId="1075417426" sldId="276"/>
            <ac:picMk id="2" creationId="{6E839790-F94C-B5A3-C5A9-3337464A72B9}"/>
          </ac:picMkLst>
        </pc:picChg>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pChg chg="mod">
          <ac:chgData name="Binita Gupta (binitag)" userId="2e1667b5-636b-4c95-a3b3-a8a0dc9f68da" providerId="ADAL" clId="{3DBABFBF-4607-BE4F-BEF9-5BAFB9ED4A26}" dt="2024-01-07T20:14:38.904" v="2129" actId="14100"/>
          <ac:spMkLst>
            <pc:docMk/>
            <pc:sldMk cId="280654529" sldId="280"/>
            <ac:spMk id="2" creationId="{7500DC9F-1940-28C4-CFA6-DB7768DA3513}"/>
          </ac:spMkLst>
        </pc:spChg>
        <pc:spChg chg="mod">
          <ac:chgData name="Binita Gupta (binitag)" userId="2e1667b5-636b-4c95-a3b3-a8a0dc9f68da" providerId="ADAL" clId="{3DBABFBF-4607-BE4F-BEF9-5BAFB9ED4A26}" dt="2024-01-13T05:46:46.028" v="15050" actId="20577"/>
          <ac:spMkLst>
            <pc:docMk/>
            <pc:sldMk cId="280654529" sldId="280"/>
            <ac:spMk id="3" creationId="{63B353A2-7BF4-E7E3-2E40-A1A5D6C2CFCD}"/>
          </ac:spMkLst>
        </pc:spChg>
        <pc:picChg chg="add mod">
          <ac:chgData name="Binita Gupta (binitag)" userId="2e1667b5-636b-4c95-a3b3-a8a0dc9f68da" providerId="ADAL" clId="{3DBABFBF-4607-BE4F-BEF9-5BAFB9ED4A26}" dt="2024-01-07T20:14:41.837" v="2130" actId="1076"/>
          <ac:picMkLst>
            <pc:docMk/>
            <pc:sldMk cId="280654529" sldId="280"/>
            <ac:picMk id="7" creationId="{EDF279F5-7CD1-FF07-0A60-7BB64A7BE7CB}"/>
          </ac:picMkLst>
        </pc:picChg>
        <pc:picChg chg="del mod">
          <ac:chgData name="Binita Gupta (binitag)" userId="2e1667b5-636b-4c95-a3b3-a8a0dc9f68da" providerId="ADAL" clId="{3DBABFBF-4607-BE4F-BEF9-5BAFB9ED4A26}" dt="2024-01-07T18:48:36.704" v="1935" actId="478"/>
          <ac:picMkLst>
            <pc:docMk/>
            <pc:sldMk cId="280654529" sldId="280"/>
            <ac:picMk id="8" creationId="{3F39BE17-1EB2-539E-ACEB-D14EE628A5F7}"/>
          </ac:picMkLst>
        </pc:picChg>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spChg chg="mod ord">
          <ac:chgData name="Binita Gupta (binitag)" userId="2e1667b5-636b-4c95-a3b3-a8a0dc9f68da" providerId="ADAL" clId="{3DBABFBF-4607-BE4F-BEF9-5BAFB9ED4A26}" dt="2024-01-07T20:27:55.486" v="2145" actId="26606"/>
          <ac:spMkLst>
            <pc:docMk/>
            <pc:sldMk cId="1899805933" sldId="282"/>
            <ac:spMk id="4" creationId="{00000000-0000-0000-0000-000000000000}"/>
          </ac:spMkLst>
        </pc:spChg>
        <pc:spChg chg="mod ord">
          <ac:chgData name="Binita Gupta (binitag)" userId="2e1667b5-636b-4c95-a3b3-a8a0dc9f68da" providerId="ADAL" clId="{3DBABFBF-4607-BE4F-BEF9-5BAFB9ED4A26}" dt="2024-01-07T20:27:55.486" v="2145" actId="26606"/>
          <ac:spMkLst>
            <pc:docMk/>
            <pc:sldMk cId="1899805933" sldId="282"/>
            <ac:spMk id="5" creationId="{00000000-0000-0000-0000-000000000000}"/>
          </ac:spMkLst>
        </pc:spChg>
        <pc:spChg chg="mod ord">
          <ac:chgData name="Binita Gupta (binitag)" userId="2e1667b5-636b-4c95-a3b3-a8a0dc9f68da" providerId="ADAL" clId="{3DBABFBF-4607-BE4F-BEF9-5BAFB9ED4A26}" dt="2024-01-07T20:27:55.486" v="2145" actId="26606"/>
          <ac:spMkLst>
            <pc:docMk/>
            <pc:sldMk cId="1899805933" sldId="282"/>
            <ac:spMk id="6" creationId="{00000000-0000-0000-0000-000000000000}"/>
          </ac:spMkLst>
        </pc:spChg>
        <pc:spChg chg="mod">
          <ac:chgData name="Binita Gupta (binitag)" userId="2e1667b5-636b-4c95-a3b3-a8a0dc9f68da" providerId="ADAL" clId="{3DBABFBF-4607-BE4F-BEF9-5BAFB9ED4A26}" dt="2024-01-07T20:27:55.486" v="2145" actId="26606"/>
          <ac:spMkLst>
            <pc:docMk/>
            <pc:sldMk cId="1899805933" sldId="282"/>
            <ac:spMk id="4097" creationId="{00000000-0000-0000-0000-000000000000}"/>
          </ac:spMkLst>
        </pc:spChg>
        <pc:spChg chg="mod">
          <ac:chgData name="Binita Gupta (binitag)" userId="2e1667b5-636b-4c95-a3b3-a8a0dc9f68da" providerId="ADAL" clId="{3DBABFBF-4607-BE4F-BEF9-5BAFB9ED4A26}" dt="2024-01-13T01:18:14.653" v="14359" actId="20577"/>
          <ac:spMkLst>
            <pc:docMk/>
            <pc:sldMk cId="1899805933" sldId="282"/>
            <ac:spMk id="4098" creationId="{00000000-0000-0000-0000-000000000000}"/>
          </ac:spMkLst>
        </pc:spChg>
        <pc:picChg chg="add del mod">
          <ac:chgData name="Binita Gupta (binitag)" userId="2e1667b5-636b-4c95-a3b3-a8a0dc9f68da" providerId="ADAL" clId="{3DBABFBF-4607-BE4F-BEF9-5BAFB9ED4A26}" dt="2024-01-08T21:57:01.867" v="6856" actId="478"/>
          <ac:picMkLst>
            <pc:docMk/>
            <pc:sldMk cId="1899805933" sldId="282"/>
            <ac:picMk id="2" creationId="{86361C1B-39D5-06DE-BEDE-6D003940C5C7}"/>
          </ac:picMkLst>
        </pc:picChg>
        <pc:picChg chg="add del mod">
          <ac:chgData name="Binita Gupta (binitag)" userId="2e1667b5-636b-4c95-a3b3-a8a0dc9f68da" providerId="ADAL" clId="{3DBABFBF-4607-BE4F-BEF9-5BAFB9ED4A26}" dt="2024-01-07T20:32:07.441" v="2154" actId="478"/>
          <ac:picMkLst>
            <pc:docMk/>
            <pc:sldMk cId="1899805933" sldId="282"/>
            <ac:picMk id="2" creationId="{875E228C-0440-7822-D599-3D7DB247BFF9}"/>
          </ac:picMkLst>
        </pc:picChg>
        <pc:picChg chg="add del mod ord">
          <ac:chgData name="Binita Gupta (binitag)" userId="2e1667b5-636b-4c95-a3b3-a8a0dc9f68da" providerId="ADAL" clId="{3DBABFBF-4607-BE4F-BEF9-5BAFB9ED4A26}" dt="2024-01-08T21:55:33.967" v="6840" actId="478"/>
          <ac:picMkLst>
            <pc:docMk/>
            <pc:sldMk cId="1899805933" sldId="282"/>
            <ac:picMk id="3" creationId="{1F8A265B-071F-88FF-5B3D-63D725678006}"/>
          </ac:picMkLst>
        </pc:picChg>
        <pc:picChg chg="add mod">
          <ac:chgData name="Binita Gupta (binitag)" userId="2e1667b5-636b-4c95-a3b3-a8a0dc9f68da" providerId="ADAL" clId="{3DBABFBF-4607-BE4F-BEF9-5BAFB9ED4A26}" dt="2024-01-08T21:57:25.654" v="6865" actId="1076"/>
          <ac:picMkLst>
            <pc:docMk/>
            <pc:sldMk cId="1899805933" sldId="282"/>
            <ac:picMk id="7" creationId="{3DCA20D3-1449-90CE-1251-D8AF37D418B1}"/>
          </ac:picMkLst>
        </pc:picChg>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pChg chg="mod">
          <ac:chgData name="Binita Gupta (binitag)" userId="2e1667b5-636b-4c95-a3b3-a8a0dc9f68da" providerId="ADAL" clId="{3DBABFBF-4607-BE4F-BEF9-5BAFB9ED4A26}" dt="2024-01-10T17:31:07.325" v="7213" actId="1076"/>
          <ac:spMkLst>
            <pc:docMk/>
            <pc:sldMk cId="1300546902" sldId="283"/>
            <ac:spMk id="4097" creationId="{00000000-0000-0000-0000-000000000000}"/>
          </ac:spMkLst>
        </pc:spChg>
        <pc:spChg chg="mod">
          <ac:chgData name="Binita Gupta (binitag)" userId="2e1667b5-636b-4c95-a3b3-a8a0dc9f68da" providerId="ADAL" clId="{3DBABFBF-4607-BE4F-BEF9-5BAFB9ED4A26}" dt="2024-01-16T00:19:23.617" v="15614" actId="20577"/>
          <ac:spMkLst>
            <pc:docMk/>
            <pc:sldMk cId="1300546902" sldId="283"/>
            <ac:spMk id="4098" creationId="{00000000-0000-0000-0000-000000000000}"/>
          </ac:spMkLst>
        </pc:spChg>
      </pc:sldChg>
      <pc:sldChg chg="modSp mod">
        <pc:chgData name="Binita Gupta (binitag)" userId="2e1667b5-636b-4c95-a3b3-a8a0dc9f68da" providerId="ADAL" clId="{3DBABFBF-4607-BE4F-BEF9-5BAFB9ED4A26}" dt="2024-01-13T05:50:02.169" v="15077" actId="20577"/>
        <pc:sldMkLst>
          <pc:docMk/>
          <pc:sldMk cId="3160937320" sldId="287"/>
        </pc:sldMkLst>
        <pc:spChg chg="mod">
          <ac:chgData name="Binita Gupta (binitag)" userId="2e1667b5-636b-4c95-a3b3-a8a0dc9f68da" providerId="ADAL" clId="{3DBABFBF-4607-BE4F-BEF9-5BAFB9ED4A26}" dt="2024-01-13T05:50:02.169" v="15077" actId="20577"/>
          <ac:spMkLst>
            <pc:docMk/>
            <pc:sldMk cId="3160937320" sldId="287"/>
            <ac:spMk id="2" creationId="{00000000-0000-0000-0000-000000000000}"/>
          </ac:spMkLst>
        </pc:spChg>
        <pc:spChg chg="mod">
          <ac:chgData name="Binita Gupta (binitag)" userId="2e1667b5-636b-4c95-a3b3-a8a0dc9f68da" providerId="ADAL" clId="{3DBABFBF-4607-BE4F-BEF9-5BAFB9ED4A26}" dt="2024-01-08T01:48:13.433" v="4551" actId="20577"/>
          <ac:spMkLst>
            <pc:docMk/>
            <pc:sldMk cId="3160937320" sldId="287"/>
            <ac:spMk id="11265" creationId="{00000000-0000-0000-0000-000000000000}"/>
          </ac:spMkLst>
        </pc:spChg>
      </pc:sldChg>
      <pc:sldChg chg="modSp mod modNotesTx">
        <pc:chgData name="Binita Gupta (binitag)" userId="2e1667b5-636b-4c95-a3b3-a8a0dc9f68da" providerId="ADAL" clId="{3DBABFBF-4607-BE4F-BEF9-5BAFB9ED4A26}" dt="2024-01-16T16:36:10.665" v="17669" actId="20577"/>
        <pc:sldMkLst>
          <pc:docMk/>
          <pc:sldMk cId="184415321" sldId="288"/>
        </pc:sldMkLst>
        <pc:spChg chg="mod">
          <ac:chgData name="Binita Gupta (binitag)" userId="2e1667b5-636b-4c95-a3b3-a8a0dc9f68da" providerId="ADAL" clId="{3DBABFBF-4607-BE4F-BEF9-5BAFB9ED4A26}" dt="2024-01-16T16:36:10.665" v="17669" actId="20577"/>
          <ac:spMkLst>
            <pc:docMk/>
            <pc:sldMk cId="184415321" sldId="288"/>
            <ac:spMk id="4097" creationId="{00000000-0000-0000-0000-000000000000}"/>
          </ac:spMkLst>
        </pc:spChg>
        <pc:spChg chg="mod">
          <ac:chgData name="Binita Gupta (binitag)" userId="2e1667b5-636b-4c95-a3b3-a8a0dc9f68da" providerId="ADAL" clId="{3DBABFBF-4607-BE4F-BEF9-5BAFB9ED4A26}" dt="2024-01-12T07:57:32.075" v="12596" actId="20577"/>
          <ac:spMkLst>
            <pc:docMk/>
            <pc:sldMk cId="184415321" sldId="288"/>
            <ac:spMk id="4098" creationId="{00000000-0000-0000-0000-000000000000}"/>
          </ac:spMkLst>
        </pc:spChg>
        <pc:picChg chg="mod">
          <ac:chgData name="Binita Gupta (binitag)" userId="2e1667b5-636b-4c95-a3b3-a8a0dc9f68da" providerId="ADAL" clId="{3DBABFBF-4607-BE4F-BEF9-5BAFB9ED4A26}" dt="2024-01-12T07:57:41.432" v="12598" actId="1076"/>
          <ac:picMkLst>
            <pc:docMk/>
            <pc:sldMk cId="184415321" sldId="288"/>
            <ac:picMk id="29" creationId="{1267B7C6-CEA1-E119-BF45-96D679C6C98F}"/>
          </ac:picMkLst>
        </pc:picChg>
      </pc:sldChg>
      <pc:sldChg chg="modSp mod modNotesTx">
        <pc:chgData name="Binita Gupta (binitag)" userId="2e1667b5-636b-4c95-a3b3-a8a0dc9f68da" providerId="ADAL" clId="{3DBABFBF-4607-BE4F-BEF9-5BAFB9ED4A26}" dt="2024-01-15T23:35:20.379" v="15327" actId="20577"/>
        <pc:sldMkLst>
          <pc:docMk/>
          <pc:sldMk cId="1552356036" sldId="290"/>
        </pc:sldMkLst>
        <pc:spChg chg="mod">
          <ac:chgData name="Binita Gupta (binitag)" userId="2e1667b5-636b-4c95-a3b3-a8a0dc9f68da" providerId="ADAL" clId="{3DBABFBF-4607-BE4F-BEF9-5BAFB9ED4A26}" dt="2024-01-08T14:51:09.926" v="6639" actId="20577"/>
          <ac:spMkLst>
            <pc:docMk/>
            <pc:sldMk cId="1552356036" sldId="290"/>
            <ac:spMk id="4097" creationId="{00000000-0000-0000-0000-000000000000}"/>
          </ac:spMkLst>
        </pc:spChg>
        <pc:spChg chg="mod">
          <ac:chgData name="Binita Gupta (binitag)" userId="2e1667b5-636b-4c95-a3b3-a8a0dc9f68da" providerId="ADAL" clId="{3DBABFBF-4607-BE4F-BEF9-5BAFB9ED4A26}" dt="2024-01-10T20:10:12.680" v="8441" actId="20577"/>
          <ac:spMkLst>
            <pc:docMk/>
            <pc:sldMk cId="1552356036" sldId="290"/>
            <ac:spMk id="4098" creationId="{00000000-0000-0000-0000-000000000000}"/>
          </ac:spMkLst>
        </pc:spChg>
        <pc:picChg chg="mod">
          <ac:chgData name="Binita Gupta (binitag)" userId="2e1667b5-636b-4c95-a3b3-a8a0dc9f68da" providerId="ADAL" clId="{3DBABFBF-4607-BE4F-BEF9-5BAFB9ED4A26}" dt="2024-01-08T16:08:13.354" v="6730" actId="1076"/>
          <ac:picMkLst>
            <pc:docMk/>
            <pc:sldMk cId="1552356036" sldId="290"/>
            <ac:picMk id="28" creationId="{D89F10A3-32F2-FEB3-CFAC-AFEC428434CD}"/>
          </ac:picMkLst>
        </pc:picChg>
      </pc:sldChg>
      <pc:sldChg chg="modSp new mod modNotesTx">
        <pc:chgData name="Binita Gupta (binitag)" userId="2e1667b5-636b-4c95-a3b3-a8a0dc9f68da" providerId="ADAL" clId="{3DBABFBF-4607-BE4F-BEF9-5BAFB9ED4A26}" dt="2024-01-16T04:34:47.146" v="17373" actId="20577"/>
        <pc:sldMkLst>
          <pc:docMk/>
          <pc:sldMk cId="2189449108" sldId="291"/>
        </pc:sldMkLst>
        <pc:spChg chg="mod">
          <ac:chgData name="Binita Gupta (binitag)" userId="2e1667b5-636b-4c95-a3b3-a8a0dc9f68da" providerId="ADAL" clId="{3DBABFBF-4607-BE4F-BEF9-5BAFB9ED4A26}" dt="2024-01-07T16:12:10.250" v="3" actId="20577"/>
          <ac:spMkLst>
            <pc:docMk/>
            <pc:sldMk cId="2189449108" sldId="291"/>
            <ac:spMk id="2" creationId="{CF5A1B59-B685-9502-4106-F8586EFB424C}"/>
          </ac:spMkLst>
        </pc:spChg>
        <pc:spChg chg="mod">
          <ac:chgData name="Binita Gupta (binitag)" userId="2e1667b5-636b-4c95-a3b3-a8a0dc9f68da" providerId="ADAL" clId="{3DBABFBF-4607-BE4F-BEF9-5BAFB9ED4A26}" dt="2024-01-12T07:49:22.049" v="12498" actId="20577"/>
          <ac:spMkLst>
            <pc:docMk/>
            <pc:sldMk cId="2189449108" sldId="291"/>
            <ac:spMk id="3" creationId="{682CEAD6-F7CE-6FA1-7183-BB90DF397025}"/>
          </ac:spMkLst>
        </pc:spChg>
      </pc:sldChg>
      <pc:sldChg chg="modSp add mod modNotesTx">
        <pc:chgData name="Binita Gupta (binitag)" userId="2e1667b5-636b-4c95-a3b3-a8a0dc9f68da" providerId="ADAL" clId="{3DBABFBF-4607-BE4F-BEF9-5BAFB9ED4A26}" dt="2024-01-16T04:44:36.144" v="17390" actId="20577"/>
        <pc:sldMkLst>
          <pc:docMk/>
          <pc:sldMk cId="4045845716" sldId="292"/>
        </pc:sldMkLst>
        <pc:spChg chg="mod">
          <ac:chgData name="Binita Gupta (binitag)" userId="2e1667b5-636b-4c95-a3b3-a8a0dc9f68da" providerId="ADAL" clId="{3DBABFBF-4607-BE4F-BEF9-5BAFB9ED4A26}" dt="2024-01-08T01:50:21.416" v="4568" actId="20577"/>
          <ac:spMkLst>
            <pc:docMk/>
            <pc:sldMk cId="4045845716" sldId="292"/>
            <ac:spMk id="2" creationId="{CF5A1B59-B685-9502-4106-F8586EFB424C}"/>
          </ac:spMkLst>
        </pc:spChg>
        <pc:spChg chg="mod">
          <ac:chgData name="Binita Gupta (binitag)" userId="2e1667b5-636b-4c95-a3b3-a8a0dc9f68da" providerId="ADAL" clId="{3DBABFBF-4607-BE4F-BEF9-5BAFB9ED4A26}" dt="2024-01-13T06:04:10.120" v="15185" actId="20577"/>
          <ac:spMkLst>
            <pc:docMk/>
            <pc:sldMk cId="4045845716" sldId="292"/>
            <ac:spMk id="3" creationId="{682CEAD6-F7CE-6FA1-7183-BB90DF397025}"/>
          </ac:spMkLst>
        </pc:spChg>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pChg chg="mod">
          <ac:chgData name="Binita Gupta (binitag)" userId="2e1667b5-636b-4c95-a3b3-a8a0dc9f68da" providerId="ADAL" clId="{3DBABFBF-4607-BE4F-BEF9-5BAFB9ED4A26}" dt="2024-01-07T18:19:12.873" v="1141" actId="20577"/>
          <ac:spMkLst>
            <pc:docMk/>
            <pc:sldMk cId="2800919492" sldId="294"/>
            <ac:spMk id="2" creationId="{CF5A1B59-B685-9502-4106-F8586EFB424C}"/>
          </ac:spMkLst>
        </pc:spChg>
        <pc:spChg chg="mod">
          <ac:chgData name="Binita Gupta (binitag)" userId="2e1667b5-636b-4c95-a3b3-a8a0dc9f68da" providerId="ADAL" clId="{3DBABFBF-4607-BE4F-BEF9-5BAFB9ED4A26}" dt="2024-01-13T05:57:01.711" v="15131" actId="20577"/>
          <ac:spMkLst>
            <pc:docMk/>
            <pc:sldMk cId="2800919492" sldId="294"/>
            <ac:spMk id="3" creationId="{682CEAD6-F7CE-6FA1-7183-BB90DF397025}"/>
          </ac:spMkLst>
        </pc:spChg>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pChg chg="add mod">
          <ac:chgData name="Binita Gupta (binitag)" userId="2e1667b5-636b-4c95-a3b3-a8a0dc9f68da" providerId="ADAL" clId="{3DBABFBF-4607-BE4F-BEF9-5BAFB9ED4A26}" dt="2024-01-12T08:01:17.593" v="12606"/>
          <ac:spMkLst>
            <pc:docMk/>
            <pc:sldMk cId="1974818652" sldId="295"/>
            <ac:spMk id="3" creationId="{2B80D2F3-8841-728C-78C7-C18B107A3DCB}"/>
          </ac:spMkLst>
        </pc:spChg>
        <pc:spChg chg="mod ord">
          <ac:chgData name="Binita Gupta (binitag)" userId="2e1667b5-636b-4c95-a3b3-a8a0dc9f68da" providerId="ADAL" clId="{3DBABFBF-4607-BE4F-BEF9-5BAFB9ED4A26}" dt="2024-01-07T21:09:16.595" v="2608" actId="26606"/>
          <ac:spMkLst>
            <pc:docMk/>
            <pc:sldMk cId="1974818652" sldId="295"/>
            <ac:spMk id="4" creationId="{00000000-0000-0000-0000-000000000000}"/>
          </ac:spMkLst>
        </pc:spChg>
        <pc:spChg chg="mod ord">
          <ac:chgData name="Binita Gupta (binitag)" userId="2e1667b5-636b-4c95-a3b3-a8a0dc9f68da" providerId="ADAL" clId="{3DBABFBF-4607-BE4F-BEF9-5BAFB9ED4A26}" dt="2024-01-07T21:09:16.595" v="2608" actId="26606"/>
          <ac:spMkLst>
            <pc:docMk/>
            <pc:sldMk cId="1974818652" sldId="295"/>
            <ac:spMk id="5" creationId="{00000000-0000-0000-0000-000000000000}"/>
          </ac:spMkLst>
        </pc:spChg>
        <pc:spChg chg="mod ord">
          <ac:chgData name="Binita Gupta (binitag)" userId="2e1667b5-636b-4c95-a3b3-a8a0dc9f68da" providerId="ADAL" clId="{3DBABFBF-4607-BE4F-BEF9-5BAFB9ED4A26}" dt="2024-01-07T21:09:16.595" v="2608" actId="26606"/>
          <ac:spMkLst>
            <pc:docMk/>
            <pc:sldMk cId="1974818652" sldId="295"/>
            <ac:spMk id="6" creationId="{00000000-0000-0000-0000-000000000000}"/>
          </ac:spMkLst>
        </pc:spChg>
        <pc:spChg chg="add mod">
          <ac:chgData name="Binita Gupta (binitag)" userId="2e1667b5-636b-4c95-a3b3-a8a0dc9f68da" providerId="ADAL" clId="{3DBABFBF-4607-BE4F-BEF9-5BAFB9ED4A26}" dt="2024-01-12T08:01:17.593" v="12606"/>
          <ac:spMkLst>
            <pc:docMk/>
            <pc:sldMk cId="1974818652" sldId="295"/>
            <ac:spMk id="7" creationId="{9283005C-6D17-E6AB-658B-20126C0909E4}"/>
          </ac:spMkLst>
        </pc:spChg>
        <pc:spChg chg="add mod">
          <ac:chgData name="Binita Gupta (binitag)" userId="2e1667b5-636b-4c95-a3b3-a8a0dc9f68da" providerId="ADAL" clId="{3DBABFBF-4607-BE4F-BEF9-5BAFB9ED4A26}" dt="2024-01-12T08:01:17.593" v="12606"/>
          <ac:spMkLst>
            <pc:docMk/>
            <pc:sldMk cId="1974818652" sldId="295"/>
            <ac:spMk id="8" creationId="{5E760488-208E-6781-E25F-2FB370577D45}"/>
          </ac:spMkLst>
        </pc:spChg>
        <pc:spChg chg="add mod">
          <ac:chgData name="Binita Gupta (binitag)" userId="2e1667b5-636b-4c95-a3b3-a8a0dc9f68da" providerId="ADAL" clId="{3DBABFBF-4607-BE4F-BEF9-5BAFB9ED4A26}" dt="2024-01-12T08:01:17.593" v="12606"/>
          <ac:spMkLst>
            <pc:docMk/>
            <pc:sldMk cId="1974818652" sldId="295"/>
            <ac:spMk id="10" creationId="{7E4CD062-6E9C-8CF0-B225-56CD4E88B0AD}"/>
          </ac:spMkLst>
        </pc:spChg>
        <pc:spChg chg="add mod">
          <ac:chgData name="Binita Gupta (binitag)" userId="2e1667b5-636b-4c95-a3b3-a8a0dc9f68da" providerId="ADAL" clId="{3DBABFBF-4607-BE4F-BEF9-5BAFB9ED4A26}" dt="2024-01-12T08:01:17.593" v="12606"/>
          <ac:spMkLst>
            <pc:docMk/>
            <pc:sldMk cId="1974818652" sldId="295"/>
            <ac:spMk id="16" creationId="{DA4F3FBE-7AEF-0B28-B0F1-6EB115825634}"/>
          </ac:spMkLst>
        </pc:spChg>
        <pc:spChg chg="add mod">
          <ac:chgData name="Binita Gupta (binitag)" userId="2e1667b5-636b-4c95-a3b3-a8a0dc9f68da" providerId="ADAL" clId="{3DBABFBF-4607-BE4F-BEF9-5BAFB9ED4A26}" dt="2024-01-12T08:01:17.593" v="12606"/>
          <ac:spMkLst>
            <pc:docMk/>
            <pc:sldMk cId="1974818652" sldId="295"/>
            <ac:spMk id="19" creationId="{88EB8C56-CA33-A837-CC1B-80E28A8F3226}"/>
          </ac:spMkLst>
        </pc:spChg>
        <pc:spChg chg="add mod">
          <ac:chgData name="Binita Gupta (binitag)" userId="2e1667b5-636b-4c95-a3b3-a8a0dc9f68da" providerId="ADAL" clId="{3DBABFBF-4607-BE4F-BEF9-5BAFB9ED4A26}" dt="2024-01-12T08:01:17.593" v="12606"/>
          <ac:spMkLst>
            <pc:docMk/>
            <pc:sldMk cId="1974818652" sldId="295"/>
            <ac:spMk id="22" creationId="{AAAA26AF-0744-89EF-CB09-71094A75C939}"/>
          </ac:spMkLst>
        </pc:spChg>
        <pc:spChg chg="add mod">
          <ac:chgData name="Binita Gupta (binitag)" userId="2e1667b5-636b-4c95-a3b3-a8a0dc9f68da" providerId="ADAL" clId="{3DBABFBF-4607-BE4F-BEF9-5BAFB9ED4A26}" dt="2024-01-12T08:01:17.593" v="12606"/>
          <ac:spMkLst>
            <pc:docMk/>
            <pc:sldMk cId="1974818652" sldId="295"/>
            <ac:spMk id="24" creationId="{E51C56A8-751A-00AB-5054-D1982BB4EA11}"/>
          </ac:spMkLst>
        </pc:spChg>
        <pc:spChg chg="add mod">
          <ac:chgData name="Binita Gupta (binitag)" userId="2e1667b5-636b-4c95-a3b3-a8a0dc9f68da" providerId="ADAL" clId="{3DBABFBF-4607-BE4F-BEF9-5BAFB9ED4A26}" dt="2024-01-12T08:01:17.593" v="12606"/>
          <ac:spMkLst>
            <pc:docMk/>
            <pc:sldMk cId="1974818652" sldId="295"/>
            <ac:spMk id="25" creationId="{C8936E30-5D6C-96F9-5169-6B712B5A0866}"/>
          </ac:spMkLst>
        </pc:spChg>
        <pc:spChg chg="mod">
          <ac:chgData name="Binita Gupta (binitag)" userId="2e1667b5-636b-4c95-a3b3-a8a0dc9f68da" providerId="ADAL" clId="{3DBABFBF-4607-BE4F-BEF9-5BAFB9ED4A26}" dt="2024-01-12T16:04:52.577" v="13209" actId="14100"/>
          <ac:spMkLst>
            <pc:docMk/>
            <pc:sldMk cId="1974818652" sldId="295"/>
            <ac:spMk id="4097" creationId="{00000000-0000-0000-0000-000000000000}"/>
          </ac:spMkLst>
        </pc:spChg>
        <pc:spChg chg="mod">
          <ac:chgData name="Binita Gupta (binitag)" userId="2e1667b5-636b-4c95-a3b3-a8a0dc9f68da" providerId="ADAL" clId="{3DBABFBF-4607-BE4F-BEF9-5BAFB9ED4A26}" dt="2024-01-13T04:07:09.304" v="14663" actId="20577"/>
          <ac:spMkLst>
            <pc:docMk/>
            <pc:sldMk cId="1974818652" sldId="295"/>
            <ac:spMk id="4098" creationId="{00000000-0000-0000-0000-000000000000}"/>
          </ac:spMkLst>
        </pc:spChg>
        <pc:picChg chg="add del mod">
          <ac:chgData name="Binita Gupta (binitag)" userId="2e1667b5-636b-4c95-a3b3-a8a0dc9f68da" providerId="ADAL" clId="{3DBABFBF-4607-BE4F-BEF9-5BAFB9ED4A26}" dt="2024-01-13T04:05:03.957" v="14572" actId="478"/>
          <ac:picMkLst>
            <pc:docMk/>
            <pc:sldMk cId="1974818652" sldId="295"/>
            <ac:picMk id="2" creationId="{2DCF6AD8-E43C-E740-A872-C7341282B89B}"/>
          </ac:picMkLst>
        </pc:picChg>
        <pc:picChg chg="add del mod">
          <ac:chgData name="Binita Gupta (binitag)" userId="2e1667b5-636b-4c95-a3b3-a8a0dc9f68da" providerId="ADAL" clId="{3DBABFBF-4607-BE4F-BEF9-5BAFB9ED4A26}" dt="2024-01-12T08:01:15.084" v="12605" actId="478"/>
          <ac:picMkLst>
            <pc:docMk/>
            <pc:sldMk cId="1974818652" sldId="295"/>
            <ac:picMk id="2" creationId="{50E54A03-5BD6-16F8-DD2E-350996819716}"/>
          </ac:picMkLst>
        </pc:picChg>
        <pc:picChg chg="add del mod ord">
          <ac:chgData name="Binita Gupta (binitag)" userId="2e1667b5-636b-4c95-a3b3-a8a0dc9f68da" providerId="ADAL" clId="{3DBABFBF-4607-BE4F-BEF9-5BAFB9ED4A26}" dt="2024-01-07T21:10:10.046" v="2612" actId="478"/>
          <ac:picMkLst>
            <pc:docMk/>
            <pc:sldMk cId="1974818652" sldId="295"/>
            <ac:picMk id="2" creationId="{A2727B6F-CF68-88B6-D176-648B54D76B02}"/>
          </ac:picMkLst>
        </pc:picChg>
        <pc:picChg chg="add">
          <ac:chgData name="Binita Gupta (binitag)" userId="2e1667b5-636b-4c95-a3b3-a8a0dc9f68da" providerId="ADAL" clId="{3DBABFBF-4607-BE4F-BEF9-5BAFB9ED4A26}" dt="2024-01-13T04:05:06.725" v="14573"/>
          <ac:picMkLst>
            <pc:docMk/>
            <pc:sldMk cId="1974818652" sldId="295"/>
            <ac:picMk id="3" creationId="{723F5ADF-6908-E9C4-8596-681F3F8C2C4F}"/>
          </ac:picMkLst>
        </pc:picChg>
        <pc:picChg chg="add del mod">
          <ac:chgData name="Binita Gupta (binitag)" userId="2e1667b5-636b-4c95-a3b3-a8a0dc9f68da" providerId="ADAL" clId="{3DBABFBF-4607-BE4F-BEF9-5BAFB9ED4A26}" dt="2024-01-07T21:13:30.216" v="2627" actId="478"/>
          <ac:picMkLst>
            <pc:docMk/>
            <pc:sldMk cId="1974818652" sldId="295"/>
            <ac:picMk id="3" creationId="{979A90EE-9FCA-91D7-EAB1-EA9FB0B8EB85}"/>
          </ac:picMkLst>
        </pc:picChg>
        <pc:picChg chg="add del mod">
          <ac:chgData name="Binita Gupta (binitag)" userId="2e1667b5-636b-4c95-a3b3-a8a0dc9f68da" providerId="ADAL" clId="{3DBABFBF-4607-BE4F-BEF9-5BAFB9ED4A26}" dt="2024-01-07T21:15:29.421" v="2677" actId="478"/>
          <ac:picMkLst>
            <pc:docMk/>
            <pc:sldMk cId="1974818652" sldId="295"/>
            <ac:picMk id="7" creationId="{3FF40079-F17D-07DB-4A11-81339C387A15}"/>
          </ac:picMkLst>
        </pc:picChg>
        <pc:picChg chg="add mod">
          <ac:chgData name="Binita Gupta (binitag)" userId="2e1667b5-636b-4c95-a3b3-a8a0dc9f68da" providerId="ADAL" clId="{3DBABFBF-4607-BE4F-BEF9-5BAFB9ED4A26}" dt="2024-01-16T00:02:05.207" v="15438" actId="1036"/>
          <ac:picMkLst>
            <pc:docMk/>
            <pc:sldMk cId="1974818652" sldId="295"/>
            <ac:picMk id="7" creationId="{C09C298E-36DA-E513-D68D-3A15963E5E1D}"/>
          </ac:picMkLst>
        </pc:picChg>
        <pc:picChg chg="add del mod">
          <ac:chgData name="Binita Gupta (binitag)" userId="2e1667b5-636b-4c95-a3b3-a8a0dc9f68da" providerId="ADAL" clId="{3DBABFBF-4607-BE4F-BEF9-5BAFB9ED4A26}" dt="2024-01-08T01:27:39.057" v="4143" actId="478"/>
          <ac:picMkLst>
            <pc:docMk/>
            <pc:sldMk cId="1974818652" sldId="295"/>
            <ac:picMk id="8" creationId="{0A9E34D9-9BB6-6E68-7AC4-21D23A7A751E}"/>
          </ac:picMkLst>
        </pc:picChg>
        <pc:picChg chg="add del mod">
          <ac:chgData name="Binita Gupta (binitag)" userId="2e1667b5-636b-4c95-a3b3-a8a0dc9f68da" providerId="ADAL" clId="{3DBABFBF-4607-BE4F-BEF9-5BAFB9ED4A26}" dt="2024-01-12T07:58:17.416" v="12599" actId="478"/>
          <ac:picMkLst>
            <pc:docMk/>
            <pc:sldMk cId="1974818652" sldId="295"/>
            <ac:picMk id="9" creationId="{BB0E99BB-A361-9D6B-B793-54556A1BAD0F}"/>
          </ac:picMkLst>
        </pc:picChg>
        <pc:picChg chg="add del mod">
          <ac:chgData name="Binita Gupta (binitag)" userId="2e1667b5-636b-4c95-a3b3-a8a0dc9f68da" providerId="ADAL" clId="{3DBABFBF-4607-BE4F-BEF9-5BAFB9ED4A26}" dt="2024-01-12T15:50:12.682" v="12981" actId="478"/>
          <ac:picMkLst>
            <pc:docMk/>
            <pc:sldMk cId="1974818652" sldId="295"/>
            <ac:picMk id="26" creationId="{430BD0AA-3FC4-0D01-5523-DC12F45595FC}"/>
          </ac:picMkLst>
        </pc:picChg>
        <pc:cxnChg chg="add mod">
          <ac:chgData name="Binita Gupta (binitag)" userId="2e1667b5-636b-4c95-a3b3-a8a0dc9f68da" providerId="ADAL" clId="{3DBABFBF-4607-BE4F-BEF9-5BAFB9ED4A26}" dt="2024-01-12T08:01:17.593" v="12606"/>
          <ac:cxnSpMkLst>
            <pc:docMk/>
            <pc:sldMk cId="1974818652" sldId="295"/>
            <ac:cxnSpMk id="11" creationId="{ECC9AFEC-B7CD-D232-B14A-18D132816231}"/>
          </ac:cxnSpMkLst>
        </pc:cxnChg>
        <pc:cxnChg chg="add mod">
          <ac:chgData name="Binita Gupta (binitag)" userId="2e1667b5-636b-4c95-a3b3-a8a0dc9f68da" providerId="ADAL" clId="{3DBABFBF-4607-BE4F-BEF9-5BAFB9ED4A26}" dt="2024-01-12T08:01:17.593" v="12606"/>
          <ac:cxnSpMkLst>
            <pc:docMk/>
            <pc:sldMk cId="1974818652" sldId="295"/>
            <ac:cxnSpMk id="12" creationId="{64626ED2-3D7E-B157-E3F6-888050FF4979}"/>
          </ac:cxnSpMkLst>
        </pc:cxnChg>
        <pc:cxnChg chg="add mod">
          <ac:chgData name="Binita Gupta (binitag)" userId="2e1667b5-636b-4c95-a3b3-a8a0dc9f68da" providerId="ADAL" clId="{3DBABFBF-4607-BE4F-BEF9-5BAFB9ED4A26}" dt="2024-01-12T08:01:17.593" v="12606"/>
          <ac:cxnSpMkLst>
            <pc:docMk/>
            <pc:sldMk cId="1974818652" sldId="295"/>
            <ac:cxnSpMk id="13" creationId="{4EBA21DC-65FA-48C2-6CB5-8F8FC6DE1FFE}"/>
          </ac:cxnSpMkLst>
        </pc:cxnChg>
        <pc:cxnChg chg="add mod">
          <ac:chgData name="Binita Gupta (binitag)" userId="2e1667b5-636b-4c95-a3b3-a8a0dc9f68da" providerId="ADAL" clId="{3DBABFBF-4607-BE4F-BEF9-5BAFB9ED4A26}" dt="2024-01-12T08:01:17.593" v="12606"/>
          <ac:cxnSpMkLst>
            <pc:docMk/>
            <pc:sldMk cId="1974818652" sldId="295"/>
            <ac:cxnSpMk id="14" creationId="{DA2A0B2E-B4B9-5F83-DBA4-93E4CFAEC2D5}"/>
          </ac:cxnSpMkLst>
        </pc:cxnChg>
        <pc:cxnChg chg="add mod">
          <ac:chgData name="Binita Gupta (binitag)" userId="2e1667b5-636b-4c95-a3b3-a8a0dc9f68da" providerId="ADAL" clId="{3DBABFBF-4607-BE4F-BEF9-5BAFB9ED4A26}" dt="2024-01-12T08:01:17.593" v="12606"/>
          <ac:cxnSpMkLst>
            <pc:docMk/>
            <pc:sldMk cId="1974818652" sldId="295"/>
            <ac:cxnSpMk id="15" creationId="{EAEC6D23-FBA3-EF4B-27FE-BE284D1B8D55}"/>
          </ac:cxnSpMkLst>
        </pc:cxnChg>
        <pc:cxnChg chg="add mod">
          <ac:chgData name="Binita Gupta (binitag)" userId="2e1667b5-636b-4c95-a3b3-a8a0dc9f68da" providerId="ADAL" clId="{3DBABFBF-4607-BE4F-BEF9-5BAFB9ED4A26}" dt="2024-01-12T08:01:17.593" v="12606"/>
          <ac:cxnSpMkLst>
            <pc:docMk/>
            <pc:sldMk cId="1974818652" sldId="295"/>
            <ac:cxnSpMk id="17" creationId="{B2DF999A-D737-3457-36B8-179FF6890A41}"/>
          </ac:cxnSpMkLst>
        </pc:cxnChg>
        <pc:cxnChg chg="add mod">
          <ac:chgData name="Binita Gupta (binitag)" userId="2e1667b5-636b-4c95-a3b3-a8a0dc9f68da" providerId="ADAL" clId="{3DBABFBF-4607-BE4F-BEF9-5BAFB9ED4A26}" dt="2024-01-12T08:01:17.593" v="12606"/>
          <ac:cxnSpMkLst>
            <pc:docMk/>
            <pc:sldMk cId="1974818652" sldId="295"/>
            <ac:cxnSpMk id="18" creationId="{48D58326-468B-5832-3815-C413F43F1BAC}"/>
          </ac:cxnSpMkLst>
        </pc:cxnChg>
        <pc:cxnChg chg="add mod">
          <ac:chgData name="Binita Gupta (binitag)" userId="2e1667b5-636b-4c95-a3b3-a8a0dc9f68da" providerId="ADAL" clId="{3DBABFBF-4607-BE4F-BEF9-5BAFB9ED4A26}" dt="2024-01-12T08:01:17.593" v="12606"/>
          <ac:cxnSpMkLst>
            <pc:docMk/>
            <pc:sldMk cId="1974818652" sldId="295"/>
            <ac:cxnSpMk id="20" creationId="{0A4152B1-2C29-15FE-863E-A5F9EC2CC25E}"/>
          </ac:cxnSpMkLst>
        </pc:cxnChg>
        <pc:cxnChg chg="add mod">
          <ac:chgData name="Binita Gupta (binitag)" userId="2e1667b5-636b-4c95-a3b3-a8a0dc9f68da" providerId="ADAL" clId="{3DBABFBF-4607-BE4F-BEF9-5BAFB9ED4A26}" dt="2024-01-12T08:01:17.593" v="12606"/>
          <ac:cxnSpMkLst>
            <pc:docMk/>
            <pc:sldMk cId="1974818652" sldId="295"/>
            <ac:cxnSpMk id="21" creationId="{C134EB7E-6CB3-4997-ACEE-57FDF0A3F8C8}"/>
          </ac:cxnSpMkLst>
        </pc:cxnChg>
        <pc:cxnChg chg="add mod">
          <ac:chgData name="Binita Gupta (binitag)" userId="2e1667b5-636b-4c95-a3b3-a8a0dc9f68da" providerId="ADAL" clId="{3DBABFBF-4607-BE4F-BEF9-5BAFB9ED4A26}" dt="2024-01-12T08:01:17.593" v="12606"/>
          <ac:cxnSpMkLst>
            <pc:docMk/>
            <pc:sldMk cId="1974818652" sldId="295"/>
            <ac:cxnSpMk id="23" creationId="{119E4910-A0E4-593F-7BD2-189DCA191EB8}"/>
          </ac:cxnSpMkLst>
        </pc:cxnChg>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pChg chg="mod">
          <ac:chgData name="Binita Gupta (binitag)" userId="2e1667b5-636b-4c95-a3b3-a8a0dc9f68da" providerId="ADAL" clId="{3DBABFBF-4607-BE4F-BEF9-5BAFB9ED4A26}" dt="2024-01-12T21:27:33.649" v="13618" actId="20577"/>
          <ac:spMkLst>
            <pc:docMk/>
            <pc:sldMk cId="3128179532" sldId="296"/>
            <ac:spMk id="2" creationId="{7500DC9F-1940-28C4-CFA6-DB7768DA3513}"/>
          </ac:spMkLst>
        </pc:spChg>
        <pc:spChg chg="del">
          <ac:chgData name="Binita Gupta (binitag)" userId="2e1667b5-636b-4c95-a3b3-a8a0dc9f68da" providerId="ADAL" clId="{3DBABFBF-4607-BE4F-BEF9-5BAFB9ED4A26}" dt="2024-01-12T06:14:03.133" v="11369" actId="478"/>
          <ac:spMkLst>
            <pc:docMk/>
            <pc:sldMk cId="3128179532" sldId="296"/>
            <ac:spMk id="3" creationId="{918177F8-143C-3E86-993D-7BAD41BB6347}"/>
          </ac:spMkLst>
        </pc:spChg>
        <pc:spChg chg="mod">
          <ac:chgData name="Binita Gupta (binitag)" userId="2e1667b5-636b-4c95-a3b3-a8a0dc9f68da" providerId="ADAL" clId="{3DBABFBF-4607-BE4F-BEF9-5BAFB9ED4A26}" dt="2024-01-13T06:06:50.752" v="15200" actId="1076"/>
          <ac:spMkLst>
            <pc:docMk/>
            <pc:sldMk cId="3128179532" sldId="296"/>
            <ac:spMk id="5" creationId="{607150C4-AACD-A685-4031-75A30DA8B76F}"/>
          </ac:spMkLst>
        </pc:spChg>
        <pc:spChg chg="del">
          <ac:chgData name="Binita Gupta (binitag)" userId="2e1667b5-636b-4c95-a3b3-a8a0dc9f68da" providerId="ADAL" clId="{3DBABFBF-4607-BE4F-BEF9-5BAFB9ED4A26}" dt="2024-01-12T06:14:03.133" v="11369" actId="478"/>
          <ac:spMkLst>
            <pc:docMk/>
            <pc:sldMk cId="3128179532" sldId="296"/>
            <ac:spMk id="7" creationId="{ED08FC5D-67ED-1338-E043-1D75B295BF71}"/>
          </ac:spMkLst>
        </pc:spChg>
        <pc:spChg chg="del">
          <ac:chgData name="Binita Gupta (binitag)" userId="2e1667b5-636b-4c95-a3b3-a8a0dc9f68da" providerId="ADAL" clId="{3DBABFBF-4607-BE4F-BEF9-5BAFB9ED4A26}" dt="2024-01-12T06:14:03.133" v="11369" actId="478"/>
          <ac:spMkLst>
            <pc:docMk/>
            <pc:sldMk cId="3128179532" sldId="296"/>
            <ac:spMk id="9" creationId="{61AD149D-E6B6-6814-2CB2-B4B1344ECF9B}"/>
          </ac:spMkLst>
        </pc:spChg>
        <pc:spChg chg="del">
          <ac:chgData name="Binita Gupta (binitag)" userId="2e1667b5-636b-4c95-a3b3-a8a0dc9f68da" providerId="ADAL" clId="{3DBABFBF-4607-BE4F-BEF9-5BAFB9ED4A26}" dt="2024-01-12T06:14:03.133" v="11369" actId="478"/>
          <ac:spMkLst>
            <pc:docMk/>
            <pc:sldMk cId="3128179532" sldId="296"/>
            <ac:spMk id="10" creationId="{D1069335-7BEC-7771-7512-254A9172B614}"/>
          </ac:spMkLst>
        </pc:spChg>
        <pc:spChg chg="del">
          <ac:chgData name="Binita Gupta (binitag)" userId="2e1667b5-636b-4c95-a3b3-a8a0dc9f68da" providerId="ADAL" clId="{3DBABFBF-4607-BE4F-BEF9-5BAFB9ED4A26}" dt="2024-01-12T06:14:03.133" v="11369" actId="478"/>
          <ac:spMkLst>
            <pc:docMk/>
            <pc:sldMk cId="3128179532" sldId="296"/>
            <ac:spMk id="11" creationId="{1C7FCC04-BE1E-3C7F-93B7-9A4B5C4F09DA}"/>
          </ac:spMkLst>
        </pc:spChg>
        <pc:spChg chg="add del mod">
          <ac:chgData name="Binita Gupta (binitag)" userId="2e1667b5-636b-4c95-a3b3-a8a0dc9f68da" providerId="ADAL" clId="{3DBABFBF-4607-BE4F-BEF9-5BAFB9ED4A26}" dt="2024-01-12T06:23:35.193" v="11491" actId="478"/>
          <ac:spMkLst>
            <pc:docMk/>
            <pc:sldMk cId="3128179532" sldId="296"/>
            <ac:spMk id="12" creationId="{652AEA13-041B-915E-1837-B9D69E94DB04}"/>
          </ac:spMkLst>
        </pc:spChg>
        <pc:spChg chg="del">
          <ac:chgData name="Binita Gupta (binitag)" userId="2e1667b5-636b-4c95-a3b3-a8a0dc9f68da" providerId="ADAL" clId="{3DBABFBF-4607-BE4F-BEF9-5BAFB9ED4A26}" dt="2024-01-12T06:14:03.133" v="11369" actId="478"/>
          <ac:spMkLst>
            <pc:docMk/>
            <pc:sldMk cId="3128179532" sldId="296"/>
            <ac:spMk id="13" creationId="{D889CC42-6011-3BA4-BE53-4B3C1038F165}"/>
          </ac:spMkLst>
        </pc:spChg>
        <pc:spChg chg="del">
          <ac:chgData name="Binita Gupta (binitag)" userId="2e1667b5-636b-4c95-a3b3-a8a0dc9f68da" providerId="ADAL" clId="{3DBABFBF-4607-BE4F-BEF9-5BAFB9ED4A26}" dt="2024-01-12T06:14:03.133" v="11369" actId="478"/>
          <ac:spMkLst>
            <pc:docMk/>
            <pc:sldMk cId="3128179532" sldId="296"/>
            <ac:spMk id="14" creationId="{170D8436-C545-ADE5-EF2F-8C0F7907A6C8}"/>
          </ac:spMkLst>
        </pc:spChg>
        <pc:spChg chg="add del mod">
          <ac:chgData name="Binita Gupta (binitag)" userId="2e1667b5-636b-4c95-a3b3-a8a0dc9f68da" providerId="ADAL" clId="{3DBABFBF-4607-BE4F-BEF9-5BAFB9ED4A26}" dt="2024-01-12T06:23:39.750" v="11492" actId="478"/>
          <ac:spMkLst>
            <pc:docMk/>
            <pc:sldMk cId="3128179532" sldId="296"/>
            <ac:spMk id="18" creationId="{38338FB5-C40B-5C50-4E69-7424977B70F3}"/>
          </ac:spMkLst>
        </pc:spChg>
        <pc:spChg chg="add mod">
          <ac:chgData name="Binita Gupta (binitag)" userId="2e1667b5-636b-4c95-a3b3-a8a0dc9f68da" providerId="ADAL" clId="{3DBABFBF-4607-BE4F-BEF9-5BAFB9ED4A26}" dt="2024-01-12T06:24:40.836" v="11493"/>
          <ac:spMkLst>
            <pc:docMk/>
            <pc:sldMk cId="3128179532" sldId="296"/>
            <ac:spMk id="19" creationId="{469D076B-65E8-A1F0-8A54-03AE5D4136ED}"/>
          </ac:spMkLst>
        </pc:spChg>
        <pc:spChg chg="add mod">
          <ac:chgData name="Binita Gupta (binitag)" userId="2e1667b5-636b-4c95-a3b3-a8a0dc9f68da" providerId="ADAL" clId="{3DBABFBF-4607-BE4F-BEF9-5BAFB9ED4A26}" dt="2024-01-12T06:24:40.836" v="11493"/>
          <ac:spMkLst>
            <pc:docMk/>
            <pc:sldMk cId="3128179532" sldId="296"/>
            <ac:spMk id="20" creationId="{72631698-200D-F7E2-AFFB-6403AA1F06C0}"/>
          </ac:spMkLst>
        </pc:spChg>
        <pc:spChg chg="add mod">
          <ac:chgData name="Binita Gupta (binitag)" userId="2e1667b5-636b-4c95-a3b3-a8a0dc9f68da" providerId="ADAL" clId="{3DBABFBF-4607-BE4F-BEF9-5BAFB9ED4A26}" dt="2024-01-12T06:24:40.836" v="11493"/>
          <ac:spMkLst>
            <pc:docMk/>
            <pc:sldMk cId="3128179532" sldId="296"/>
            <ac:spMk id="21" creationId="{AC1D6CF9-DE8A-AD31-84B0-2C6C336329B5}"/>
          </ac:spMkLst>
        </pc:spChg>
        <pc:spChg chg="add mod">
          <ac:chgData name="Binita Gupta (binitag)" userId="2e1667b5-636b-4c95-a3b3-a8a0dc9f68da" providerId="ADAL" clId="{3DBABFBF-4607-BE4F-BEF9-5BAFB9ED4A26}" dt="2024-01-12T06:24:40.836" v="11493"/>
          <ac:spMkLst>
            <pc:docMk/>
            <pc:sldMk cId="3128179532" sldId="296"/>
            <ac:spMk id="22" creationId="{DC48BCF4-59AB-7921-DCE1-7ADF27501A3B}"/>
          </ac:spMkLst>
        </pc:spChg>
        <pc:spChg chg="del">
          <ac:chgData name="Binita Gupta (binitag)" userId="2e1667b5-636b-4c95-a3b3-a8a0dc9f68da" providerId="ADAL" clId="{3DBABFBF-4607-BE4F-BEF9-5BAFB9ED4A26}" dt="2024-01-12T06:14:03.133" v="11369" actId="478"/>
          <ac:spMkLst>
            <pc:docMk/>
            <pc:sldMk cId="3128179532" sldId="296"/>
            <ac:spMk id="23" creationId="{7C2DFF3B-58E3-3A54-FCF9-DE77179DBF93}"/>
          </ac:spMkLst>
        </pc:spChg>
        <pc:spChg chg="add mod">
          <ac:chgData name="Binita Gupta (binitag)" userId="2e1667b5-636b-4c95-a3b3-a8a0dc9f68da" providerId="ADAL" clId="{3DBABFBF-4607-BE4F-BEF9-5BAFB9ED4A26}" dt="2024-01-12T06:24:40.836" v="11493"/>
          <ac:spMkLst>
            <pc:docMk/>
            <pc:sldMk cId="3128179532" sldId="296"/>
            <ac:spMk id="27" creationId="{0B603069-D05A-E345-9D63-236E14757EA4}"/>
          </ac:spMkLst>
        </pc:spChg>
        <pc:spChg chg="add mod">
          <ac:chgData name="Binita Gupta (binitag)" userId="2e1667b5-636b-4c95-a3b3-a8a0dc9f68da" providerId="ADAL" clId="{3DBABFBF-4607-BE4F-BEF9-5BAFB9ED4A26}" dt="2024-01-12T06:24:40.836" v="11493"/>
          <ac:spMkLst>
            <pc:docMk/>
            <pc:sldMk cId="3128179532" sldId="296"/>
            <ac:spMk id="29" creationId="{D41C64D1-D719-4D1C-D4ED-51A2C835FAB9}"/>
          </ac:spMkLst>
        </pc:spChg>
        <pc:spChg chg="add mod">
          <ac:chgData name="Binita Gupta (binitag)" userId="2e1667b5-636b-4c95-a3b3-a8a0dc9f68da" providerId="ADAL" clId="{3DBABFBF-4607-BE4F-BEF9-5BAFB9ED4A26}" dt="2024-01-12T06:24:40.836" v="11493"/>
          <ac:spMkLst>
            <pc:docMk/>
            <pc:sldMk cId="3128179532" sldId="296"/>
            <ac:spMk id="30" creationId="{5AC13202-20DB-F975-A230-978AF19C3FEC}"/>
          </ac:spMkLst>
        </pc:spChg>
        <pc:spChg chg="add mod">
          <ac:chgData name="Binita Gupta (binitag)" userId="2e1667b5-636b-4c95-a3b3-a8a0dc9f68da" providerId="ADAL" clId="{3DBABFBF-4607-BE4F-BEF9-5BAFB9ED4A26}" dt="2024-01-12T06:24:40.836" v="11493"/>
          <ac:spMkLst>
            <pc:docMk/>
            <pc:sldMk cId="3128179532" sldId="296"/>
            <ac:spMk id="32" creationId="{E4D60D67-A34E-C21F-47E6-935742A7B11B}"/>
          </ac:spMkLst>
        </pc:spChg>
        <pc:spChg chg="add mod">
          <ac:chgData name="Binita Gupta (binitag)" userId="2e1667b5-636b-4c95-a3b3-a8a0dc9f68da" providerId="ADAL" clId="{3DBABFBF-4607-BE4F-BEF9-5BAFB9ED4A26}" dt="2024-01-12T06:24:40.836" v="11493"/>
          <ac:spMkLst>
            <pc:docMk/>
            <pc:sldMk cId="3128179532" sldId="296"/>
            <ac:spMk id="34" creationId="{13ACEBBB-4AB4-4F46-02CA-864C268D7B1B}"/>
          </ac:spMkLst>
        </pc:spChg>
        <pc:spChg chg="add mod">
          <ac:chgData name="Binita Gupta (binitag)" userId="2e1667b5-636b-4c95-a3b3-a8a0dc9f68da" providerId="ADAL" clId="{3DBABFBF-4607-BE4F-BEF9-5BAFB9ED4A26}" dt="2024-01-12T06:24:40.836" v="11493"/>
          <ac:spMkLst>
            <pc:docMk/>
            <pc:sldMk cId="3128179532" sldId="296"/>
            <ac:spMk id="35" creationId="{EA079823-5ED6-636B-C4A1-9F8972B7DB7F}"/>
          </ac:spMkLst>
        </pc:spChg>
        <pc:spChg chg="add mod">
          <ac:chgData name="Binita Gupta (binitag)" userId="2e1667b5-636b-4c95-a3b3-a8a0dc9f68da" providerId="ADAL" clId="{3DBABFBF-4607-BE4F-BEF9-5BAFB9ED4A26}" dt="2024-01-12T06:24:40.836" v="11493"/>
          <ac:spMkLst>
            <pc:docMk/>
            <pc:sldMk cId="3128179532" sldId="296"/>
            <ac:spMk id="36" creationId="{407D2DFF-677D-AAE9-4BED-3FE2309884FB}"/>
          </ac:spMkLst>
        </pc:spChg>
        <pc:spChg chg="del">
          <ac:chgData name="Binita Gupta (binitag)" userId="2e1667b5-636b-4c95-a3b3-a8a0dc9f68da" providerId="ADAL" clId="{3DBABFBF-4607-BE4F-BEF9-5BAFB9ED4A26}" dt="2024-01-12T06:14:03.133" v="11369" actId="478"/>
          <ac:spMkLst>
            <pc:docMk/>
            <pc:sldMk cId="3128179532" sldId="296"/>
            <ac:spMk id="38" creationId="{56144B6D-9BA5-8CD0-175A-79E24A629A1C}"/>
          </ac:spMkLst>
        </pc:spChg>
        <pc:spChg chg="del">
          <ac:chgData name="Binita Gupta (binitag)" userId="2e1667b5-636b-4c95-a3b3-a8a0dc9f68da" providerId="ADAL" clId="{3DBABFBF-4607-BE4F-BEF9-5BAFB9ED4A26}" dt="2024-01-12T06:14:03.133" v="11369" actId="478"/>
          <ac:spMkLst>
            <pc:docMk/>
            <pc:sldMk cId="3128179532" sldId="296"/>
            <ac:spMk id="39" creationId="{25CA8E45-0AB6-385F-E3C4-A92B2B6FDF1F}"/>
          </ac:spMkLst>
        </pc:spChg>
        <pc:spChg chg="add mod">
          <ac:chgData name="Binita Gupta (binitag)" userId="2e1667b5-636b-4c95-a3b3-a8a0dc9f68da" providerId="ADAL" clId="{3DBABFBF-4607-BE4F-BEF9-5BAFB9ED4A26}" dt="2024-01-12T06:24:40.836" v="11493"/>
          <ac:spMkLst>
            <pc:docMk/>
            <pc:sldMk cId="3128179532" sldId="296"/>
            <ac:spMk id="40" creationId="{76C37FA4-C746-E198-E836-B765BE7D9A8C}"/>
          </ac:spMkLst>
        </pc:spChg>
        <pc:spChg chg="del">
          <ac:chgData name="Binita Gupta (binitag)" userId="2e1667b5-636b-4c95-a3b3-a8a0dc9f68da" providerId="ADAL" clId="{3DBABFBF-4607-BE4F-BEF9-5BAFB9ED4A26}" dt="2024-01-12T06:14:03.133" v="11369" actId="478"/>
          <ac:spMkLst>
            <pc:docMk/>
            <pc:sldMk cId="3128179532" sldId="296"/>
            <ac:spMk id="44" creationId="{4743DFCC-0BE2-7276-7451-1A43BA6743E5}"/>
          </ac:spMkLst>
        </pc:spChg>
        <pc:spChg chg="del">
          <ac:chgData name="Binita Gupta (binitag)" userId="2e1667b5-636b-4c95-a3b3-a8a0dc9f68da" providerId="ADAL" clId="{3DBABFBF-4607-BE4F-BEF9-5BAFB9ED4A26}" dt="2024-01-12T06:14:03.133" v="11369" actId="478"/>
          <ac:spMkLst>
            <pc:docMk/>
            <pc:sldMk cId="3128179532" sldId="296"/>
            <ac:spMk id="45" creationId="{0E6E555C-A45E-1915-A896-502DDF601AB8}"/>
          </ac:spMkLst>
        </pc:spChg>
        <pc:spChg chg="del">
          <ac:chgData name="Binita Gupta (binitag)" userId="2e1667b5-636b-4c95-a3b3-a8a0dc9f68da" providerId="ADAL" clId="{3DBABFBF-4607-BE4F-BEF9-5BAFB9ED4A26}" dt="2024-01-12T06:14:03.133" v="11369" actId="478"/>
          <ac:spMkLst>
            <pc:docMk/>
            <pc:sldMk cId="3128179532" sldId="296"/>
            <ac:spMk id="46" creationId="{D04E6C70-232B-D3AF-4688-C42BB4CB5FDB}"/>
          </ac:spMkLst>
        </pc:spChg>
        <pc:spChg chg="add mod">
          <ac:chgData name="Binita Gupta (binitag)" userId="2e1667b5-636b-4c95-a3b3-a8a0dc9f68da" providerId="ADAL" clId="{3DBABFBF-4607-BE4F-BEF9-5BAFB9ED4A26}" dt="2024-01-12T06:24:40.836" v="11493"/>
          <ac:spMkLst>
            <pc:docMk/>
            <pc:sldMk cId="3128179532" sldId="296"/>
            <ac:spMk id="47" creationId="{C12E9A31-92DB-BCAA-5E51-B295CBFBF2A0}"/>
          </ac:spMkLst>
        </pc:spChg>
        <pc:spChg chg="del">
          <ac:chgData name="Binita Gupta (binitag)" userId="2e1667b5-636b-4c95-a3b3-a8a0dc9f68da" providerId="ADAL" clId="{3DBABFBF-4607-BE4F-BEF9-5BAFB9ED4A26}" dt="2024-01-12T06:14:03.133" v="11369" actId="478"/>
          <ac:spMkLst>
            <pc:docMk/>
            <pc:sldMk cId="3128179532" sldId="296"/>
            <ac:spMk id="49" creationId="{7EB7771D-847D-479F-64BC-79897AC543A0}"/>
          </ac:spMkLst>
        </pc:spChg>
        <pc:spChg chg="del">
          <ac:chgData name="Binita Gupta (binitag)" userId="2e1667b5-636b-4c95-a3b3-a8a0dc9f68da" providerId="ADAL" clId="{3DBABFBF-4607-BE4F-BEF9-5BAFB9ED4A26}" dt="2024-01-12T06:14:03.133" v="11369" actId="478"/>
          <ac:spMkLst>
            <pc:docMk/>
            <pc:sldMk cId="3128179532" sldId="296"/>
            <ac:spMk id="50" creationId="{1EB033F8-4A4C-98EE-EAD4-60391D45ACD8}"/>
          </ac:spMkLst>
        </pc:spChg>
        <pc:spChg chg="del">
          <ac:chgData name="Binita Gupta (binitag)" userId="2e1667b5-636b-4c95-a3b3-a8a0dc9f68da" providerId="ADAL" clId="{3DBABFBF-4607-BE4F-BEF9-5BAFB9ED4A26}" dt="2024-01-12T06:14:03.133" v="11369" actId="478"/>
          <ac:spMkLst>
            <pc:docMk/>
            <pc:sldMk cId="3128179532" sldId="296"/>
            <ac:spMk id="52" creationId="{D60FBA77-EA5E-EE94-AEEB-FEF6288C3463}"/>
          </ac:spMkLst>
        </pc:spChg>
        <pc:spChg chg="add mod">
          <ac:chgData name="Binita Gupta (binitag)" userId="2e1667b5-636b-4c95-a3b3-a8a0dc9f68da" providerId="ADAL" clId="{3DBABFBF-4607-BE4F-BEF9-5BAFB9ED4A26}" dt="2024-01-13T05:35:47.281" v="14936" actId="20577"/>
          <ac:spMkLst>
            <pc:docMk/>
            <pc:sldMk cId="3128179532" sldId="296"/>
            <ac:spMk id="53" creationId="{58AE4BF5-3884-B831-8977-C63161AB4360}"/>
          </ac:spMkLst>
        </pc:spChg>
        <pc:spChg chg="add mod">
          <ac:chgData name="Binita Gupta (binitag)" userId="2e1667b5-636b-4c95-a3b3-a8a0dc9f68da" providerId="ADAL" clId="{3DBABFBF-4607-BE4F-BEF9-5BAFB9ED4A26}" dt="2024-01-13T05:35:22.619" v="14930" actId="14100"/>
          <ac:spMkLst>
            <pc:docMk/>
            <pc:sldMk cId="3128179532" sldId="296"/>
            <ac:spMk id="55" creationId="{96D2C55F-90D8-3220-7957-EC90257DC770}"/>
          </ac:spMkLst>
        </pc:spChg>
        <pc:spChg chg="del">
          <ac:chgData name="Binita Gupta (binitag)" userId="2e1667b5-636b-4c95-a3b3-a8a0dc9f68da" providerId="ADAL" clId="{3DBABFBF-4607-BE4F-BEF9-5BAFB9ED4A26}" dt="2024-01-12T06:14:03.133" v="11369" actId="478"/>
          <ac:spMkLst>
            <pc:docMk/>
            <pc:sldMk cId="3128179532" sldId="296"/>
            <ac:spMk id="58" creationId="{78A07B37-4956-4D3F-9B5E-8B17D5386430}"/>
          </ac:spMkLst>
        </pc:spChg>
        <pc:spChg chg="del">
          <ac:chgData name="Binita Gupta (binitag)" userId="2e1667b5-636b-4c95-a3b3-a8a0dc9f68da" providerId="ADAL" clId="{3DBABFBF-4607-BE4F-BEF9-5BAFB9ED4A26}" dt="2024-01-12T06:14:03.133" v="11369" actId="478"/>
          <ac:spMkLst>
            <pc:docMk/>
            <pc:sldMk cId="3128179532" sldId="296"/>
            <ac:spMk id="59" creationId="{A3FE8973-BFA5-40F2-BE4C-96E774015430}"/>
          </ac:spMkLst>
        </pc:spChg>
        <pc:spChg chg="del">
          <ac:chgData name="Binita Gupta (binitag)" userId="2e1667b5-636b-4c95-a3b3-a8a0dc9f68da" providerId="ADAL" clId="{3DBABFBF-4607-BE4F-BEF9-5BAFB9ED4A26}" dt="2024-01-12T06:14:03.133" v="11369" actId="478"/>
          <ac:spMkLst>
            <pc:docMk/>
            <pc:sldMk cId="3128179532" sldId="296"/>
            <ac:spMk id="60" creationId="{38656E0E-CF58-C02B-1F9B-A040B202DC0D}"/>
          </ac:spMkLst>
        </pc:spChg>
        <pc:spChg chg="del">
          <ac:chgData name="Binita Gupta (binitag)" userId="2e1667b5-636b-4c95-a3b3-a8a0dc9f68da" providerId="ADAL" clId="{3DBABFBF-4607-BE4F-BEF9-5BAFB9ED4A26}" dt="2024-01-12T06:14:03.133" v="11369" actId="478"/>
          <ac:spMkLst>
            <pc:docMk/>
            <pc:sldMk cId="3128179532" sldId="296"/>
            <ac:spMk id="63" creationId="{EAE0F21C-B4BB-4428-F20D-B8B1434904BE}"/>
          </ac:spMkLst>
        </pc:spChg>
        <pc:spChg chg="del">
          <ac:chgData name="Binita Gupta (binitag)" userId="2e1667b5-636b-4c95-a3b3-a8a0dc9f68da" providerId="ADAL" clId="{3DBABFBF-4607-BE4F-BEF9-5BAFB9ED4A26}" dt="2024-01-12T06:14:03.133" v="11369" actId="478"/>
          <ac:spMkLst>
            <pc:docMk/>
            <pc:sldMk cId="3128179532" sldId="296"/>
            <ac:spMk id="64" creationId="{7A67BAC2-21E3-7EFD-01D2-572F5B33CD36}"/>
          </ac:spMkLst>
        </pc:spChg>
        <pc:picChg chg="add mod">
          <ac:chgData name="Binita Gupta (binitag)" userId="2e1667b5-636b-4c95-a3b3-a8a0dc9f68da" providerId="ADAL" clId="{3DBABFBF-4607-BE4F-BEF9-5BAFB9ED4A26}" dt="2024-01-13T05:35:02.722" v="14926" actId="1076"/>
          <ac:picMkLst>
            <pc:docMk/>
            <pc:sldMk cId="3128179532" sldId="296"/>
            <ac:picMk id="8" creationId="{43AD613A-5301-2499-1893-BC3B7390A3B4}"/>
          </ac:picMkLst>
        </pc:picChg>
        <pc:picChg chg="add mod">
          <ac:chgData name="Binita Gupta (binitag)" userId="2e1667b5-636b-4c95-a3b3-a8a0dc9f68da" providerId="ADAL" clId="{3DBABFBF-4607-BE4F-BEF9-5BAFB9ED4A26}" dt="2024-01-13T05:35:08.872" v="14927" actId="1076"/>
          <ac:picMkLst>
            <pc:docMk/>
            <pc:sldMk cId="3128179532" sldId="296"/>
            <ac:picMk id="48" creationId="{14C856F1-FD78-293D-8EB3-8818E734E374}"/>
          </ac:picMkLst>
        </pc:picChg>
        <pc:cxnChg chg="del">
          <ac:chgData name="Binita Gupta (binitag)" userId="2e1667b5-636b-4c95-a3b3-a8a0dc9f68da" providerId="ADAL" clId="{3DBABFBF-4607-BE4F-BEF9-5BAFB9ED4A26}" dt="2024-01-12T06:14:03.133" v="11369" actId="478"/>
          <ac:cxnSpMkLst>
            <pc:docMk/>
            <pc:sldMk cId="3128179532" sldId="296"/>
            <ac:cxnSpMk id="15" creationId="{6295C07C-23EC-C15C-343B-5F97FADE6C89}"/>
          </ac:cxnSpMkLst>
        </pc:cxnChg>
        <pc:cxnChg chg="del">
          <ac:chgData name="Binita Gupta (binitag)" userId="2e1667b5-636b-4c95-a3b3-a8a0dc9f68da" providerId="ADAL" clId="{3DBABFBF-4607-BE4F-BEF9-5BAFB9ED4A26}" dt="2024-01-12T06:14:03.133" v="11369" actId="478"/>
          <ac:cxnSpMkLst>
            <pc:docMk/>
            <pc:sldMk cId="3128179532" sldId="296"/>
            <ac:cxnSpMk id="17" creationId="{CA61A144-B265-FDD0-3764-252015DDE607}"/>
          </ac:cxnSpMkLst>
        </pc:cxnChg>
        <pc:cxnChg chg="add mod">
          <ac:chgData name="Binita Gupta (binitag)" userId="2e1667b5-636b-4c95-a3b3-a8a0dc9f68da" providerId="ADAL" clId="{3DBABFBF-4607-BE4F-BEF9-5BAFB9ED4A26}" dt="2024-01-12T06:24:40.836" v="11493"/>
          <ac:cxnSpMkLst>
            <pc:docMk/>
            <pc:sldMk cId="3128179532" sldId="296"/>
            <ac:cxnSpMk id="24" creationId="{672F001E-2E39-325D-D5B4-9F5B66B2AF06}"/>
          </ac:cxnSpMkLst>
        </pc:cxnChg>
        <pc:cxnChg chg="add mod">
          <ac:chgData name="Binita Gupta (binitag)" userId="2e1667b5-636b-4c95-a3b3-a8a0dc9f68da" providerId="ADAL" clId="{3DBABFBF-4607-BE4F-BEF9-5BAFB9ED4A26}" dt="2024-01-12T06:24:40.836" v="11493"/>
          <ac:cxnSpMkLst>
            <pc:docMk/>
            <pc:sldMk cId="3128179532" sldId="296"/>
            <ac:cxnSpMk id="25" creationId="{E3ADF4E1-A6A3-941C-CE06-6D782D99266F}"/>
          </ac:cxnSpMkLst>
        </pc:cxnChg>
        <pc:cxnChg chg="del">
          <ac:chgData name="Binita Gupta (binitag)" userId="2e1667b5-636b-4c95-a3b3-a8a0dc9f68da" providerId="ADAL" clId="{3DBABFBF-4607-BE4F-BEF9-5BAFB9ED4A26}" dt="2024-01-12T06:14:03.133" v="11369" actId="478"/>
          <ac:cxnSpMkLst>
            <pc:docMk/>
            <pc:sldMk cId="3128179532" sldId="296"/>
            <ac:cxnSpMk id="26" creationId="{FEC5D320-1FAC-6BD1-6040-93A889427729}"/>
          </ac:cxnSpMkLst>
        </pc:cxnChg>
        <pc:cxnChg chg="del mod">
          <ac:chgData name="Binita Gupta (binitag)" userId="2e1667b5-636b-4c95-a3b3-a8a0dc9f68da" providerId="ADAL" clId="{3DBABFBF-4607-BE4F-BEF9-5BAFB9ED4A26}" dt="2024-01-12T06:14:03.133" v="11369" actId="478"/>
          <ac:cxnSpMkLst>
            <pc:docMk/>
            <pc:sldMk cId="3128179532" sldId="296"/>
            <ac:cxnSpMk id="28" creationId="{6CE8D40A-10E5-BD7E-F07A-21AD322609B4}"/>
          </ac:cxnSpMkLst>
        </pc:cxnChg>
        <pc:cxnChg chg="add mod">
          <ac:chgData name="Binita Gupta (binitag)" userId="2e1667b5-636b-4c95-a3b3-a8a0dc9f68da" providerId="ADAL" clId="{3DBABFBF-4607-BE4F-BEF9-5BAFB9ED4A26}" dt="2024-01-12T06:24:40.836" v="11493"/>
          <ac:cxnSpMkLst>
            <pc:docMk/>
            <pc:sldMk cId="3128179532" sldId="296"/>
            <ac:cxnSpMk id="31" creationId="{992BEFF1-07AD-4D99-2276-7D0C80057CCD}"/>
          </ac:cxnSpMkLst>
        </pc:cxnChg>
        <pc:cxnChg chg="add mod">
          <ac:chgData name="Binita Gupta (binitag)" userId="2e1667b5-636b-4c95-a3b3-a8a0dc9f68da" providerId="ADAL" clId="{3DBABFBF-4607-BE4F-BEF9-5BAFB9ED4A26}" dt="2024-01-12T06:24:40.836" v="11493"/>
          <ac:cxnSpMkLst>
            <pc:docMk/>
            <pc:sldMk cId="3128179532" sldId="296"/>
            <ac:cxnSpMk id="33" creationId="{5BD4D6EF-D643-9FFA-2C57-9D3820F114CA}"/>
          </ac:cxnSpMkLst>
        </pc:cxnChg>
        <pc:cxnChg chg="add mod">
          <ac:chgData name="Binita Gupta (binitag)" userId="2e1667b5-636b-4c95-a3b3-a8a0dc9f68da" providerId="ADAL" clId="{3DBABFBF-4607-BE4F-BEF9-5BAFB9ED4A26}" dt="2024-01-12T06:24:40.836" v="11493"/>
          <ac:cxnSpMkLst>
            <pc:docMk/>
            <pc:sldMk cId="3128179532" sldId="296"/>
            <ac:cxnSpMk id="37" creationId="{E79B661E-FE1C-E6D3-A771-4D8A1E866A16}"/>
          </ac:cxnSpMkLst>
        </pc:cxnChg>
        <pc:cxnChg chg="del">
          <ac:chgData name="Binita Gupta (binitag)" userId="2e1667b5-636b-4c95-a3b3-a8a0dc9f68da" providerId="ADAL" clId="{3DBABFBF-4607-BE4F-BEF9-5BAFB9ED4A26}" dt="2024-01-12T06:14:03.133" v="11369" actId="478"/>
          <ac:cxnSpMkLst>
            <pc:docMk/>
            <pc:sldMk cId="3128179532" sldId="296"/>
            <ac:cxnSpMk id="41" creationId="{4DE6D1D0-BB5C-9F78-AB26-A0E361D930D7}"/>
          </ac:cxnSpMkLst>
        </pc:cxnChg>
        <pc:cxnChg chg="del mod">
          <ac:chgData name="Binita Gupta (binitag)" userId="2e1667b5-636b-4c95-a3b3-a8a0dc9f68da" providerId="ADAL" clId="{3DBABFBF-4607-BE4F-BEF9-5BAFB9ED4A26}" dt="2024-01-12T06:14:03.133" v="11369" actId="478"/>
          <ac:cxnSpMkLst>
            <pc:docMk/>
            <pc:sldMk cId="3128179532" sldId="296"/>
            <ac:cxnSpMk id="42" creationId="{6FCA9498-5529-9EDB-DF96-E687B821E157}"/>
          </ac:cxnSpMkLst>
        </pc:cxnChg>
        <pc:cxnChg chg="add mod">
          <ac:chgData name="Binita Gupta (binitag)" userId="2e1667b5-636b-4c95-a3b3-a8a0dc9f68da" providerId="ADAL" clId="{3DBABFBF-4607-BE4F-BEF9-5BAFB9ED4A26}" dt="2024-01-12T06:24:40.836" v="11493"/>
          <ac:cxnSpMkLst>
            <pc:docMk/>
            <pc:sldMk cId="3128179532" sldId="296"/>
            <ac:cxnSpMk id="43" creationId="{9F739A28-AAFA-B496-A110-8C171A215C3D}"/>
          </ac:cxnSpMkLst>
        </pc:cxnChg>
        <pc:cxnChg chg="del mod">
          <ac:chgData name="Binita Gupta (binitag)" userId="2e1667b5-636b-4c95-a3b3-a8a0dc9f68da" providerId="ADAL" clId="{3DBABFBF-4607-BE4F-BEF9-5BAFB9ED4A26}" dt="2024-01-12T06:14:03.133" v="11369" actId="478"/>
          <ac:cxnSpMkLst>
            <pc:docMk/>
            <pc:sldMk cId="3128179532" sldId="296"/>
            <ac:cxnSpMk id="51" creationId="{B3232371-B900-38F7-48C1-7EA01B2F1BEB}"/>
          </ac:cxnSpMkLst>
        </pc:cxnChg>
        <pc:cxnChg chg="del mod">
          <ac:chgData name="Binita Gupta (binitag)" userId="2e1667b5-636b-4c95-a3b3-a8a0dc9f68da" providerId="ADAL" clId="{3DBABFBF-4607-BE4F-BEF9-5BAFB9ED4A26}" dt="2024-01-12T06:14:03.133" v="11369" actId="478"/>
          <ac:cxnSpMkLst>
            <pc:docMk/>
            <pc:sldMk cId="3128179532" sldId="296"/>
            <ac:cxnSpMk id="54" creationId="{63F041A0-F26D-DD7C-1AD6-848BAA718AC4}"/>
          </ac:cxnSpMkLst>
        </pc:cxnChg>
        <pc:cxnChg chg="del">
          <ac:chgData name="Binita Gupta (binitag)" userId="2e1667b5-636b-4c95-a3b3-a8a0dc9f68da" providerId="ADAL" clId="{3DBABFBF-4607-BE4F-BEF9-5BAFB9ED4A26}" dt="2024-01-12T06:14:03.133" v="11369" actId="478"/>
          <ac:cxnSpMkLst>
            <pc:docMk/>
            <pc:sldMk cId="3128179532" sldId="296"/>
            <ac:cxnSpMk id="61" creationId="{F28470F5-28E7-5F51-9BD0-221FB5EF8845}"/>
          </ac:cxnSpMkLst>
        </pc:cxnChg>
        <pc:cxnChg chg="del">
          <ac:chgData name="Binita Gupta (binitag)" userId="2e1667b5-636b-4c95-a3b3-a8a0dc9f68da" providerId="ADAL" clId="{3DBABFBF-4607-BE4F-BEF9-5BAFB9ED4A26}" dt="2024-01-12T06:14:03.133" v="11369" actId="478"/>
          <ac:cxnSpMkLst>
            <pc:docMk/>
            <pc:sldMk cId="3128179532" sldId="296"/>
            <ac:cxnSpMk id="62" creationId="{AB4A607F-4CF1-35AC-1C02-9144011EE994}"/>
          </ac:cxnSpMkLst>
        </pc:cxnChg>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pChg chg="add mod">
          <ac:chgData name="Binita Gupta (binitag)" userId="2e1667b5-636b-4c95-a3b3-a8a0dc9f68da" providerId="ADAL" clId="{3DBABFBF-4607-BE4F-BEF9-5BAFB9ED4A26}" dt="2024-01-08T01:29:50.337" v="4191"/>
          <ac:spMkLst>
            <pc:docMk/>
            <pc:sldMk cId="2595449661" sldId="297"/>
            <ac:spMk id="9" creationId="{642DBDCE-517C-B970-2AAC-DB852256A19D}"/>
          </ac:spMkLst>
        </pc:spChg>
        <pc:spChg chg="add mod">
          <ac:chgData name="Binita Gupta (binitag)" userId="2e1667b5-636b-4c95-a3b3-a8a0dc9f68da" providerId="ADAL" clId="{3DBABFBF-4607-BE4F-BEF9-5BAFB9ED4A26}" dt="2024-01-08T01:29:50.337" v="4191"/>
          <ac:spMkLst>
            <pc:docMk/>
            <pc:sldMk cId="2595449661" sldId="297"/>
            <ac:spMk id="10" creationId="{3A3B22B0-BA60-AA68-965A-1679B4471D0B}"/>
          </ac:spMkLst>
        </pc:spChg>
        <pc:spChg chg="add mod">
          <ac:chgData name="Binita Gupta (binitag)" userId="2e1667b5-636b-4c95-a3b3-a8a0dc9f68da" providerId="ADAL" clId="{3DBABFBF-4607-BE4F-BEF9-5BAFB9ED4A26}" dt="2024-01-08T01:29:50.337" v="4191"/>
          <ac:spMkLst>
            <pc:docMk/>
            <pc:sldMk cId="2595449661" sldId="297"/>
            <ac:spMk id="11" creationId="{A4D01B6E-4254-CCAC-FC6A-1ED13CEA80CB}"/>
          </ac:spMkLst>
        </pc:spChg>
        <pc:spChg chg="add mod">
          <ac:chgData name="Binita Gupta (binitag)" userId="2e1667b5-636b-4c95-a3b3-a8a0dc9f68da" providerId="ADAL" clId="{3DBABFBF-4607-BE4F-BEF9-5BAFB9ED4A26}" dt="2024-01-08T01:29:50.337" v="4191"/>
          <ac:spMkLst>
            <pc:docMk/>
            <pc:sldMk cId="2595449661" sldId="297"/>
            <ac:spMk id="16" creationId="{B120E4D0-E9F6-6BE7-E090-DC7E53D7DB22}"/>
          </ac:spMkLst>
        </pc:spChg>
        <pc:spChg chg="add mod">
          <ac:chgData name="Binita Gupta (binitag)" userId="2e1667b5-636b-4c95-a3b3-a8a0dc9f68da" providerId="ADAL" clId="{3DBABFBF-4607-BE4F-BEF9-5BAFB9ED4A26}" dt="2024-01-08T01:29:50.337" v="4191"/>
          <ac:spMkLst>
            <pc:docMk/>
            <pc:sldMk cId="2595449661" sldId="297"/>
            <ac:spMk id="18" creationId="{3BA5564B-2AB0-B222-69EC-C16E1F80AA1F}"/>
          </ac:spMkLst>
        </pc:spChg>
        <pc:spChg chg="add mod">
          <ac:chgData name="Binita Gupta (binitag)" userId="2e1667b5-636b-4c95-a3b3-a8a0dc9f68da" providerId="ADAL" clId="{3DBABFBF-4607-BE4F-BEF9-5BAFB9ED4A26}" dt="2024-01-08T01:29:50.337" v="4191"/>
          <ac:spMkLst>
            <pc:docMk/>
            <pc:sldMk cId="2595449661" sldId="297"/>
            <ac:spMk id="19" creationId="{7D9E2196-3C50-4537-FF86-E35C92BBF902}"/>
          </ac:spMkLst>
        </pc:spChg>
        <pc:spChg chg="add mod">
          <ac:chgData name="Binita Gupta (binitag)" userId="2e1667b5-636b-4c95-a3b3-a8a0dc9f68da" providerId="ADAL" clId="{3DBABFBF-4607-BE4F-BEF9-5BAFB9ED4A26}" dt="2024-01-08T01:29:50.337" v="4191"/>
          <ac:spMkLst>
            <pc:docMk/>
            <pc:sldMk cId="2595449661" sldId="297"/>
            <ac:spMk id="21" creationId="{C057D5E2-CB19-6FAD-595E-91626B610A0A}"/>
          </ac:spMkLst>
        </pc:spChg>
        <pc:spChg chg="add mod">
          <ac:chgData name="Binita Gupta (binitag)" userId="2e1667b5-636b-4c95-a3b3-a8a0dc9f68da" providerId="ADAL" clId="{3DBABFBF-4607-BE4F-BEF9-5BAFB9ED4A26}" dt="2024-01-08T01:29:50.337" v="4191"/>
          <ac:spMkLst>
            <pc:docMk/>
            <pc:sldMk cId="2595449661" sldId="297"/>
            <ac:spMk id="22" creationId="{1745AD1F-496C-9A1B-E7F9-3BD93FAA9179}"/>
          </ac:spMkLst>
        </pc:spChg>
        <pc:spChg chg="add mod">
          <ac:chgData name="Binita Gupta (binitag)" userId="2e1667b5-636b-4c95-a3b3-a8a0dc9f68da" providerId="ADAL" clId="{3DBABFBF-4607-BE4F-BEF9-5BAFB9ED4A26}" dt="2024-01-08T01:29:50.337" v="4191"/>
          <ac:spMkLst>
            <pc:docMk/>
            <pc:sldMk cId="2595449661" sldId="297"/>
            <ac:spMk id="23" creationId="{DCFD2020-B9E8-839B-A24B-D7E5789E6A70}"/>
          </ac:spMkLst>
        </pc:spChg>
        <pc:spChg chg="add mod">
          <ac:chgData name="Binita Gupta (binitag)" userId="2e1667b5-636b-4c95-a3b3-a8a0dc9f68da" providerId="ADAL" clId="{3DBABFBF-4607-BE4F-BEF9-5BAFB9ED4A26}" dt="2024-01-08T01:29:50.337" v="4191"/>
          <ac:spMkLst>
            <pc:docMk/>
            <pc:sldMk cId="2595449661" sldId="297"/>
            <ac:spMk id="24" creationId="{4F3602E6-3789-D7CE-1F4E-71A82295FEC7}"/>
          </ac:spMkLst>
        </pc:spChg>
        <pc:spChg chg="mod">
          <ac:chgData name="Binita Gupta (binitag)" userId="2e1667b5-636b-4c95-a3b3-a8a0dc9f68da" providerId="ADAL" clId="{3DBABFBF-4607-BE4F-BEF9-5BAFB9ED4A26}" dt="2024-01-08T01:32:12.417" v="4219" actId="20577"/>
          <ac:spMkLst>
            <pc:docMk/>
            <pc:sldMk cId="2595449661" sldId="297"/>
            <ac:spMk id="4097" creationId="{00000000-0000-0000-0000-000000000000}"/>
          </ac:spMkLst>
        </pc:spChg>
        <pc:spChg chg="mod">
          <ac:chgData name="Binita Gupta (binitag)" userId="2e1667b5-636b-4c95-a3b3-a8a0dc9f68da" providerId="ADAL" clId="{3DBABFBF-4607-BE4F-BEF9-5BAFB9ED4A26}" dt="2024-01-12T16:09:45.602" v="13331" actId="20577"/>
          <ac:spMkLst>
            <pc:docMk/>
            <pc:sldMk cId="2595449661" sldId="297"/>
            <ac:spMk id="4098" creationId="{00000000-0000-0000-0000-000000000000}"/>
          </ac:spMkLst>
        </pc:spChg>
        <pc:picChg chg="add del mod">
          <ac:chgData name="Binita Gupta (binitag)" userId="2e1667b5-636b-4c95-a3b3-a8a0dc9f68da" providerId="ADAL" clId="{3DBABFBF-4607-BE4F-BEF9-5BAFB9ED4A26}" dt="2024-01-12T15:59:50.943" v="13103" actId="478"/>
          <ac:picMkLst>
            <pc:docMk/>
            <pc:sldMk cId="2595449661" sldId="297"/>
            <ac:picMk id="2" creationId="{242B3D84-4A4E-6BC3-97E2-CCEEBF6FCB35}"/>
          </ac:picMkLst>
        </pc:picChg>
        <pc:picChg chg="add del mod">
          <ac:chgData name="Binita Gupta (binitag)" userId="2e1667b5-636b-4c95-a3b3-a8a0dc9f68da" providerId="ADAL" clId="{3DBABFBF-4607-BE4F-BEF9-5BAFB9ED4A26}" dt="2024-01-08T01:24:52.814" v="4081" actId="478"/>
          <ac:picMkLst>
            <pc:docMk/>
            <pc:sldMk cId="2595449661" sldId="297"/>
            <ac:picMk id="2" creationId="{98F87118-6577-8E18-A304-653625A14EF0}"/>
          </ac:picMkLst>
        </pc:picChg>
        <pc:picChg chg="add mod">
          <ac:chgData name="Binita Gupta (binitag)" userId="2e1667b5-636b-4c95-a3b3-a8a0dc9f68da" providerId="ADAL" clId="{3DBABFBF-4607-BE4F-BEF9-5BAFB9ED4A26}" dt="2024-01-12T16:00:05.554" v="13107" actId="1076"/>
          <ac:picMkLst>
            <pc:docMk/>
            <pc:sldMk cId="2595449661" sldId="297"/>
            <ac:picMk id="3" creationId="{308BDA95-5044-AED3-30C6-9184F8BF01CB}"/>
          </ac:picMkLst>
        </pc:picChg>
        <pc:picChg chg="add del mod">
          <ac:chgData name="Binita Gupta (binitag)" userId="2e1667b5-636b-4c95-a3b3-a8a0dc9f68da" providerId="ADAL" clId="{3DBABFBF-4607-BE4F-BEF9-5BAFB9ED4A26}" dt="2024-01-08T01:25:13.622" v="4085" actId="478"/>
          <ac:picMkLst>
            <pc:docMk/>
            <pc:sldMk cId="2595449661" sldId="297"/>
            <ac:picMk id="3" creationId="{EA3CF891-E433-0976-AAF3-0634B42A99DA}"/>
          </ac:picMkLst>
        </pc:picChg>
        <pc:picChg chg="add del mod">
          <ac:chgData name="Binita Gupta (binitag)" userId="2e1667b5-636b-4c95-a3b3-a8a0dc9f68da" providerId="ADAL" clId="{3DBABFBF-4607-BE4F-BEF9-5BAFB9ED4A26}" dt="2024-01-08T01:29:48.918" v="4190" actId="478"/>
          <ac:picMkLst>
            <pc:docMk/>
            <pc:sldMk cId="2595449661" sldId="297"/>
            <ac:picMk id="7" creationId="{46754F43-3229-C686-DC29-BD5FFAED103D}"/>
          </ac:picMkLst>
        </pc:picChg>
        <pc:picChg chg="del">
          <ac:chgData name="Binita Gupta (binitag)" userId="2e1667b5-636b-4c95-a3b3-a8a0dc9f68da" providerId="ADAL" clId="{3DBABFBF-4607-BE4F-BEF9-5BAFB9ED4A26}" dt="2024-01-08T01:16:17.388" v="4076" actId="478"/>
          <ac:picMkLst>
            <pc:docMk/>
            <pc:sldMk cId="2595449661" sldId="297"/>
            <ac:picMk id="8" creationId="{0A9E34D9-9BB6-6E68-7AC4-21D23A7A751E}"/>
          </ac:picMkLst>
        </pc:picChg>
        <pc:picChg chg="add del mod">
          <ac:chgData name="Binita Gupta (binitag)" userId="2e1667b5-636b-4c95-a3b3-a8a0dc9f68da" providerId="ADAL" clId="{3DBABFBF-4607-BE4F-BEF9-5BAFB9ED4A26}" dt="2024-01-12T08:16:59.040" v="12706" actId="478"/>
          <ac:picMkLst>
            <pc:docMk/>
            <pc:sldMk cId="2595449661" sldId="297"/>
            <ac:picMk id="25" creationId="{00CB13C1-E2B8-BD09-6E4D-CCC57F90976C}"/>
          </ac:picMkLst>
        </pc:picChg>
        <pc:cxnChg chg="add mod">
          <ac:chgData name="Binita Gupta (binitag)" userId="2e1667b5-636b-4c95-a3b3-a8a0dc9f68da" providerId="ADAL" clId="{3DBABFBF-4607-BE4F-BEF9-5BAFB9ED4A26}" dt="2024-01-08T01:29:50.337" v="4191"/>
          <ac:cxnSpMkLst>
            <pc:docMk/>
            <pc:sldMk cId="2595449661" sldId="297"/>
            <ac:cxnSpMk id="12" creationId="{1F84A994-E074-BF33-F501-7B29D97A8DB8}"/>
          </ac:cxnSpMkLst>
        </pc:cxnChg>
        <pc:cxnChg chg="add mod">
          <ac:chgData name="Binita Gupta (binitag)" userId="2e1667b5-636b-4c95-a3b3-a8a0dc9f68da" providerId="ADAL" clId="{3DBABFBF-4607-BE4F-BEF9-5BAFB9ED4A26}" dt="2024-01-08T01:29:50.337" v="4191"/>
          <ac:cxnSpMkLst>
            <pc:docMk/>
            <pc:sldMk cId="2595449661" sldId="297"/>
            <ac:cxnSpMk id="13" creationId="{BCB74792-91C6-C6DB-231C-271C2A6A727B}"/>
          </ac:cxnSpMkLst>
        </pc:cxnChg>
        <pc:cxnChg chg="add mod">
          <ac:chgData name="Binita Gupta (binitag)" userId="2e1667b5-636b-4c95-a3b3-a8a0dc9f68da" providerId="ADAL" clId="{3DBABFBF-4607-BE4F-BEF9-5BAFB9ED4A26}" dt="2024-01-08T01:29:50.337" v="4191"/>
          <ac:cxnSpMkLst>
            <pc:docMk/>
            <pc:sldMk cId="2595449661" sldId="297"/>
            <ac:cxnSpMk id="14" creationId="{478279AB-4719-A8B2-1A75-703454B88162}"/>
          </ac:cxnSpMkLst>
        </pc:cxnChg>
        <pc:cxnChg chg="add mod">
          <ac:chgData name="Binita Gupta (binitag)" userId="2e1667b5-636b-4c95-a3b3-a8a0dc9f68da" providerId="ADAL" clId="{3DBABFBF-4607-BE4F-BEF9-5BAFB9ED4A26}" dt="2024-01-08T01:29:50.337" v="4191"/>
          <ac:cxnSpMkLst>
            <pc:docMk/>
            <pc:sldMk cId="2595449661" sldId="297"/>
            <ac:cxnSpMk id="15" creationId="{128FFE37-CA0F-301B-C2A8-BE16E6E95BDF}"/>
          </ac:cxnSpMkLst>
        </pc:cxnChg>
        <pc:cxnChg chg="add mod">
          <ac:chgData name="Binita Gupta (binitag)" userId="2e1667b5-636b-4c95-a3b3-a8a0dc9f68da" providerId="ADAL" clId="{3DBABFBF-4607-BE4F-BEF9-5BAFB9ED4A26}" dt="2024-01-08T01:29:50.337" v="4191"/>
          <ac:cxnSpMkLst>
            <pc:docMk/>
            <pc:sldMk cId="2595449661" sldId="297"/>
            <ac:cxnSpMk id="17" creationId="{C6495054-973B-24EA-4F0F-FD10BD9BDA8B}"/>
          </ac:cxnSpMkLst>
        </pc:cxnChg>
        <pc:cxnChg chg="add mod">
          <ac:chgData name="Binita Gupta (binitag)" userId="2e1667b5-636b-4c95-a3b3-a8a0dc9f68da" providerId="ADAL" clId="{3DBABFBF-4607-BE4F-BEF9-5BAFB9ED4A26}" dt="2024-01-08T01:29:50.337" v="4191"/>
          <ac:cxnSpMkLst>
            <pc:docMk/>
            <pc:sldMk cId="2595449661" sldId="297"/>
            <ac:cxnSpMk id="20" creationId="{90B40CE3-AEB5-20EC-5A37-FBB42171D324}"/>
          </ac:cxnSpMkLst>
        </pc:cxnChg>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pChg chg="mod">
          <ac:chgData name="Binita Gupta (binitag)" userId="2e1667b5-636b-4c95-a3b3-a8a0dc9f68da" providerId="ADAL" clId="{3DBABFBF-4607-BE4F-BEF9-5BAFB9ED4A26}" dt="2024-01-08T01:31:08.343" v="4209" actId="20577"/>
          <ac:spMkLst>
            <pc:docMk/>
            <pc:sldMk cId="1626268274" sldId="299"/>
            <ac:spMk id="2" creationId="{7C4B9642-5A87-B385-96EB-9CD0B226C49B}"/>
          </ac:spMkLst>
        </pc:spChg>
        <pc:spChg chg="del mod">
          <ac:chgData name="Binita Gupta (binitag)" userId="2e1667b5-636b-4c95-a3b3-a8a0dc9f68da" providerId="ADAL" clId="{3DBABFBF-4607-BE4F-BEF9-5BAFB9ED4A26}" dt="2024-01-08T01:31:11.232" v="4210" actId="478"/>
          <ac:spMkLst>
            <pc:docMk/>
            <pc:sldMk cId="1626268274" sldId="299"/>
            <ac:spMk id="3" creationId="{306EF2BC-1C1F-69D2-C9C5-D73E9B918B1D}"/>
          </ac:spMkLst>
        </pc:spChg>
        <pc:spChg chg="add del mod">
          <ac:chgData name="Binita Gupta (binitag)" userId="2e1667b5-636b-4c95-a3b3-a8a0dc9f68da" providerId="ADAL" clId="{3DBABFBF-4607-BE4F-BEF9-5BAFB9ED4A26}" dt="2024-01-08T01:31:13.419" v="4211" actId="478"/>
          <ac:spMkLst>
            <pc:docMk/>
            <pc:sldMk cId="1626268274" sldId="299"/>
            <ac:spMk id="8" creationId="{7201FC37-C8A5-7FE5-E10C-1018A6536D09}"/>
          </ac:spMkLst>
        </pc:spChg>
      </pc:sldChg>
      <pc:sldChg chg="modSp add mod">
        <pc:chgData name="Binita Gupta (binitag)" userId="2e1667b5-636b-4c95-a3b3-a8a0dc9f68da" providerId="ADAL" clId="{3DBABFBF-4607-BE4F-BEF9-5BAFB9ED4A26}" dt="2024-01-13T01:37:36.755" v="14422" actId="1076"/>
        <pc:sldMkLst>
          <pc:docMk/>
          <pc:sldMk cId="69757405" sldId="300"/>
        </pc:sldMkLst>
        <pc:spChg chg="mod">
          <ac:chgData name="Binita Gupta (binitag)" userId="2e1667b5-636b-4c95-a3b3-a8a0dc9f68da" providerId="ADAL" clId="{3DBABFBF-4607-BE4F-BEF9-5BAFB9ED4A26}" dt="2024-01-13T01:37:36.755" v="14422" actId="1076"/>
          <ac:spMkLst>
            <pc:docMk/>
            <pc:sldMk cId="69757405" sldId="300"/>
            <ac:spMk id="2" creationId="{00000000-0000-0000-0000-000000000000}"/>
          </ac:spMkLst>
        </pc:spChg>
        <pc:spChg chg="mod">
          <ac:chgData name="Binita Gupta (binitag)" userId="2e1667b5-636b-4c95-a3b3-a8a0dc9f68da" providerId="ADAL" clId="{3DBABFBF-4607-BE4F-BEF9-5BAFB9ED4A26}" dt="2024-01-13T01:22:39.511" v="14366" actId="14100"/>
          <ac:spMkLst>
            <pc:docMk/>
            <pc:sldMk cId="69757405" sldId="300"/>
            <ac:spMk id="11265" creationId="{00000000-0000-0000-0000-000000000000}"/>
          </ac:spMkLst>
        </pc:spChg>
      </pc:sldChg>
      <pc:sldChg chg="modSp add mod modNotesTx">
        <pc:chgData name="Binita Gupta (binitag)" userId="2e1667b5-636b-4c95-a3b3-a8a0dc9f68da" providerId="ADAL" clId="{3DBABFBF-4607-BE4F-BEF9-5BAFB9ED4A26}" dt="2024-01-16T04:44:44.410" v="17407" actId="20577"/>
        <pc:sldMkLst>
          <pc:docMk/>
          <pc:sldMk cId="2283623507" sldId="301"/>
        </pc:sldMkLst>
        <pc:spChg chg="mod">
          <ac:chgData name="Binita Gupta (binitag)" userId="2e1667b5-636b-4c95-a3b3-a8a0dc9f68da" providerId="ADAL" clId="{3DBABFBF-4607-BE4F-BEF9-5BAFB9ED4A26}" dt="2024-01-08T04:59:57.262" v="4759" actId="20577"/>
          <ac:spMkLst>
            <pc:docMk/>
            <pc:sldMk cId="2283623507" sldId="301"/>
            <ac:spMk id="2" creationId="{CF5A1B59-B685-9502-4106-F8586EFB424C}"/>
          </ac:spMkLst>
        </pc:spChg>
        <pc:spChg chg="mod">
          <ac:chgData name="Binita Gupta (binitag)" userId="2e1667b5-636b-4c95-a3b3-a8a0dc9f68da" providerId="ADAL" clId="{3DBABFBF-4607-BE4F-BEF9-5BAFB9ED4A26}" dt="2024-01-12T08:24:25.408" v="12980" actId="20577"/>
          <ac:spMkLst>
            <pc:docMk/>
            <pc:sldMk cId="2283623507" sldId="301"/>
            <ac:spMk id="3" creationId="{682CEAD6-F7CE-6FA1-7183-BB90DF397025}"/>
          </ac:spMkLst>
        </pc:spChg>
      </pc:sldChg>
      <pc:sldChg chg="modSp add mod">
        <pc:chgData name="Binita Gupta (binitag)" userId="2e1667b5-636b-4c95-a3b3-a8a0dc9f68da" providerId="ADAL" clId="{3DBABFBF-4607-BE4F-BEF9-5BAFB9ED4A26}" dt="2024-01-13T06:05:32.336" v="15190" actId="20577"/>
        <pc:sldMkLst>
          <pc:docMk/>
          <pc:sldMk cId="3641143389" sldId="302"/>
        </pc:sldMkLst>
        <pc:spChg chg="mod">
          <ac:chgData name="Binita Gupta (binitag)" userId="2e1667b5-636b-4c95-a3b3-a8a0dc9f68da" providerId="ADAL" clId="{3DBABFBF-4607-BE4F-BEF9-5BAFB9ED4A26}" dt="2024-01-13T06:05:32.336" v="15190" actId="20577"/>
          <ac:spMkLst>
            <pc:docMk/>
            <pc:sldMk cId="3641143389" sldId="302"/>
            <ac:spMk id="2" creationId="{CF5A1B59-B685-9502-4106-F8586EFB424C}"/>
          </ac:spMkLst>
        </pc:spChg>
        <pc:spChg chg="mod">
          <ac:chgData name="Binita Gupta (binitag)" userId="2e1667b5-636b-4c95-a3b3-a8a0dc9f68da" providerId="ADAL" clId="{3DBABFBF-4607-BE4F-BEF9-5BAFB9ED4A26}" dt="2024-01-13T01:24:01.388" v="14380" actId="20577"/>
          <ac:spMkLst>
            <pc:docMk/>
            <pc:sldMk cId="3641143389" sldId="302"/>
            <ac:spMk id="3" creationId="{682CEAD6-F7CE-6FA1-7183-BB90DF397025}"/>
          </ac:spMkLst>
        </pc:spChg>
      </pc:sldChg>
      <pc:sldChg chg="modSp add mod modNotesTx">
        <pc:chgData name="Binita Gupta (binitag)" userId="2e1667b5-636b-4c95-a3b3-a8a0dc9f68da" providerId="ADAL" clId="{3DBABFBF-4607-BE4F-BEF9-5BAFB9ED4A26}" dt="2024-01-16T04:45:29.265" v="17450" actId="20577"/>
        <pc:sldMkLst>
          <pc:docMk/>
          <pc:sldMk cId="3989689201" sldId="303"/>
        </pc:sldMkLst>
        <pc:spChg chg="mod">
          <ac:chgData name="Binita Gupta (binitag)" userId="2e1667b5-636b-4c95-a3b3-a8a0dc9f68da" providerId="ADAL" clId="{3DBABFBF-4607-BE4F-BEF9-5BAFB9ED4A26}" dt="2024-01-12T16:12:19.257" v="13428" actId="20577"/>
          <ac:spMkLst>
            <pc:docMk/>
            <pc:sldMk cId="3989689201" sldId="303"/>
            <ac:spMk id="2" creationId="{CF5A1B59-B685-9502-4106-F8586EFB424C}"/>
          </ac:spMkLst>
        </pc:spChg>
        <pc:spChg chg="mod">
          <ac:chgData name="Binita Gupta (binitag)" userId="2e1667b5-636b-4c95-a3b3-a8a0dc9f68da" providerId="ADAL" clId="{3DBABFBF-4607-BE4F-BEF9-5BAFB9ED4A26}" dt="2024-01-10T18:05:00.097" v="8226" actId="20577"/>
          <ac:spMkLst>
            <pc:docMk/>
            <pc:sldMk cId="3989689201" sldId="303"/>
            <ac:spMk id="3" creationId="{682CEAD6-F7CE-6FA1-7183-BB90DF397025}"/>
          </ac:spMkLst>
        </pc:spChg>
      </pc:sldChg>
      <pc:sldChg chg="modSp add mod">
        <pc:chgData name="Binita Gupta (binitag)" userId="2e1667b5-636b-4c95-a3b3-a8a0dc9f68da" providerId="ADAL" clId="{3DBABFBF-4607-BE4F-BEF9-5BAFB9ED4A26}" dt="2024-01-13T06:06:15.308" v="15198" actId="20577"/>
        <pc:sldMkLst>
          <pc:docMk/>
          <pc:sldMk cId="3112040221" sldId="304"/>
        </pc:sldMkLst>
        <pc:spChg chg="mod">
          <ac:chgData name="Binita Gupta (binitag)" userId="2e1667b5-636b-4c95-a3b3-a8a0dc9f68da" providerId="ADAL" clId="{3DBABFBF-4607-BE4F-BEF9-5BAFB9ED4A26}" dt="2024-01-12T16:12:23.735" v="13430" actId="20577"/>
          <ac:spMkLst>
            <pc:docMk/>
            <pc:sldMk cId="3112040221" sldId="304"/>
            <ac:spMk id="2" creationId="{CF5A1B59-B685-9502-4106-F8586EFB424C}"/>
          </ac:spMkLst>
        </pc:spChg>
        <pc:spChg chg="mod">
          <ac:chgData name="Binita Gupta (binitag)" userId="2e1667b5-636b-4c95-a3b3-a8a0dc9f68da" providerId="ADAL" clId="{3DBABFBF-4607-BE4F-BEF9-5BAFB9ED4A26}" dt="2024-01-13T06:06:15.308" v="15198" actId="20577"/>
          <ac:spMkLst>
            <pc:docMk/>
            <pc:sldMk cId="3112040221" sldId="304"/>
            <ac:spMk id="3" creationId="{682CEAD6-F7CE-6FA1-7183-BB90DF397025}"/>
          </ac:spMkLst>
        </pc:spChg>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pChg chg="mod">
          <ac:chgData name="Binita Gupta (binitag)" userId="2e1667b5-636b-4c95-a3b3-a8a0dc9f68da" providerId="ADAL" clId="{3DBABFBF-4607-BE4F-BEF9-5BAFB9ED4A26}" dt="2024-01-13T00:42:36.744" v="13685" actId="20577"/>
          <ac:spMkLst>
            <pc:docMk/>
            <pc:sldMk cId="4135912332" sldId="305"/>
            <ac:spMk id="4097" creationId="{00000000-0000-0000-0000-000000000000}"/>
          </ac:spMkLst>
        </pc:spChg>
        <pc:spChg chg="mod">
          <ac:chgData name="Binita Gupta (binitag)" userId="2e1667b5-636b-4c95-a3b3-a8a0dc9f68da" providerId="ADAL" clId="{3DBABFBF-4607-BE4F-BEF9-5BAFB9ED4A26}" dt="2024-01-13T01:12:55.927" v="14250" actId="20577"/>
          <ac:spMkLst>
            <pc:docMk/>
            <pc:sldMk cId="4135912332" sldId="305"/>
            <ac:spMk id="4098" creationId="{00000000-0000-0000-0000-000000000000}"/>
          </ac:spMkLst>
        </pc:spChg>
        <pc:picChg chg="add del mod">
          <ac:chgData name="Binita Gupta (binitag)" userId="2e1667b5-636b-4c95-a3b3-a8a0dc9f68da" providerId="ADAL" clId="{3DBABFBF-4607-BE4F-BEF9-5BAFB9ED4A26}" dt="2024-01-12T02:07:43.021" v="11249" actId="478"/>
          <ac:picMkLst>
            <pc:docMk/>
            <pc:sldMk cId="4135912332" sldId="305"/>
            <ac:picMk id="2" creationId="{BCD4BD7A-C96E-E6EA-4BDA-9D914EC1EF62}"/>
          </ac:picMkLst>
        </pc:picChg>
        <pc:picChg chg="add mod">
          <ac:chgData name="Binita Gupta (binitag)" userId="2e1667b5-636b-4c95-a3b3-a8a0dc9f68da" providerId="ADAL" clId="{3DBABFBF-4607-BE4F-BEF9-5BAFB9ED4A26}" dt="2024-01-13T01:12:43.355" v="14249" actId="14100"/>
          <ac:picMkLst>
            <pc:docMk/>
            <pc:sldMk cId="4135912332" sldId="305"/>
            <ac:picMk id="3" creationId="{557A08F2-A4D9-50C5-0CE0-F571D479517C}"/>
          </ac:picMkLst>
        </pc:picChg>
      </pc:sldChg>
      <pc:sldChg chg="modSp add mod">
        <pc:chgData name="Binita Gupta (binitag)" userId="2e1667b5-636b-4c95-a3b3-a8a0dc9f68da" providerId="ADAL" clId="{3DBABFBF-4607-BE4F-BEF9-5BAFB9ED4A26}" dt="2024-01-13T01:29:00.499" v="14403" actId="20577"/>
        <pc:sldMkLst>
          <pc:docMk/>
          <pc:sldMk cId="2719389330" sldId="306"/>
        </pc:sldMkLst>
        <pc:spChg chg="mod">
          <ac:chgData name="Binita Gupta (binitag)" userId="2e1667b5-636b-4c95-a3b3-a8a0dc9f68da" providerId="ADAL" clId="{3DBABFBF-4607-BE4F-BEF9-5BAFB9ED4A26}" dt="2024-01-12T16:12:29.161" v="13432" actId="20577"/>
          <ac:spMkLst>
            <pc:docMk/>
            <pc:sldMk cId="2719389330" sldId="306"/>
            <ac:spMk id="2" creationId="{CF5A1B59-B685-9502-4106-F8586EFB424C}"/>
          </ac:spMkLst>
        </pc:spChg>
        <pc:spChg chg="mod">
          <ac:chgData name="Binita Gupta (binitag)" userId="2e1667b5-636b-4c95-a3b3-a8a0dc9f68da" providerId="ADAL" clId="{3DBABFBF-4607-BE4F-BEF9-5BAFB9ED4A26}" dt="2024-01-13T01:29:00.499" v="14403" actId="20577"/>
          <ac:spMkLst>
            <pc:docMk/>
            <pc:sldMk cId="2719389330" sldId="306"/>
            <ac:spMk id="3" creationId="{682CEAD6-F7CE-6FA1-7183-BB90DF397025}"/>
          </ac:spMkLst>
        </pc:spChg>
      </pc:sldChg>
      <pc:sldChg chg="modSp new del mod">
        <pc:chgData name="Binita Gupta (binitag)" userId="2e1667b5-636b-4c95-a3b3-a8a0dc9f68da" providerId="ADAL" clId="{3DBABFBF-4607-BE4F-BEF9-5BAFB9ED4A26}" dt="2024-01-12T06:36:31.559" v="11811" actId="2696"/>
        <pc:sldMkLst>
          <pc:docMk/>
          <pc:sldMk cId="539634488" sldId="307"/>
        </pc:sldMkLst>
        <pc:spChg chg="mod">
          <ac:chgData name="Binita Gupta (binitag)" userId="2e1667b5-636b-4c95-a3b3-a8a0dc9f68da" providerId="ADAL" clId="{3DBABFBF-4607-BE4F-BEF9-5BAFB9ED4A26}" dt="2024-01-12T06:35:43.968" v="11803" actId="404"/>
          <ac:spMkLst>
            <pc:docMk/>
            <pc:sldMk cId="539634488" sldId="307"/>
            <ac:spMk id="4" creationId="{96E65C8E-ADD1-7C4B-CA6B-5B1378117ACD}"/>
          </ac:spMkLst>
        </pc:spChg>
        <pc:spChg chg="mod">
          <ac:chgData name="Binita Gupta (binitag)" userId="2e1667b5-636b-4c95-a3b3-a8a0dc9f68da" providerId="ADAL" clId="{3DBABFBF-4607-BE4F-BEF9-5BAFB9ED4A26}" dt="2024-01-12T06:36:05.936" v="11806" actId="14100"/>
          <ac:spMkLst>
            <pc:docMk/>
            <pc:sldMk cId="539634488" sldId="307"/>
            <ac:spMk id="6" creationId="{0227865A-E5A2-7DD9-59C0-7A233B6B7F0B}"/>
          </ac:spMkLst>
        </pc:spChg>
      </pc:sldChg>
      <pc:sldChg chg="modSp add mod ord">
        <pc:chgData name="Binita Gupta (binitag)" userId="2e1667b5-636b-4c95-a3b3-a8a0dc9f68da" providerId="ADAL" clId="{3DBABFBF-4607-BE4F-BEF9-5BAFB9ED4A26}" dt="2024-01-13T06:05:25.244" v="15188" actId="20577"/>
        <pc:sldMkLst>
          <pc:docMk/>
          <pc:sldMk cId="3144404592" sldId="307"/>
        </pc:sldMkLst>
        <pc:spChg chg="mod">
          <ac:chgData name="Binita Gupta (binitag)" userId="2e1667b5-636b-4c95-a3b3-a8a0dc9f68da" providerId="ADAL" clId="{3DBABFBF-4607-BE4F-BEF9-5BAFB9ED4A26}" dt="2024-01-13T06:05:25.244" v="15188" actId="20577"/>
          <ac:spMkLst>
            <pc:docMk/>
            <pc:sldMk cId="3144404592" sldId="307"/>
            <ac:spMk id="2" creationId="{CF5A1B59-B685-9502-4106-F8586EFB424C}"/>
          </ac:spMkLst>
        </pc:spChg>
        <pc:spChg chg="mod">
          <ac:chgData name="Binita Gupta (binitag)" userId="2e1667b5-636b-4c95-a3b3-a8a0dc9f68da" providerId="ADAL" clId="{3DBABFBF-4607-BE4F-BEF9-5BAFB9ED4A26}" dt="2024-01-13T01:24:33.878" v="14388" actId="20577"/>
          <ac:spMkLst>
            <pc:docMk/>
            <pc:sldMk cId="3144404592" sldId="307"/>
            <ac:spMk id="3" creationId="{682CEAD6-F7CE-6FA1-7183-BB90DF397025}"/>
          </ac:spMkLst>
        </pc:spChg>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pChg chg="mod">
          <ac:chgData name="Binita Gupta (binitag)" userId="2e1667b5-636b-4c95-a3b3-a8a0dc9f68da" providerId="ADAL" clId="{3DBABFBF-4607-BE4F-BEF9-5BAFB9ED4A26}" dt="2024-01-13T00:40:22.952" v="13654" actId="20577"/>
          <ac:spMkLst>
            <pc:docMk/>
            <pc:sldMk cId="785965236" sldId="308"/>
            <ac:spMk id="2" creationId="{AED6DE89-326D-4552-650D-0FCC81ED042A}"/>
          </ac:spMkLst>
        </pc:spChg>
        <pc:spChg chg="del mod">
          <ac:chgData name="Binita Gupta (binitag)" userId="2e1667b5-636b-4c95-a3b3-a8a0dc9f68da" providerId="ADAL" clId="{3DBABFBF-4607-BE4F-BEF9-5BAFB9ED4A26}" dt="2024-01-13T00:40:25.824" v="13655" actId="478"/>
          <ac:spMkLst>
            <pc:docMk/>
            <pc:sldMk cId="785965236" sldId="308"/>
            <ac:spMk id="3" creationId="{1AB63B18-2A06-2BB3-5D4C-793997B9379C}"/>
          </ac:spMkLst>
        </pc:spChg>
        <pc:spChg chg="add del mod">
          <ac:chgData name="Binita Gupta (binitag)" userId="2e1667b5-636b-4c95-a3b3-a8a0dc9f68da" providerId="ADAL" clId="{3DBABFBF-4607-BE4F-BEF9-5BAFB9ED4A26}" dt="2024-01-13T00:40:27.562" v="13656" actId="478"/>
          <ac:spMkLst>
            <pc:docMk/>
            <pc:sldMk cId="785965236" sldId="308"/>
            <ac:spMk id="8" creationId="{52FB93B3-F7A0-DE1E-42E6-FACBC773A633}"/>
          </ac:spMkLst>
        </pc:spChg>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pChg chg="mod">
          <ac:chgData name="Binita Gupta (binitag)" userId="2e1667b5-636b-4c95-a3b3-a8a0dc9f68da" providerId="ADAL" clId="{3DBABFBF-4607-BE4F-BEF9-5BAFB9ED4A26}" dt="2024-01-12T21:30:28.495" v="13634" actId="20577"/>
          <ac:spMkLst>
            <pc:docMk/>
            <pc:sldMasterMk cId="0" sldId="2147483648"/>
            <ac:spMk id="10" creationId="{00000000-0000-0000-0000-000000000000}"/>
          </ac:spMkLst>
        </pc:spChg>
        <pc:spChg chg="mod">
          <ac:chgData name="Binita Gupta (binitag)" userId="2e1667b5-636b-4c95-a3b3-a8a0dc9f68da" providerId="ADAL" clId="{3DBABFBF-4607-BE4F-BEF9-5BAFB9ED4A26}" dt="2024-01-13T00:21:02.133" v="13639" actId="20577"/>
          <ac:spMkLst>
            <pc:docMk/>
            <pc:sldMasterMk cId="0" sldId="2147483648"/>
            <ac:spMk id="1028" creationId="{00000000-0000-0000-0000-000000000000}"/>
          </ac:spMkLst>
        </pc:spChg>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pChg chg="add del mod">
            <ac:chgData name="Binita Gupta (binitag)" userId="2e1667b5-636b-4c95-a3b3-a8a0dc9f68da" providerId="ADAL" clId="{3DBABFBF-4607-BE4F-BEF9-5BAFB9ED4A26}" dt="2024-01-12T21:29:14.750" v="13624"/>
            <ac:spMkLst>
              <pc:docMk/>
              <pc:sldMasterMk cId="0" sldId="2147483648"/>
              <pc:sldLayoutMk cId="0" sldId="2147483649"/>
              <ac:spMk id="7" creationId="{683FD3D9-5AA7-FA60-FB3A-3C30CD44D01F}"/>
            </ac:spMkLst>
          </pc:spChg>
          <pc:spChg chg="add del mod">
            <ac:chgData name="Binita Gupta (binitag)" userId="2e1667b5-636b-4c95-a3b3-a8a0dc9f68da" providerId="ADAL" clId="{3DBABFBF-4607-BE4F-BEF9-5BAFB9ED4A26}" dt="2024-01-12T21:30:22.762" v="13628"/>
            <ac:spMkLst>
              <pc:docMk/>
              <pc:sldMasterMk cId="0" sldId="2147483648"/>
              <pc:sldLayoutMk cId="0" sldId="2147483649"/>
              <ac:spMk id="8" creationId="{2341F133-E374-AD62-9B16-1658F44516FE}"/>
            </ac:spMkLst>
          </pc:spChg>
          <pc:spChg chg="add del mod">
            <ac:chgData name="Binita Gupta (binitag)" userId="2e1667b5-636b-4c95-a3b3-a8a0dc9f68da" providerId="ADAL" clId="{3DBABFBF-4607-BE4F-BEF9-5BAFB9ED4A26}" dt="2024-01-12T21:30:24.124" v="13630"/>
            <ac:spMkLst>
              <pc:docMk/>
              <pc:sldMasterMk cId="0" sldId="2147483648"/>
              <pc:sldLayoutMk cId="0" sldId="2147483649"/>
              <ac:spMk id="9" creationId="{38A7C5CB-7B40-82C0-9CF1-705074BA0F01}"/>
            </ac:spMkLst>
          </pc:spChg>
        </pc:sldLayoutChg>
      </pc:sldMaster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pChg chg="add mod">
          <ac:chgData name="Binita Gupta (binitag)" userId="2e1667b5-636b-4c95-a3b3-a8a0dc9f68da" providerId="ADAL" clId="{4696C2EA-7D09-4F49-BE53-08421C8742AB}" dt="2023-12-21T20:22:05.804" v="4711" actId="1076"/>
          <ac:spMkLst>
            <pc:docMk/>
            <pc:sldMk cId="0" sldId="256"/>
            <ac:spMk id="2" creationId="{F516EF11-E59F-4B47-98FD-2C7F1D976989}"/>
          </ac:spMkLst>
        </pc:spChg>
        <pc:spChg chg="del">
          <ac:chgData name="Binita Gupta (binitag)" userId="2e1667b5-636b-4c95-a3b3-a8a0dc9f68da" providerId="ADAL" clId="{4696C2EA-7D09-4F49-BE53-08421C8742AB}" dt="2023-12-21T20:21:04.165" v="4707" actId="478"/>
          <ac:spMkLst>
            <pc:docMk/>
            <pc:sldMk cId="0" sldId="256"/>
            <ac:spMk id="3076" creationId="{00000000-0000-0000-0000-000000000000}"/>
          </ac:spMkLst>
        </pc:spChg>
        <pc:graphicFrameChg chg="mod">
          <ac:chgData name="Binita Gupta (binitag)" userId="2e1667b5-636b-4c95-a3b3-a8a0dc9f68da" providerId="ADAL" clId="{4696C2EA-7D09-4F49-BE53-08421C8742AB}" dt="2023-12-21T20:22:13.780" v="4713"/>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4696C2EA-7D09-4F49-BE53-08421C8742AB}" dt="2023-12-21T20:27:48.837" v="4794" actId="20577"/>
        <pc:sldMkLst>
          <pc:docMk/>
          <pc:sldMk cId="0" sldId="257"/>
        </pc:sldMkLst>
        <pc:spChg chg="mod">
          <ac:chgData name="Binita Gupta (binitag)" userId="2e1667b5-636b-4c95-a3b3-a8a0dc9f68da" providerId="ADAL" clId="{4696C2EA-7D09-4F49-BE53-08421C8742AB}" dt="2023-12-21T20:27:48.837" v="4794" actId="20577"/>
          <ac:spMkLst>
            <pc:docMk/>
            <pc:sldMk cId="0" sldId="257"/>
            <ac:spMk id="4098" creationId="{00000000-0000-0000-0000-000000000000}"/>
          </ac:spMkLst>
        </pc:spChg>
      </pc:sldChg>
      <pc:sldChg chg="modSp mod">
        <pc:chgData name="Binita Gupta (binitag)" userId="2e1667b5-636b-4c95-a3b3-a8a0dc9f68da" providerId="ADAL" clId="{4696C2EA-7D09-4F49-BE53-08421C8742AB}" dt="2023-12-21T20:57:21.083" v="5086" actId="404"/>
        <pc:sldMkLst>
          <pc:docMk/>
          <pc:sldMk cId="0" sldId="264"/>
        </pc:sldMkLst>
        <pc:spChg chg="mod">
          <ac:chgData name="Binita Gupta (binitag)" userId="2e1667b5-636b-4c95-a3b3-a8a0dc9f68da" providerId="ADAL" clId="{4696C2EA-7D09-4F49-BE53-08421C8742AB}" dt="2023-12-21T20:57:21.083" v="5086" actId="404"/>
          <ac:spMkLst>
            <pc:docMk/>
            <pc:sldMk cId="0" sldId="264"/>
            <ac:spMk id="2" creationId="{00000000-0000-0000-0000-000000000000}"/>
          </ac:spMkLst>
        </pc:spChg>
      </pc:sldChg>
      <pc:sldChg chg="modSp mod">
        <pc:chgData name="Binita Gupta (binitag)" userId="2e1667b5-636b-4c95-a3b3-a8a0dc9f68da" providerId="ADAL" clId="{4696C2EA-7D09-4F49-BE53-08421C8742AB}" dt="2023-12-21T20:30:26.332" v="4795" actId="114"/>
        <pc:sldMkLst>
          <pc:docMk/>
          <pc:sldMk cId="2953422198" sldId="266"/>
        </pc:sldMkLst>
        <pc:spChg chg="mod">
          <ac:chgData name="Binita Gupta (binitag)" userId="2e1667b5-636b-4c95-a3b3-a8a0dc9f68da" providerId="ADAL" clId="{4696C2EA-7D09-4F49-BE53-08421C8742AB}" dt="2023-12-21T20:30:26.332" v="4795" actId="114"/>
          <ac:spMkLst>
            <pc:docMk/>
            <pc:sldMk cId="2953422198" sldId="266"/>
            <ac:spMk id="4098" creationId="{00000000-0000-0000-0000-000000000000}"/>
          </ac:spMkLst>
        </pc:spChg>
      </pc:sldChg>
      <pc:sldChg chg="delSp modSp del mod">
        <pc:chgData name="Binita Gupta (binitag)" userId="2e1667b5-636b-4c95-a3b3-a8a0dc9f68da" providerId="ADAL" clId="{4696C2EA-7D09-4F49-BE53-08421C8742AB}" dt="2023-12-21T17:13:53.150" v="977" actId="2696"/>
        <pc:sldMkLst>
          <pc:docMk/>
          <pc:sldMk cId="1549314016" sldId="272"/>
        </pc:sldMkLst>
        <pc:spChg chg="del">
          <ac:chgData name="Binita Gupta (binitag)" userId="2e1667b5-636b-4c95-a3b3-a8a0dc9f68da" providerId="ADAL" clId="{4696C2EA-7D09-4F49-BE53-08421C8742AB}" dt="2023-12-20T18:52:43.500" v="110" actId="478"/>
          <ac:spMkLst>
            <pc:docMk/>
            <pc:sldMk cId="1549314016" sldId="272"/>
            <ac:spMk id="3" creationId="{96D7F6D7-BD2B-FF98-3A64-C13ADF2EF8D6}"/>
          </ac:spMkLst>
        </pc:spChg>
        <pc:spChg chg="mod">
          <ac:chgData name="Binita Gupta (binitag)" userId="2e1667b5-636b-4c95-a3b3-a8a0dc9f68da" providerId="ADAL" clId="{4696C2EA-7D09-4F49-BE53-08421C8742AB}" dt="2023-12-21T16:34:22.645" v="296" actId="27636"/>
          <ac:spMkLst>
            <pc:docMk/>
            <pc:sldMk cId="1549314016" sldId="272"/>
            <ac:spMk id="4098" creationId="{00000000-0000-0000-0000-000000000000}"/>
          </ac:spMkLst>
        </pc:spChg>
        <pc:picChg chg="mod">
          <ac:chgData name="Binita Gupta (binitag)" userId="2e1667b5-636b-4c95-a3b3-a8a0dc9f68da" providerId="ADAL" clId="{4696C2EA-7D09-4F49-BE53-08421C8742AB}" dt="2023-12-20T18:52:46.920" v="111" actId="1076"/>
          <ac:picMkLst>
            <pc:docMk/>
            <pc:sldMk cId="1549314016" sldId="272"/>
            <ac:picMk id="8" creationId="{F295C0F9-BE9C-AF16-088E-E4CE09BEA507}"/>
          </ac:picMkLst>
        </pc:picChg>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pChg chg="mod">
          <ac:chgData name="Binita Gupta (binitag)" userId="2e1667b5-636b-4c95-a3b3-a8a0dc9f68da" providerId="ADAL" clId="{4696C2EA-7D09-4F49-BE53-08421C8742AB}" dt="2023-12-21T20:47:52.461" v="4863" actId="14100"/>
          <ac:spMkLst>
            <pc:docMk/>
            <pc:sldMk cId="1075417426" sldId="276"/>
            <ac:spMk id="4098" creationId="{00000000-0000-0000-0000-000000000000}"/>
          </ac:spMkLst>
        </pc:spChg>
        <pc:picChg chg="add mod">
          <ac:chgData name="Binita Gupta (binitag)" userId="2e1667b5-636b-4c95-a3b3-a8a0dc9f68da" providerId="ADAL" clId="{4696C2EA-7D09-4F49-BE53-08421C8742AB}" dt="2023-12-21T17:29:28.367" v="1355" actId="1076"/>
          <ac:picMkLst>
            <pc:docMk/>
            <pc:sldMk cId="1075417426" sldId="276"/>
            <ac:picMk id="2" creationId="{6E839790-F94C-B5A3-C5A9-3337464A72B9}"/>
          </ac:picMkLst>
        </pc:picChg>
        <pc:picChg chg="del mod">
          <ac:chgData name="Binita Gupta (binitag)" userId="2e1667b5-636b-4c95-a3b3-a8a0dc9f68da" providerId="ADAL" clId="{4696C2EA-7D09-4F49-BE53-08421C8742AB}" dt="2023-12-21T17:29:05.644" v="1350" actId="478"/>
          <ac:picMkLst>
            <pc:docMk/>
            <pc:sldMk cId="1075417426" sldId="276"/>
            <ac:picMk id="4118" creationId="{2918DAD5-DF7C-538F-D05F-E49A2A93C900}"/>
          </ac:picMkLst>
        </pc:picChg>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pChg chg="mod">
          <ac:chgData name="Binita Gupta (binitag)" userId="2e1667b5-636b-4c95-a3b3-a8a0dc9f68da" providerId="ADAL" clId="{4696C2EA-7D09-4F49-BE53-08421C8742AB}" dt="2023-12-21T17:46:45.159" v="1847" actId="20577"/>
          <ac:spMkLst>
            <pc:docMk/>
            <pc:sldMk cId="1022481865" sldId="278"/>
            <ac:spMk id="4097" creationId="{00000000-0000-0000-0000-000000000000}"/>
          </ac:spMkLst>
        </pc:spChg>
        <pc:spChg chg="mod">
          <ac:chgData name="Binita Gupta (binitag)" userId="2e1667b5-636b-4c95-a3b3-a8a0dc9f68da" providerId="ADAL" clId="{4696C2EA-7D09-4F49-BE53-08421C8742AB}" dt="2023-12-21T20:51:09.891" v="4924" actId="20577"/>
          <ac:spMkLst>
            <pc:docMk/>
            <pc:sldMk cId="1022481865" sldId="278"/>
            <ac:spMk id="4098" creationId="{00000000-0000-0000-0000-000000000000}"/>
          </ac:spMkLst>
        </pc:spChg>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pChg chg="mod">
          <ac:chgData name="Binita Gupta (binitag)" userId="2e1667b5-636b-4c95-a3b3-a8a0dc9f68da" providerId="ADAL" clId="{4696C2EA-7D09-4F49-BE53-08421C8742AB}" dt="2023-12-21T17:32:48.914" v="1374" actId="26606"/>
          <ac:spMkLst>
            <pc:docMk/>
            <pc:sldMk cId="280654529" sldId="280"/>
            <ac:spMk id="2" creationId="{7500DC9F-1940-28C4-CFA6-DB7768DA3513}"/>
          </ac:spMkLst>
        </pc:spChg>
        <pc:spChg chg="mod ord">
          <ac:chgData name="Binita Gupta (binitag)" userId="2e1667b5-636b-4c95-a3b3-a8a0dc9f68da" providerId="ADAL" clId="{4696C2EA-7D09-4F49-BE53-08421C8742AB}" dt="2023-12-21T20:49:30.286" v="4893" actId="20577"/>
          <ac:spMkLst>
            <pc:docMk/>
            <pc:sldMk cId="280654529" sldId="280"/>
            <ac:spMk id="3" creationId="{63B353A2-7BF4-E7E3-2E40-A1A5D6C2CFCD}"/>
          </ac:spMkLst>
        </pc:spChg>
        <pc:spChg chg="mod ord">
          <ac:chgData name="Binita Gupta (binitag)" userId="2e1667b5-636b-4c95-a3b3-a8a0dc9f68da" providerId="ADAL" clId="{4696C2EA-7D09-4F49-BE53-08421C8742AB}" dt="2023-12-21T17:32:48.914" v="1374" actId="26606"/>
          <ac:spMkLst>
            <pc:docMk/>
            <pc:sldMk cId="280654529" sldId="280"/>
            <ac:spMk id="4" creationId="{AF078AB8-F174-2EC7-7911-40D39D57AF0D}"/>
          </ac:spMkLst>
        </pc:spChg>
        <pc:spChg chg="mod ord">
          <ac:chgData name="Binita Gupta (binitag)" userId="2e1667b5-636b-4c95-a3b3-a8a0dc9f68da" providerId="ADAL" clId="{4696C2EA-7D09-4F49-BE53-08421C8742AB}" dt="2023-12-21T17:32:48.914" v="1374" actId="26606"/>
          <ac:spMkLst>
            <pc:docMk/>
            <pc:sldMk cId="280654529" sldId="280"/>
            <ac:spMk id="5" creationId="{607150C4-AACD-A685-4031-75A30DA8B76F}"/>
          </ac:spMkLst>
        </pc:spChg>
        <pc:spChg chg="mod ord">
          <ac:chgData name="Binita Gupta (binitag)" userId="2e1667b5-636b-4c95-a3b3-a8a0dc9f68da" providerId="ADAL" clId="{4696C2EA-7D09-4F49-BE53-08421C8742AB}" dt="2023-12-21T17:32:48.914" v="1374" actId="26606"/>
          <ac:spMkLst>
            <pc:docMk/>
            <pc:sldMk cId="280654529" sldId="280"/>
            <ac:spMk id="6" creationId="{AEF742B5-9C53-6646-7045-F433C720EA3E}"/>
          </ac:spMkLst>
        </pc:spChg>
        <pc:spChg chg="add del mod">
          <ac:chgData name="Binita Gupta (binitag)" userId="2e1667b5-636b-4c95-a3b3-a8a0dc9f68da" providerId="ADAL" clId="{4696C2EA-7D09-4F49-BE53-08421C8742AB}" dt="2023-12-21T17:32:45.078" v="1370" actId="26606"/>
          <ac:spMkLst>
            <pc:docMk/>
            <pc:sldMk cId="280654529" sldId="280"/>
            <ac:spMk id="104" creationId="{73105E26-45A7-932E-FC85-A80EE2018AB6}"/>
          </ac:spMkLst>
        </pc:spChg>
        <pc:spChg chg="add del mod">
          <ac:chgData name="Binita Gupta (binitag)" userId="2e1667b5-636b-4c95-a3b3-a8a0dc9f68da" providerId="ADAL" clId="{4696C2EA-7D09-4F49-BE53-08421C8742AB}" dt="2023-12-21T17:32:45.078" v="1370" actId="26606"/>
          <ac:spMkLst>
            <pc:docMk/>
            <pc:sldMk cId="280654529" sldId="280"/>
            <ac:spMk id="105" creationId="{71D2F249-8EE7-880A-B141-0EA18DF7B8B4}"/>
          </ac:spMkLst>
        </pc:spChg>
        <pc:picChg chg="add del mod">
          <ac:chgData name="Binita Gupta (binitag)" userId="2e1667b5-636b-4c95-a3b3-a8a0dc9f68da" providerId="ADAL" clId="{4696C2EA-7D09-4F49-BE53-08421C8742AB}" dt="2023-12-21T17:32:24.819" v="1363" actId="478"/>
          <ac:picMkLst>
            <pc:docMk/>
            <pc:sldMk cId="280654529" sldId="280"/>
            <ac:picMk id="7" creationId="{C40A54DD-D32F-9235-CAC2-8EF4ADA5DF00}"/>
          </ac:picMkLst>
        </pc:picChg>
        <pc:picChg chg="add mod">
          <ac:chgData name="Binita Gupta (binitag)" userId="2e1667b5-636b-4c95-a3b3-a8a0dc9f68da" providerId="ADAL" clId="{4696C2EA-7D09-4F49-BE53-08421C8742AB}" dt="2023-12-21T20:49:24.829" v="4890" actId="1076"/>
          <ac:picMkLst>
            <pc:docMk/>
            <pc:sldMk cId="280654529" sldId="280"/>
            <ac:picMk id="8" creationId="{3F39BE17-1EB2-539E-ACEB-D14EE628A5F7}"/>
          </ac:picMkLst>
        </pc:picChg>
        <pc:picChg chg="del">
          <ac:chgData name="Binita Gupta (binitag)" userId="2e1667b5-636b-4c95-a3b3-a8a0dc9f68da" providerId="ADAL" clId="{4696C2EA-7D09-4F49-BE53-08421C8742AB}" dt="2023-12-21T17:30:39.674" v="1356" actId="478"/>
          <ac:picMkLst>
            <pc:docMk/>
            <pc:sldMk cId="280654529" sldId="280"/>
            <ac:picMk id="103" creationId="{8896E40C-1443-2318-1C98-976CABDD6BC1}"/>
          </ac:picMkLst>
        </pc:picChg>
      </pc:sldChg>
      <pc:sldChg chg="modSp mod">
        <pc:chgData name="Binita Gupta (binitag)" userId="2e1667b5-636b-4c95-a3b3-a8a0dc9f68da" providerId="ADAL" clId="{4696C2EA-7D09-4F49-BE53-08421C8742AB}" dt="2023-12-21T20:50:21.912" v="4909" actId="20577"/>
        <pc:sldMkLst>
          <pc:docMk/>
          <pc:sldMk cId="1899805933" sldId="282"/>
        </pc:sldMkLst>
        <pc:spChg chg="mod">
          <ac:chgData name="Binita Gupta (binitag)" userId="2e1667b5-636b-4c95-a3b3-a8a0dc9f68da" providerId="ADAL" clId="{4696C2EA-7D09-4F49-BE53-08421C8742AB}" dt="2023-12-21T20:24:41.385" v="4722" actId="21"/>
          <ac:spMkLst>
            <pc:docMk/>
            <pc:sldMk cId="1899805933" sldId="282"/>
            <ac:spMk id="4097" creationId="{00000000-0000-0000-0000-000000000000}"/>
          </ac:spMkLst>
        </pc:spChg>
        <pc:spChg chg="mod">
          <ac:chgData name="Binita Gupta (binitag)" userId="2e1667b5-636b-4c95-a3b3-a8a0dc9f68da" providerId="ADAL" clId="{4696C2EA-7D09-4F49-BE53-08421C8742AB}" dt="2023-12-21T20:50:21.912" v="4909" actId="20577"/>
          <ac:spMkLst>
            <pc:docMk/>
            <pc:sldMk cId="1899805933" sldId="282"/>
            <ac:spMk id="4098" creationId="{00000000-0000-0000-0000-000000000000}"/>
          </ac:spMkLst>
        </pc:spChg>
      </pc:sldChg>
      <pc:sldChg chg="modSp mod">
        <pc:chgData name="Binita Gupta (binitag)" userId="2e1667b5-636b-4c95-a3b3-a8a0dc9f68da" providerId="ADAL" clId="{4696C2EA-7D09-4F49-BE53-08421C8742AB}" dt="2023-12-21T20:53:22.102" v="4955" actId="20577"/>
        <pc:sldMkLst>
          <pc:docMk/>
          <pc:sldMk cId="1300546902" sldId="283"/>
        </pc:sldMkLst>
        <pc:spChg chg="mod">
          <ac:chgData name="Binita Gupta (binitag)" userId="2e1667b5-636b-4c95-a3b3-a8a0dc9f68da" providerId="ADAL" clId="{4696C2EA-7D09-4F49-BE53-08421C8742AB}" dt="2023-12-21T17:58:39.053" v="2383" actId="20577"/>
          <ac:spMkLst>
            <pc:docMk/>
            <pc:sldMk cId="1300546902" sldId="283"/>
            <ac:spMk id="4097" creationId="{00000000-0000-0000-0000-000000000000}"/>
          </ac:spMkLst>
        </pc:spChg>
        <pc:spChg chg="mod">
          <ac:chgData name="Binita Gupta (binitag)" userId="2e1667b5-636b-4c95-a3b3-a8a0dc9f68da" providerId="ADAL" clId="{4696C2EA-7D09-4F49-BE53-08421C8742AB}" dt="2023-12-21T20:53:22.102" v="4955" actId="20577"/>
          <ac:spMkLst>
            <pc:docMk/>
            <pc:sldMk cId="1300546902" sldId="283"/>
            <ac:spMk id="4098" creationId="{00000000-0000-0000-0000-000000000000}"/>
          </ac:spMkLst>
        </pc:spChg>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pChg chg="mod">
          <ac:chgData name="Binita Gupta (binitag)" userId="2e1667b5-636b-4c95-a3b3-a8a0dc9f68da" providerId="ADAL" clId="{4696C2EA-7D09-4F49-BE53-08421C8742AB}" dt="2023-12-21T20:56:53.277" v="5085" actId="20577"/>
          <ac:spMkLst>
            <pc:docMk/>
            <pc:sldMk cId="3160937320" sldId="287"/>
            <ac:spMk id="2" creationId="{00000000-0000-0000-0000-000000000000}"/>
          </ac:spMkLst>
        </pc:spChg>
        <pc:spChg chg="mod">
          <ac:chgData name="Binita Gupta (binitag)" userId="2e1667b5-636b-4c95-a3b3-a8a0dc9f68da" providerId="ADAL" clId="{4696C2EA-7D09-4F49-BE53-08421C8742AB}" dt="2023-12-21T18:28:33.058" v="3306" actId="20577"/>
          <ac:spMkLst>
            <pc:docMk/>
            <pc:sldMk cId="3160937320" sldId="287"/>
            <ac:spMk id="11265" creationId="{00000000-0000-0000-0000-000000000000}"/>
          </ac:spMkLst>
        </pc:spChg>
      </pc:sldChg>
      <pc:sldChg chg="addSp delSp modSp add mod ord">
        <pc:chgData name="Binita Gupta (binitag)" userId="2e1667b5-636b-4c95-a3b3-a8a0dc9f68da" providerId="ADAL" clId="{4696C2EA-7D09-4F49-BE53-08421C8742AB}" dt="2023-12-21T20:38:18.109" v="4815" actId="20577"/>
        <pc:sldMkLst>
          <pc:docMk/>
          <pc:sldMk cId="184415321" sldId="288"/>
        </pc:sldMkLst>
        <pc:spChg chg="add del mod">
          <ac:chgData name="Binita Gupta (binitag)" userId="2e1667b5-636b-4c95-a3b3-a8a0dc9f68da" providerId="ADAL" clId="{4696C2EA-7D09-4F49-BE53-08421C8742AB}" dt="2023-12-21T16:46:18.491" v="312"/>
          <ac:spMkLst>
            <pc:docMk/>
            <pc:sldMk cId="184415321" sldId="288"/>
            <ac:spMk id="3" creationId="{B594CB60-22B7-5BDE-1DF8-1E06FB652142}"/>
          </ac:spMkLst>
        </pc:spChg>
        <pc:spChg chg="add del mod">
          <ac:chgData name="Binita Gupta (binitag)" userId="2e1667b5-636b-4c95-a3b3-a8a0dc9f68da" providerId="ADAL" clId="{4696C2EA-7D09-4F49-BE53-08421C8742AB}" dt="2023-12-21T16:46:18.491" v="312"/>
          <ac:spMkLst>
            <pc:docMk/>
            <pc:sldMk cId="184415321" sldId="288"/>
            <ac:spMk id="7" creationId="{1F8BD0C3-D6A9-F0A0-0953-EE2DC09DECE3}"/>
          </ac:spMkLst>
        </pc:spChg>
        <pc:spChg chg="add del mod">
          <ac:chgData name="Binita Gupta (binitag)" userId="2e1667b5-636b-4c95-a3b3-a8a0dc9f68da" providerId="ADAL" clId="{4696C2EA-7D09-4F49-BE53-08421C8742AB}" dt="2023-12-21T16:46:18.491" v="312"/>
          <ac:spMkLst>
            <pc:docMk/>
            <pc:sldMk cId="184415321" sldId="288"/>
            <ac:spMk id="9" creationId="{DC108612-8A09-5240-C0B2-86079DA8A004}"/>
          </ac:spMkLst>
        </pc:spChg>
        <pc:spChg chg="add del mod">
          <ac:chgData name="Binita Gupta (binitag)" userId="2e1667b5-636b-4c95-a3b3-a8a0dc9f68da" providerId="ADAL" clId="{4696C2EA-7D09-4F49-BE53-08421C8742AB}" dt="2023-12-21T16:46:18.491" v="312"/>
          <ac:spMkLst>
            <pc:docMk/>
            <pc:sldMk cId="184415321" sldId="288"/>
            <ac:spMk id="10" creationId="{D44EB6D8-E91D-27E7-2AFB-0F4A857FD21B}"/>
          </ac:spMkLst>
        </pc:spChg>
        <pc:spChg chg="add del mod">
          <ac:chgData name="Binita Gupta (binitag)" userId="2e1667b5-636b-4c95-a3b3-a8a0dc9f68da" providerId="ADAL" clId="{4696C2EA-7D09-4F49-BE53-08421C8742AB}" dt="2023-12-21T16:46:18.491" v="312"/>
          <ac:spMkLst>
            <pc:docMk/>
            <pc:sldMk cId="184415321" sldId="288"/>
            <ac:spMk id="11" creationId="{9CF6FBC6-0E8A-C40A-BBAA-A56C59BB70AA}"/>
          </ac:spMkLst>
        </pc:spChg>
        <pc:spChg chg="add del mod">
          <ac:chgData name="Binita Gupta (binitag)" userId="2e1667b5-636b-4c95-a3b3-a8a0dc9f68da" providerId="ADAL" clId="{4696C2EA-7D09-4F49-BE53-08421C8742AB}" dt="2023-12-21T16:46:18.491" v="312"/>
          <ac:spMkLst>
            <pc:docMk/>
            <pc:sldMk cId="184415321" sldId="288"/>
            <ac:spMk id="12" creationId="{B6F5B8B1-29C2-6731-8709-81997BFCB7E3}"/>
          </ac:spMkLst>
        </pc:spChg>
        <pc:spChg chg="add del mod">
          <ac:chgData name="Binita Gupta (binitag)" userId="2e1667b5-636b-4c95-a3b3-a8a0dc9f68da" providerId="ADAL" clId="{4696C2EA-7D09-4F49-BE53-08421C8742AB}" dt="2023-12-21T16:46:18.491" v="312"/>
          <ac:spMkLst>
            <pc:docMk/>
            <pc:sldMk cId="184415321" sldId="288"/>
            <ac:spMk id="13" creationId="{0EEF0970-6AA7-8641-7046-8208EAEA9DDA}"/>
          </ac:spMkLst>
        </pc:spChg>
        <pc:spChg chg="add del mod">
          <ac:chgData name="Binita Gupta (binitag)" userId="2e1667b5-636b-4c95-a3b3-a8a0dc9f68da" providerId="ADAL" clId="{4696C2EA-7D09-4F49-BE53-08421C8742AB}" dt="2023-12-21T16:46:18.491" v="312"/>
          <ac:spMkLst>
            <pc:docMk/>
            <pc:sldMk cId="184415321" sldId="288"/>
            <ac:spMk id="14" creationId="{D24D607C-B8C6-146F-945B-497EFD0C640A}"/>
          </ac:spMkLst>
        </pc:spChg>
        <pc:spChg chg="add del mod">
          <ac:chgData name="Binita Gupta (binitag)" userId="2e1667b5-636b-4c95-a3b3-a8a0dc9f68da" providerId="ADAL" clId="{4696C2EA-7D09-4F49-BE53-08421C8742AB}" dt="2023-12-21T16:46:18.491" v="312"/>
          <ac:spMkLst>
            <pc:docMk/>
            <pc:sldMk cId="184415321" sldId="288"/>
            <ac:spMk id="15" creationId="{E06E15C9-3105-BD29-18E4-603507C2F887}"/>
          </ac:spMkLst>
        </pc:spChg>
        <pc:spChg chg="add del mod">
          <ac:chgData name="Binita Gupta (binitag)" userId="2e1667b5-636b-4c95-a3b3-a8a0dc9f68da" providerId="ADAL" clId="{4696C2EA-7D09-4F49-BE53-08421C8742AB}" dt="2023-12-21T16:46:18.491" v="312"/>
          <ac:spMkLst>
            <pc:docMk/>
            <pc:sldMk cId="184415321" sldId="288"/>
            <ac:spMk id="16" creationId="{78F6E665-8B31-BFB2-14CD-A30279467C61}"/>
          </ac:spMkLst>
        </pc:spChg>
        <pc:spChg chg="add del mod">
          <ac:chgData name="Binita Gupta (binitag)" userId="2e1667b5-636b-4c95-a3b3-a8a0dc9f68da" providerId="ADAL" clId="{4696C2EA-7D09-4F49-BE53-08421C8742AB}" dt="2023-12-21T16:46:18.491" v="312"/>
          <ac:spMkLst>
            <pc:docMk/>
            <pc:sldMk cId="184415321" sldId="288"/>
            <ac:spMk id="17" creationId="{E49AC283-EF70-4ACA-862E-59111A3AB80F}"/>
          </ac:spMkLst>
        </pc:spChg>
        <pc:spChg chg="add del mod">
          <ac:chgData name="Binita Gupta (binitag)" userId="2e1667b5-636b-4c95-a3b3-a8a0dc9f68da" providerId="ADAL" clId="{4696C2EA-7D09-4F49-BE53-08421C8742AB}" dt="2023-12-21T16:46:18.491" v="312"/>
          <ac:spMkLst>
            <pc:docMk/>
            <pc:sldMk cId="184415321" sldId="288"/>
            <ac:spMk id="18" creationId="{089339CF-0A33-0FEF-EE9C-959FD3410466}"/>
          </ac:spMkLst>
        </pc:spChg>
        <pc:spChg chg="add del mod">
          <ac:chgData name="Binita Gupta (binitag)" userId="2e1667b5-636b-4c95-a3b3-a8a0dc9f68da" providerId="ADAL" clId="{4696C2EA-7D09-4F49-BE53-08421C8742AB}" dt="2023-12-21T16:46:18.491" v="312"/>
          <ac:spMkLst>
            <pc:docMk/>
            <pc:sldMk cId="184415321" sldId="288"/>
            <ac:spMk id="25" creationId="{4969B41D-EF83-404B-620E-A80C40C5A4AE}"/>
          </ac:spMkLst>
        </pc:spChg>
        <pc:spChg chg="add del mod">
          <ac:chgData name="Binita Gupta (binitag)" userId="2e1667b5-636b-4c95-a3b3-a8a0dc9f68da" providerId="ADAL" clId="{4696C2EA-7D09-4F49-BE53-08421C8742AB}" dt="2023-12-21T16:46:18.491" v="312"/>
          <ac:spMkLst>
            <pc:docMk/>
            <pc:sldMk cId="184415321" sldId="288"/>
            <ac:spMk id="26" creationId="{9BECBFB3-5899-FA4A-7A49-CC4BA49CDF9D}"/>
          </ac:spMkLst>
        </pc:spChg>
        <pc:spChg chg="mod">
          <ac:chgData name="Binita Gupta (binitag)" userId="2e1667b5-636b-4c95-a3b3-a8a0dc9f68da" providerId="ADAL" clId="{4696C2EA-7D09-4F49-BE53-08421C8742AB}" dt="2023-12-21T16:57:19.814" v="715" actId="20577"/>
          <ac:spMkLst>
            <pc:docMk/>
            <pc:sldMk cId="184415321" sldId="288"/>
            <ac:spMk id="4097" creationId="{00000000-0000-0000-0000-000000000000}"/>
          </ac:spMkLst>
        </pc:spChg>
        <pc:spChg chg="mod">
          <ac:chgData name="Binita Gupta (binitag)" userId="2e1667b5-636b-4c95-a3b3-a8a0dc9f68da" providerId="ADAL" clId="{4696C2EA-7D09-4F49-BE53-08421C8742AB}" dt="2023-12-21T20:38:18.109" v="4815" actId="20577"/>
          <ac:spMkLst>
            <pc:docMk/>
            <pc:sldMk cId="184415321" sldId="288"/>
            <ac:spMk id="4098" creationId="{00000000-0000-0000-0000-000000000000}"/>
          </ac:spMkLst>
        </pc:spChg>
        <pc:picChg chg="add del mod">
          <ac:chgData name="Binita Gupta (binitag)" userId="2e1667b5-636b-4c95-a3b3-a8a0dc9f68da" providerId="ADAL" clId="{4696C2EA-7D09-4F49-BE53-08421C8742AB}" dt="2023-12-21T16:46:02.065" v="309" actId="478"/>
          <ac:picMkLst>
            <pc:docMk/>
            <pc:sldMk cId="184415321" sldId="288"/>
            <ac:picMk id="2" creationId="{DF1B2C40-EFB6-9BDA-1318-8F2D76C86627}"/>
          </ac:picMkLst>
        </pc:picChg>
        <pc:picChg chg="del">
          <ac:chgData name="Binita Gupta (binitag)" userId="2e1667b5-636b-4c95-a3b3-a8a0dc9f68da" providerId="ADAL" clId="{4696C2EA-7D09-4F49-BE53-08421C8742AB}" dt="2023-12-21T16:42:56.846" v="298" actId="478"/>
          <ac:picMkLst>
            <pc:docMk/>
            <pc:sldMk cId="184415321" sldId="288"/>
            <ac:picMk id="8" creationId="{F295C0F9-BE9C-AF16-088E-E4CE09BEA507}"/>
          </ac:picMkLst>
        </pc:picChg>
        <pc:picChg chg="add del mod">
          <ac:chgData name="Binita Gupta (binitag)" userId="2e1667b5-636b-4c95-a3b3-a8a0dc9f68da" providerId="ADAL" clId="{4696C2EA-7D09-4F49-BE53-08421C8742AB}" dt="2023-12-21T16:47:05.131" v="317" actId="478"/>
          <ac:picMkLst>
            <pc:docMk/>
            <pc:sldMk cId="184415321" sldId="288"/>
            <ac:picMk id="27" creationId="{31CB5C6E-83EC-4A18-8A13-49BE9046D8A3}"/>
          </ac:picMkLst>
        </pc:picChg>
        <pc:picChg chg="add del mod">
          <ac:chgData name="Binita Gupta (binitag)" userId="2e1667b5-636b-4c95-a3b3-a8a0dc9f68da" providerId="ADAL" clId="{4696C2EA-7D09-4F49-BE53-08421C8742AB}" dt="2023-12-21T17:05:41.551" v="764" actId="478"/>
          <ac:picMkLst>
            <pc:docMk/>
            <pc:sldMk cId="184415321" sldId="288"/>
            <ac:picMk id="28" creationId="{D89F10A3-32F2-FEB3-CFAC-AFEC428434CD}"/>
          </ac:picMkLst>
        </pc:picChg>
        <pc:picChg chg="add mod">
          <ac:chgData name="Binita Gupta (binitag)" userId="2e1667b5-636b-4c95-a3b3-a8a0dc9f68da" providerId="ADAL" clId="{4696C2EA-7D09-4F49-BE53-08421C8742AB}" dt="2023-12-21T17:09:12.211" v="899" actId="1076"/>
          <ac:picMkLst>
            <pc:docMk/>
            <pc:sldMk cId="184415321" sldId="288"/>
            <ac:picMk id="29" creationId="{1267B7C6-CEA1-E119-BF45-96D679C6C98F}"/>
          </ac:picMkLst>
        </pc:picChg>
        <pc:cxnChg chg="add del mod">
          <ac:chgData name="Binita Gupta (binitag)" userId="2e1667b5-636b-4c95-a3b3-a8a0dc9f68da" providerId="ADAL" clId="{4696C2EA-7D09-4F49-BE53-08421C8742AB}" dt="2023-12-21T16:46:18.491" v="312"/>
          <ac:cxnSpMkLst>
            <pc:docMk/>
            <pc:sldMk cId="184415321" sldId="288"/>
            <ac:cxnSpMk id="19" creationId="{677B8F9E-EAEE-BEB8-6FD2-E62376F8D165}"/>
          </ac:cxnSpMkLst>
        </pc:cxnChg>
        <pc:cxnChg chg="add del mod">
          <ac:chgData name="Binita Gupta (binitag)" userId="2e1667b5-636b-4c95-a3b3-a8a0dc9f68da" providerId="ADAL" clId="{4696C2EA-7D09-4F49-BE53-08421C8742AB}" dt="2023-12-21T16:46:18.491" v="312"/>
          <ac:cxnSpMkLst>
            <pc:docMk/>
            <pc:sldMk cId="184415321" sldId="288"/>
            <ac:cxnSpMk id="20" creationId="{C1142C4E-E2EB-8D0B-05C6-F38D6A5D2144}"/>
          </ac:cxnSpMkLst>
        </pc:cxnChg>
        <pc:cxnChg chg="add del mod">
          <ac:chgData name="Binita Gupta (binitag)" userId="2e1667b5-636b-4c95-a3b3-a8a0dc9f68da" providerId="ADAL" clId="{4696C2EA-7D09-4F49-BE53-08421C8742AB}" dt="2023-12-21T16:46:18.491" v="312"/>
          <ac:cxnSpMkLst>
            <pc:docMk/>
            <pc:sldMk cId="184415321" sldId="288"/>
            <ac:cxnSpMk id="21" creationId="{B09838B6-9A0D-5369-A1A7-C54BECA8333A}"/>
          </ac:cxnSpMkLst>
        </pc:cxnChg>
        <pc:cxnChg chg="add del mod">
          <ac:chgData name="Binita Gupta (binitag)" userId="2e1667b5-636b-4c95-a3b3-a8a0dc9f68da" providerId="ADAL" clId="{4696C2EA-7D09-4F49-BE53-08421C8742AB}" dt="2023-12-21T16:46:18.491" v="312"/>
          <ac:cxnSpMkLst>
            <pc:docMk/>
            <pc:sldMk cId="184415321" sldId="288"/>
            <ac:cxnSpMk id="22" creationId="{8EFCB3C4-E2C5-58C0-9FA1-6FD703BEB8D4}"/>
          </ac:cxnSpMkLst>
        </pc:cxnChg>
        <pc:cxnChg chg="add del mod">
          <ac:chgData name="Binita Gupta (binitag)" userId="2e1667b5-636b-4c95-a3b3-a8a0dc9f68da" providerId="ADAL" clId="{4696C2EA-7D09-4F49-BE53-08421C8742AB}" dt="2023-12-21T16:46:18.491" v="312"/>
          <ac:cxnSpMkLst>
            <pc:docMk/>
            <pc:sldMk cId="184415321" sldId="288"/>
            <ac:cxnSpMk id="23" creationId="{8BCA8A55-E341-A75B-1449-86034697ABC5}"/>
          </ac:cxnSpMkLst>
        </pc:cxnChg>
        <pc:cxnChg chg="add del mod">
          <ac:chgData name="Binita Gupta (binitag)" userId="2e1667b5-636b-4c95-a3b3-a8a0dc9f68da" providerId="ADAL" clId="{4696C2EA-7D09-4F49-BE53-08421C8742AB}" dt="2023-12-21T16:46:18.491" v="312"/>
          <ac:cxnSpMkLst>
            <pc:docMk/>
            <pc:sldMk cId="184415321" sldId="288"/>
            <ac:cxnSpMk id="24" creationId="{AF6A3DCE-A470-94DF-DD31-D09E6FE7B984}"/>
          </ac:cxnSpMkLst>
        </pc:cxnChg>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pChg chg="mod">
          <ac:chgData name="Binita Gupta (binitag)" userId="2e1667b5-636b-4c95-a3b3-a8a0dc9f68da" providerId="ADAL" clId="{4696C2EA-7D09-4F49-BE53-08421C8742AB}" dt="2023-12-21T17:04:11.960" v="761" actId="20577"/>
          <ac:spMkLst>
            <pc:docMk/>
            <pc:sldMk cId="3059104401" sldId="289"/>
            <ac:spMk id="4098" creationId="{00000000-0000-0000-0000-000000000000}"/>
          </ac:spMkLst>
        </pc:spChg>
        <pc:picChg chg="add mod">
          <ac:chgData name="Binita Gupta (binitag)" userId="2e1667b5-636b-4c95-a3b3-a8a0dc9f68da" providerId="ADAL" clId="{4696C2EA-7D09-4F49-BE53-08421C8742AB}" dt="2023-12-21T17:02:00.079" v="719" actId="1076"/>
          <ac:picMkLst>
            <pc:docMk/>
            <pc:sldMk cId="3059104401" sldId="289"/>
            <ac:picMk id="2" creationId="{D97B038E-CEF3-1A42-D5B5-04B627529A89}"/>
          </ac:picMkLst>
        </pc:picChg>
        <pc:picChg chg="del">
          <ac:chgData name="Binita Gupta (binitag)" userId="2e1667b5-636b-4c95-a3b3-a8a0dc9f68da" providerId="ADAL" clId="{4696C2EA-7D09-4F49-BE53-08421C8742AB}" dt="2023-12-21T17:01:42.261" v="717" actId="478"/>
          <ac:picMkLst>
            <pc:docMk/>
            <pc:sldMk cId="3059104401" sldId="289"/>
            <ac:picMk id="28" creationId="{D89F10A3-32F2-FEB3-CFAC-AFEC428434CD}"/>
          </ac:picMkLst>
        </pc:picChg>
      </pc:sldChg>
      <pc:sldChg chg="modSp add mod">
        <pc:chgData name="Binita Gupta (binitag)" userId="2e1667b5-636b-4c95-a3b3-a8a0dc9f68da" providerId="ADAL" clId="{4696C2EA-7D09-4F49-BE53-08421C8742AB}" dt="2023-12-21T20:42:34.319" v="4820" actId="1076"/>
        <pc:sldMkLst>
          <pc:docMk/>
          <pc:sldMk cId="1552356036" sldId="290"/>
        </pc:sldMkLst>
        <pc:spChg chg="mod">
          <ac:chgData name="Binita Gupta (binitag)" userId="2e1667b5-636b-4c95-a3b3-a8a0dc9f68da" providerId="ADAL" clId="{4696C2EA-7D09-4F49-BE53-08421C8742AB}" dt="2023-12-21T17:12:58.662" v="973" actId="20577"/>
          <ac:spMkLst>
            <pc:docMk/>
            <pc:sldMk cId="1552356036" sldId="290"/>
            <ac:spMk id="4097" creationId="{00000000-0000-0000-0000-000000000000}"/>
          </ac:spMkLst>
        </pc:spChg>
        <pc:spChg chg="mod">
          <ac:chgData name="Binita Gupta (binitag)" userId="2e1667b5-636b-4c95-a3b3-a8a0dc9f68da" providerId="ADAL" clId="{4696C2EA-7D09-4F49-BE53-08421C8742AB}" dt="2023-12-21T20:41:53.319" v="4819" actId="20577"/>
          <ac:spMkLst>
            <pc:docMk/>
            <pc:sldMk cId="1552356036" sldId="290"/>
            <ac:spMk id="4098" creationId="{00000000-0000-0000-0000-000000000000}"/>
          </ac:spMkLst>
        </pc:spChg>
        <pc:picChg chg="mod">
          <ac:chgData name="Binita Gupta (binitag)" userId="2e1667b5-636b-4c95-a3b3-a8a0dc9f68da" providerId="ADAL" clId="{4696C2EA-7D09-4F49-BE53-08421C8742AB}" dt="2023-12-21T20:42:34.319" v="4820" actId="1076"/>
          <ac:picMkLst>
            <pc:docMk/>
            <pc:sldMk cId="1552356036" sldId="290"/>
            <ac:picMk id="28" creationId="{D89F10A3-32F2-FEB3-CFAC-AFEC428434CD}"/>
          </ac:picMkLst>
        </pc:picChg>
      </pc:sldChg>
      <pc:sldMasterChg chg="modSp mod">
        <pc:chgData name="Binita Gupta (binitag)" userId="2e1667b5-636b-4c95-a3b3-a8a0dc9f68da" providerId="ADAL" clId="{4696C2EA-7D09-4F49-BE53-08421C8742AB}" dt="2023-12-18T17:53:45.644" v="3" actId="20577"/>
        <pc:sldMasterMkLst>
          <pc:docMk/>
          <pc:sldMasterMk cId="0" sldId="2147483648"/>
        </pc:sldMasterMkLst>
        <pc:spChg chg="mod">
          <ac:chgData name="Binita Gupta (binitag)" userId="2e1667b5-636b-4c95-a3b3-a8a0dc9f68da" providerId="ADAL" clId="{4696C2EA-7D09-4F49-BE53-08421C8742AB}" dt="2023-12-18T17:53:45.644" v="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1267666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68C52A-9691-BFD2-0778-39B57CEE8CD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8BF353A-E757-F386-06AA-DAEC53F9812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0134F40-DC60-C572-6242-B2561E011D38}"/>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16C71908-CB4D-1CB7-2FAA-FE12034001E3}"/>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7FE7C02A-89A7-DD55-451E-F81CF2B0EF54}"/>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C3D0108C-73E9-7868-FE11-7130F5E2AADA}"/>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57F27A03-010F-757D-1E55-B28C620FE07D}"/>
              </a:ext>
            </a:extLst>
          </p:cNvPr>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3186178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9D9AF2-56FB-58CC-92FD-AA37AEBAFE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483915-DE68-E472-6262-959FAD14954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58350DB-A051-FA23-4797-8EE8E99BC597}"/>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D420A259-C7D9-7873-F1D6-8C0592CAC0AB}"/>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9EBDA9EA-FE5B-9E48-A356-9328DA47B25E}"/>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C17DF1C1-B44E-F981-9A31-2F1C581EF340}"/>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31F2A9E4-DD68-7749-23CD-4B55C01ADB26}"/>
              </a:ext>
            </a:extLst>
          </p:cNvPr>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669132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57621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0734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23910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3331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84628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Tree>
    <p:extLst>
      <p:ext uri="{BB962C8B-B14F-4D97-AF65-F5344CB8AC3E}">
        <p14:creationId xmlns:p14="http://schemas.microsoft.com/office/powerpoint/2010/main" val="1807737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12753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891882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2024</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2024</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2024</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802.11-24/0729r0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03905"/>
            <a:ext cx="10363200" cy="123602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 Thoughts on Preemption</a:t>
            </a:r>
          </a:p>
        </p:txBody>
      </p:sp>
      <p:sp>
        <p:nvSpPr>
          <p:cNvPr id="3074" name="Rectangle 2"/>
          <p:cNvSpPr>
            <a:spLocks noGrp="1" noChangeArrowheads="1"/>
          </p:cNvSpPr>
          <p:nvPr>
            <p:ph type="subTitle" idx="1"/>
          </p:nvPr>
        </p:nvSpPr>
        <p:spPr>
          <a:xfrm>
            <a:off x="1828800" y="159797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2024-09-10</a:t>
            </a:r>
          </a:p>
        </p:txBody>
      </p:sp>
      <p:sp>
        <p:nvSpPr>
          <p:cNvPr id="6" name="Date Placeholder 3"/>
          <p:cNvSpPr>
            <a:spLocks noGrp="1"/>
          </p:cNvSpPr>
          <p:nvPr>
            <p:ph type="dt" idx="10"/>
          </p:nvPr>
        </p:nvSpPr>
        <p:spPr/>
        <p:txBody>
          <a:bodyPr/>
          <a:lstStyle/>
          <a:p>
            <a:r>
              <a:rPr lang="en-US" dirty="0"/>
              <a:t>September 2024</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363801561"/>
              </p:ext>
            </p:extLst>
          </p:nvPr>
        </p:nvGraphicFramePr>
        <p:xfrm>
          <a:off x="1117600" y="3203575"/>
          <a:ext cx="10272713" cy="2222500"/>
        </p:xfrm>
        <a:graphic>
          <a:graphicData uri="http://schemas.openxmlformats.org/presentationml/2006/ole">
            <mc:AlternateContent xmlns:mc="http://schemas.openxmlformats.org/markup-compatibility/2006">
              <mc:Choice xmlns:v="urn:schemas-microsoft-com:vml" Requires="v">
                <p:oleObj name="Document" r:id="rId3" imgW="10439400" imgH="2273300" progId="Word.Document.8">
                  <p:embed/>
                </p:oleObj>
              </mc:Choice>
              <mc:Fallback>
                <p:oleObj name="Document" r:id="rId3" imgW="10439400" imgH="2273300" progId="Word.Document.8">
                  <p:embed/>
                  <p:pic>
                    <p:nvPicPr>
                      <p:cNvPr id="3075" name="Object 3"/>
                      <p:cNvPicPr>
                        <a:picLocks noChangeAspect="1" noChangeArrowheads="1"/>
                      </p:cNvPicPr>
                      <p:nvPr/>
                    </p:nvPicPr>
                    <p:blipFill>
                      <a:blip r:embed="rId4"/>
                      <a:srcRect/>
                      <a:stretch>
                        <a:fillRect/>
                      </a:stretch>
                    </p:blipFill>
                    <p:spPr bwMode="auto">
                      <a:xfrm>
                        <a:off x="1117600" y="3203575"/>
                        <a:ext cx="10272713" cy="2222500"/>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29632" y="245299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300959-0F01-A09E-F6A2-539336AD15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4F4287-D04E-8AF4-DA99-E33F7FBC7D8A}"/>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88B2D437-B5C4-957A-8D80-1463EE6FB8AB}"/>
              </a:ext>
            </a:extLst>
          </p:cNvPr>
          <p:cNvSpPr>
            <a:spLocks noGrp="1"/>
          </p:cNvSpPr>
          <p:nvPr>
            <p:ph idx="1"/>
          </p:nvPr>
        </p:nvSpPr>
        <p:spPr>
          <a:xfrm>
            <a:off x="762000" y="1716259"/>
            <a:ext cx="10820400" cy="4113213"/>
          </a:xfrm>
        </p:spPr>
        <p:txBody>
          <a:bodyPr/>
          <a:lstStyle/>
          <a:p>
            <a:pPr>
              <a:buFont typeface="Arial" panose="020B0604020202020204" pitchFamily="34" charset="0"/>
              <a:buChar char="•"/>
            </a:pPr>
            <a:r>
              <a:rPr lang="en-US" sz="2000" b="0" dirty="0"/>
              <a:t>We highlighted that it is not desirable to enable preemption always in the BSS, due to the undesired impact of reduced throughput, potential for misuse by STAs and impact on legacy STAs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Hence, preemption use needs to be closely managed and authorized by the AP, to balance between LL gains and undesired impacts from preemption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We proposed following steps for AP to manage preemption use within a BSS: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1" dirty="0"/>
              <a:t>Step 1: Identifying need for preemption - </a:t>
            </a:r>
            <a:r>
              <a:rPr lang="en-US" sz="1800" dirty="0"/>
              <a:t>STAs use SCS to register even-based or other LL flows needing preemption with the AP</a:t>
            </a:r>
            <a:endParaRPr kumimoji="0" lang="en-US" sz="1600" b="0" i="0" u="none" strike="noStrike" cap="none" normalizeH="0" baseline="0" dirty="0">
              <a:ln>
                <a:noFill/>
              </a:ln>
              <a:solidFill>
                <a:schemeClr val="bg1"/>
              </a:solidFill>
              <a:effectLst/>
              <a:latin typeface="Times New Roman" pitchFamily="16" charset="0"/>
              <a:ea typeface="MS Gothic" charset="-128"/>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1" dirty="0"/>
              <a:t>Step 2: Authorizing use of preemption – </a:t>
            </a:r>
            <a:r>
              <a:rPr lang="en-US" sz="1800" dirty="0"/>
              <a:t>AP authorizes preemption use for a flow based on </a:t>
            </a:r>
            <a:r>
              <a:rPr lang="en-US" sz="1800" b="0" dirty="0"/>
              <a:t>traffic requirements indicated by the STA and AP’s flow policy for that deployment</a:t>
            </a:r>
            <a:r>
              <a:rPr lang="en-US" sz="1800"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1" dirty="0"/>
              <a:t>Step 3: Enabling preemption – </a:t>
            </a:r>
            <a:r>
              <a:rPr lang="en-US" sz="1800" dirty="0"/>
              <a:t>AP enables preemption considering STA’s estimates of preemption periods with PR Start/End and AP’s policy &amp; prediction of when PR could be needed for LL flows.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kumimoji="0" lang="en-US" sz="1600" b="0" i="0" u="none" strike="noStrike" cap="none" normalizeH="0" baseline="0" dirty="0">
              <a:ln>
                <a:noFill/>
              </a:ln>
              <a:solidFill>
                <a:schemeClr val="bg1"/>
              </a:solidFill>
              <a:effectLst/>
              <a:latin typeface="Times New Roman" pitchFamily="16" charset="0"/>
              <a:ea typeface="MS Gothic" charset="-128"/>
            </a:endParaRP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451620C-2A20-5F9F-16B3-8AE2928CADA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EAC51953-40BF-28F1-A9EE-B32C113E46F0}"/>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4FD6791A-BD49-035E-85C6-2A4A3B580798}"/>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234773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8F79C-4454-C9D2-7EC7-89E2DA3EC22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BFB185D0-4218-DC4E-C587-7E7F02043F28}"/>
              </a:ext>
            </a:extLst>
          </p:cNvPr>
          <p:cNvSpPr>
            <a:spLocks noGrp="1"/>
          </p:cNvSpPr>
          <p:nvPr>
            <p:ph idx="1"/>
          </p:nvPr>
        </p:nvSpPr>
        <p:spPr/>
        <p:txBody>
          <a:bodyPr/>
          <a:lstStyle/>
          <a:p>
            <a:pPr>
              <a:buFont typeface="Arial" panose="020B0604020202020204" pitchFamily="34" charset="0"/>
              <a:buChar char="•"/>
            </a:pPr>
            <a:r>
              <a:rPr lang="en-US" sz="2000" dirty="0"/>
              <a:t>[1] IEEE 802.11-23/0018 Low latency support in UHR</a:t>
            </a:r>
          </a:p>
          <a:p>
            <a:pPr>
              <a:buFont typeface="Arial" panose="020B0604020202020204" pitchFamily="34" charset="0"/>
              <a:buChar char="•"/>
            </a:pPr>
            <a:r>
              <a:rPr lang="en-US" sz="2000" dirty="0"/>
              <a:t>[2] IEEE 802.11-23/0092 Preemption</a:t>
            </a:r>
          </a:p>
          <a:p>
            <a:pPr>
              <a:buFont typeface="Arial" panose="020B0604020202020204" pitchFamily="34" charset="0"/>
              <a:buChar char="•"/>
            </a:pPr>
            <a:r>
              <a:rPr lang="en-US" sz="2000" dirty="0"/>
              <a:t>[3] IEEE 802.11-23/1174 TXOP Preemption Follow-Up</a:t>
            </a:r>
          </a:p>
          <a:p>
            <a:pPr>
              <a:buFont typeface="Arial" panose="020B0604020202020204" pitchFamily="34" charset="0"/>
              <a:buChar char="•"/>
            </a:pPr>
            <a:r>
              <a:rPr lang="en-US" sz="2000" dirty="0"/>
              <a:t>[4] IEEE 802.11-23/1229r1 Preemption-for-low-latency-application-follow-up</a:t>
            </a:r>
          </a:p>
          <a:p>
            <a:pPr>
              <a:buFont typeface="Arial" panose="020B0604020202020204" pitchFamily="34" charset="0"/>
              <a:buChar char="•"/>
            </a:pPr>
            <a:r>
              <a:rPr lang="en-US" sz="2000" dirty="0"/>
              <a:t>[5] IEEE 802.11-23/1886r0 Preemption-techniques-to-meet-low-latency-</a:t>
            </a:r>
            <a:r>
              <a:rPr lang="en-US" sz="2000" dirty="0" err="1"/>
              <a:t>ll</a:t>
            </a:r>
            <a:r>
              <a:rPr lang="en-US" sz="2000" dirty="0"/>
              <a:t>-targets</a:t>
            </a:r>
          </a:p>
          <a:p>
            <a:endParaRPr lang="en-US" dirty="0"/>
          </a:p>
        </p:txBody>
      </p:sp>
      <p:sp>
        <p:nvSpPr>
          <p:cNvPr id="4" name="Slide Number Placeholder 3">
            <a:extLst>
              <a:ext uri="{FF2B5EF4-FFF2-40B4-BE49-F238E27FC236}">
                <a16:creationId xmlns:a16="http://schemas.microsoft.com/office/drawing/2014/main" id="{24DD8E17-D101-BD40-CC60-631E7AF3521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F91F55A-22FE-B41E-E075-55C11CAECB2B}"/>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0E9D2DD9-61BE-545C-74B3-8336B45FA3E1}"/>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903272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1B59-B685-9502-4106-F8586EFB424C}"/>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682CEAD6-F7CE-6FA1-7183-BB90DF397025}"/>
              </a:ext>
            </a:extLst>
          </p:cNvPr>
          <p:cNvSpPr>
            <a:spLocks noGrp="1"/>
          </p:cNvSpPr>
          <p:nvPr>
            <p:ph idx="1"/>
          </p:nvPr>
        </p:nvSpPr>
        <p:spPr>
          <a:xfrm>
            <a:off x="914400" y="1751014"/>
            <a:ext cx="10667999" cy="4113213"/>
          </a:xfrm>
        </p:spPr>
        <p:txBody>
          <a:bodyPr/>
          <a:lstStyle/>
          <a:p>
            <a:pPr marL="0" indent="0"/>
            <a:r>
              <a:rPr lang="en-US" dirty="0">
                <a:effectLst/>
              </a:rPr>
              <a:t>Do you agree to define in 11bn that a STA can provide preemption requirements and QoS characteristics for its event-based and other low latency flows that need </a:t>
            </a:r>
            <a:r>
              <a:rPr lang="en-US" dirty="0"/>
              <a:t>preemption to the AP?</a:t>
            </a:r>
            <a:endParaRPr lang="en-US" dirty="0">
              <a:effectLst/>
            </a:endParaRPr>
          </a:p>
          <a:p>
            <a:pPr marL="0" indent="0"/>
            <a:endParaRPr lang="en-US" dirty="0"/>
          </a:p>
          <a:p>
            <a:pPr marL="0" indent="0"/>
            <a:endParaRPr lang="en-US" sz="2000" b="0" dirty="0"/>
          </a:p>
          <a:p>
            <a:pPr marL="0" indent="0"/>
            <a:endParaRPr lang="en-US" sz="2000" b="0" dirty="0"/>
          </a:p>
          <a:p>
            <a:pPr marL="0" indent="0"/>
            <a:endParaRPr lang="en-GB" sz="2000" b="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673DC17-EA6C-EAD9-9C84-CA561A64F8B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1406EA4-1789-D963-6292-234C189C521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1B602A33-4AC6-F0C7-A9EB-4311ADAF156A}"/>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622526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E3EE22-C884-B355-091E-A4A1AE00EC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67F69A-B458-F302-D912-56B126FCFF35}"/>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A3ECD89B-0102-EB69-3BD9-1C3F20F64128}"/>
              </a:ext>
            </a:extLst>
          </p:cNvPr>
          <p:cNvSpPr>
            <a:spLocks noGrp="1"/>
          </p:cNvSpPr>
          <p:nvPr>
            <p:ph idx="1"/>
          </p:nvPr>
        </p:nvSpPr>
        <p:spPr>
          <a:xfrm>
            <a:off x="914401" y="1751014"/>
            <a:ext cx="10361084" cy="4113213"/>
          </a:xfrm>
        </p:spPr>
        <p:txBody>
          <a:bodyPr/>
          <a:lstStyle/>
          <a:p>
            <a:pPr marL="0" indent="0"/>
            <a:r>
              <a:rPr lang="en-US" dirty="0">
                <a:effectLst/>
              </a:rPr>
              <a:t>Do you agree to define in 11bn that the use of </a:t>
            </a:r>
            <a:r>
              <a:rPr lang="en-US" dirty="0" err="1">
                <a:effectLst/>
              </a:rPr>
              <a:t>TxOP</a:t>
            </a:r>
            <a:r>
              <a:rPr lang="en-US" dirty="0">
                <a:effectLst/>
              </a:rPr>
              <a:t> preemption for low-latency flows of a STA is authorized by the AP? </a:t>
            </a:r>
          </a:p>
          <a:p>
            <a:pPr marL="0" indent="0"/>
            <a:endParaRPr lang="en-US" sz="2000" b="0" dirty="0"/>
          </a:p>
          <a:p>
            <a:pPr marL="0" indent="0"/>
            <a:endParaRPr lang="en-US" sz="2000" b="0" dirty="0"/>
          </a:p>
          <a:p>
            <a:pPr marL="0" indent="0"/>
            <a:endParaRPr lang="en-GB" sz="2000" b="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698E179-94CA-733C-3CF1-EBE5A6F3D0B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6E4AA33-A39F-2177-5A2F-12DC0664B675}"/>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3478F43D-79CE-D2B4-8353-5BDB8812527B}"/>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38417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8189C3-1FC2-1409-E439-E730B732F8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E7A858-E000-EE76-BC22-EA148EBD06B7}"/>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29EBE6C6-0434-02E8-02C7-FFD6F1533ADF}"/>
              </a:ext>
            </a:extLst>
          </p:cNvPr>
          <p:cNvSpPr>
            <a:spLocks noGrp="1"/>
          </p:cNvSpPr>
          <p:nvPr>
            <p:ph idx="1"/>
          </p:nvPr>
        </p:nvSpPr>
        <p:spPr>
          <a:xfrm>
            <a:off x="914401" y="1751014"/>
            <a:ext cx="10361084" cy="4113213"/>
          </a:xfrm>
        </p:spPr>
        <p:txBody>
          <a:bodyPr/>
          <a:lstStyle/>
          <a:p>
            <a:pPr marL="0" indent="0"/>
            <a:r>
              <a:rPr lang="en-US" dirty="0"/>
              <a:t>Do you agree to define in 11bn that the </a:t>
            </a:r>
            <a:r>
              <a:rPr lang="en-US" dirty="0" err="1"/>
              <a:t>TxOP</a:t>
            </a:r>
            <a:r>
              <a:rPr lang="en-US" dirty="0"/>
              <a:t> preemption is only used by a STA (non-AP or AP STA) when the preemption is enabled by the AP in the corresponding direction (UL or DL)? </a:t>
            </a:r>
          </a:p>
          <a:p>
            <a:pPr marL="0" indent="0"/>
            <a:endParaRPr lang="en-GB"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41A4B0A-5F82-44AE-7C0F-BF7C49748F5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7C6A696-90CE-431D-36D7-83D5B046D214}"/>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D3FFBFBD-AAA4-7A9A-B252-1342D9F775EB}"/>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369473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 and Problem Statement</a:t>
            </a:r>
          </a:p>
        </p:txBody>
      </p:sp>
      <p:sp>
        <p:nvSpPr>
          <p:cNvPr id="4098" name="Rectangle 2"/>
          <p:cNvSpPr>
            <a:spLocks noGrp="1" noChangeArrowheads="1"/>
          </p:cNvSpPr>
          <p:nvPr>
            <p:ph idx="1"/>
          </p:nvPr>
        </p:nvSpPr>
        <p:spPr>
          <a:xfrm>
            <a:off x="811742" y="1741174"/>
            <a:ext cx="10667999" cy="4629784"/>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UHR PAR has the goal of providing improved low latency support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Preemption has been proposed as a mechanism to achieve lower latency for event-based/ aperiodic traffic in other presentations [1-5]</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However, preemption comes at a cost: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Reduced throughput because long PPDUs need to be split into shorter PPDUs, with longer IFS (PIFS) between shorter PPDUs to provide preemption opportunities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Potential for misuse by the STAs leading to unfair advantage to some STAs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Fairness concerns for legacy STAs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Hence, the use of preemption needs to be closely managed and authorized by the AP, to balance between the LL gains and undesired impacts from the preemption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e.g. if no client needs preemption for its LL traffic, then AP should not enable preemption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In this presentation we share some considerations on </a:t>
            </a:r>
            <a:r>
              <a:rPr lang="en-US" sz="1800" dirty="0"/>
              <a:t>managing use of preemption by the AP</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8959113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Preemption Management (1)</a:t>
            </a:r>
          </a:p>
        </p:txBody>
      </p:sp>
      <p:sp>
        <p:nvSpPr>
          <p:cNvPr id="4098" name="Rectangle 2"/>
          <p:cNvSpPr>
            <a:spLocks noGrp="1" noChangeArrowheads="1"/>
          </p:cNvSpPr>
          <p:nvPr>
            <p:ph idx="1"/>
          </p:nvPr>
        </p:nvSpPr>
        <p:spPr>
          <a:xfrm>
            <a:off x="811742" y="1751014"/>
            <a:ext cx="10770658" cy="4190999"/>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It is not desirable to enable preemption always in the BSS - due to the undesired impact of reduced throughput, potential of misuse by STAs and unfair disadvantage to legacy STAs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Hence, preemption should only be enabled when AP can identify that there are associated STAs with urgent LL event-based traffic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In addition, some LL event-based traffic may not be urgent in a particular deployment, and such traffic would not need preemption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Hence, event-based flows that can trigger preemption should be authorized by the AP, to avoid misuse of preemption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Further, when there are authorized LL flows that need preemption, AP needs to dynamically manage enabling and disabling preemption: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a:t>
            </a:r>
            <a:r>
              <a:rPr lang="en-US" sz="1800" b="0" dirty="0"/>
              <a:t>so preemption is only enabled when there is high likelihood of event-based LL traffic arriving (e.g. based on STA’s estimates or AI/ML based prediction), and preemption is not enabled always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31462343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Preemption Management (2)</a:t>
            </a:r>
          </a:p>
        </p:txBody>
      </p:sp>
      <p:sp>
        <p:nvSpPr>
          <p:cNvPr id="4098" name="Rectangle 2"/>
          <p:cNvSpPr>
            <a:spLocks noGrp="1" noChangeArrowheads="1"/>
          </p:cNvSpPr>
          <p:nvPr>
            <p:ph idx="1"/>
          </p:nvPr>
        </p:nvSpPr>
        <p:spPr>
          <a:xfrm>
            <a:off x="811742" y="1796051"/>
            <a:ext cx="10846858" cy="74517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Accordingly, we propose following steps for AP to manage preemption use within a BSS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
        <p:nvSpPr>
          <p:cNvPr id="2" name="Rounded Rectangle 1">
            <a:extLst>
              <a:ext uri="{FF2B5EF4-FFF2-40B4-BE49-F238E27FC236}">
                <a16:creationId xmlns:a16="http://schemas.microsoft.com/office/drawing/2014/main" id="{B67732C5-98D6-F5A9-F64B-752F15E79C48}"/>
              </a:ext>
            </a:extLst>
          </p:cNvPr>
          <p:cNvSpPr/>
          <p:nvPr/>
        </p:nvSpPr>
        <p:spPr bwMode="auto">
          <a:xfrm>
            <a:off x="2743200" y="2819400"/>
            <a:ext cx="6477000" cy="670556"/>
          </a:xfrm>
          <a:prstGeom prst="roundRect">
            <a:avLst/>
          </a:prstGeom>
          <a:solidFill>
            <a:srgbClr val="70EEE4"/>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Step 1: Identifying need for preemption</a:t>
            </a:r>
            <a:endParaRPr kumimoji="0" lang="en-US" sz="2400" b="0" i="0" u="none" strike="noStrike" cap="none" normalizeH="0" baseline="0" dirty="0">
              <a:ln>
                <a:noFill/>
              </a:ln>
              <a:solidFill>
                <a:schemeClr val="tx1"/>
              </a:solidFill>
              <a:effectLst/>
              <a:latin typeface="Times New Roman" pitchFamily="16" charset="0"/>
              <a:ea typeface="MS Gothic" charset="-128"/>
            </a:endParaRPr>
          </a:p>
        </p:txBody>
      </p:sp>
      <p:sp>
        <p:nvSpPr>
          <p:cNvPr id="3" name="Rounded Rectangle 2">
            <a:extLst>
              <a:ext uri="{FF2B5EF4-FFF2-40B4-BE49-F238E27FC236}">
                <a16:creationId xmlns:a16="http://schemas.microsoft.com/office/drawing/2014/main" id="{DC4E57B9-FA68-053B-46C1-6DFDCD6D3F9D}"/>
              </a:ext>
            </a:extLst>
          </p:cNvPr>
          <p:cNvSpPr/>
          <p:nvPr/>
        </p:nvSpPr>
        <p:spPr bwMode="auto">
          <a:xfrm>
            <a:off x="2743200" y="3727856"/>
            <a:ext cx="6477000" cy="670556"/>
          </a:xfrm>
          <a:prstGeom prst="roundRect">
            <a:avLst/>
          </a:prstGeom>
          <a:solidFill>
            <a:srgbClr val="70EEE4"/>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Step 2: Authorizing use of preemption</a:t>
            </a:r>
            <a:endParaRPr kumimoji="0" lang="en-US" sz="2400" b="0" i="0" u="none" strike="noStrike" cap="none" normalizeH="0" baseline="0" dirty="0">
              <a:ln>
                <a:noFill/>
              </a:ln>
              <a:solidFill>
                <a:schemeClr val="tx1"/>
              </a:solidFill>
              <a:effectLst/>
              <a:latin typeface="Times New Roman" pitchFamily="16" charset="0"/>
              <a:ea typeface="MS Gothic" charset="-128"/>
            </a:endParaRPr>
          </a:p>
        </p:txBody>
      </p:sp>
      <p:sp>
        <p:nvSpPr>
          <p:cNvPr id="7" name="Rounded Rectangle 6">
            <a:extLst>
              <a:ext uri="{FF2B5EF4-FFF2-40B4-BE49-F238E27FC236}">
                <a16:creationId xmlns:a16="http://schemas.microsoft.com/office/drawing/2014/main" id="{8B7CF5DD-358B-C595-AE2C-B4162BF7CFEF}"/>
              </a:ext>
            </a:extLst>
          </p:cNvPr>
          <p:cNvSpPr/>
          <p:nvPr/>
        </p:nvSpPr>
        <p:spPr bwMode="auto">
          <a:xfrm>
            <a:off x="2743200" y="4594949"/>
            <a:ext cx="6477000" cy="670556"/>
          </a:xfrm>
          <a:prstGeom prst="roundRect">
            <a:avLst/>
          </a:prstGeom>
          <a:solidFill>
            <a:srgbClr val="70EEE4"/>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Step 3: Enabling preemption</a:t>
            </a:r>
            <a:endParaRPr kumimoji="0" lang="en-US" sz="24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5539908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888636" y="47643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Step 1: Identifying need for preemption</a:t>
            </a:r>
          </a:p>
        </p:txBody>
      </p:sp>
      <p:sp>
        <p:nvSpPr>
          <p:cNvPr id="4098" name="Rectangle 2"/>
          <p:cNvSpPr>
            <a:spLocks noGrp="1" noChangeArrowheads="1"/>
          </p:cNvSpPr>
          <p:nvPr>
            <p:ph idx="1"/>
          </p:nvPr>
        </p:nvSpPr>
        <p:spPr>
          <a:xfrm>
            <a:off x="811742" y="1371600"/>
            <a:ext cx="10667999" cy="5103814"/>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A mechanism is needed for AP to identify when flows that need preemption (PR) are present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Event-based traffic from STAs can have different LL requirements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Delay, burst size, min data rate can be different, e.g. delay could vary from 2-10 msec.</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LL traffic from STAs can be only in UL, DL or in both directions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Propose to define a mechanism for STAs to register their LL event-based traffic with AP</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Define an Extended QoS Characteristics element for event-based traffic (or repurpose current QoS Char)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Extended QoS Characteristics element indicates (at a minimum) direction (UL, DL, both), Delay bound, min data rate, burst size and TID for event-based traffic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STA indicates whether preemption is desired in </a:t>
            </a:r>
            <a:r>
              <a:rPr lang="en-US" sz="1800" dirty="0"/>
              <a:t>Extended QoS Characteristics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Max rate of preemption desired (e.g. one TXOP every few msec/sec/min)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STA sends SCS request with Extended QoS Characteristics and TCLAS to the AP</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Desirable to provide App ID/FQDN based flow identification for AP to identify &amp; authorize preemption use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Based on STAs registrations of event-based SCS flows, AP identifies set of event-based flows which need preemption</a:t>
            </a:r>
            <a:endParaRPr lang="en-US" sz="16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dirty="0"/>
              <a:t>Binita Gupta et al (Cisco Systems)</a:t>
            </a:r>
          </a:p>
        </p:txBody>
      </p:sp>
      <p:sp>
        <p:nvSpPr>
          <p:cNvPr id="4" name="Date Placeholder 3"/>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27864332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6423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Step 2: </a:t>
            </a:r>
            <a:r>
              <a:rPr lang="en-US" dirty="0"/>
              <a:t>Authorizing use of preemption</a:t>
            </a:r>
            <a:endParaRPr lang="en-GB" dirty="0"/>
          </a:p>
        </p:txBody>
      </p:sp>
      <p:sp>
        <p:nvSpPr>
          <p:cNvPr id="4098" name="Rectangle 2"/>
          <p:cNvSpPr>
            <a:spLocks noGrp="1" noChangeArrowheads="1"/>
          </p:cNvSpPr>
          <p:nvPr>
            <p:ph idx="1"/>
          </p:nvPr>
        </p:nvSpPr>
        <p:spPr>
          <a:xfrm>
            <a:off x="797055" y="1564128"/>
            <a:ext cx="10667999" cy="4672646"/>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Some LL event-based traffic may not be critical in some deployments and won’t need preemption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E.g. an industrial alarm which triggers an automated control vs an alarm which is for the operator </a:t>
            </a:r>
            <a:endParaRPr lang="en-US" sz="18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Hence, flows that can trigger preemption need to be authorized by the AP, based on urgency need for that deployment (to avoid misuse of preemption)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AP can determine which event-based flows should be authorized for preemption based on traffic  requirements indicated by the STA and AP’s flow-specific policy for that deployment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AP may not authorize preemption use by a flow based on its deployment specific policy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AP notifies a STA that an event-based SCS flow is authorized for preemption in: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the SCS Response, or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an </a:t>
            </a:r>
            <a:r>
              <a:rPr lang="en-US" sz="1800" dirty="0"/>
              <a:t>u</a:t>
            </a:r>
            <a:r>
              <a:rPr lang="en-US" sz="1800" b="0" dirty="0"/>
              <a:t>nsolicited SCS Response (if</a:t>
            </a:r>
            <a:r>
              <a:rPr lang="en-US" sz="1800" dirty="0"/>
              <a:t> </a:t>
            </a:r>
            <a:r>
              <a:rPr lang="en-US" sz="1800" b="0" dirty="0"/>
              <a:t>preemption authorization provided later)</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When preemption is later enabled by the AP, STAs should use preemption mechanism for delivery of LL traffic only for preemption authorized SCS flows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Step 1 and Step 2 get executed as part of SCS registration for LL event-based traffic</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dirty="0"/>
              <a:t>Binita Gupta et al (Cisco Systems)</a:t>
            </a:r>
          </a:p>
        </p:txBody>
      </p:sp>
      <p:sp>
        <p:nvSpPr>
          <p:cNvPr id="4" name="Date Placeholder 3"/>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24191072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0" y="606425"/>
            <a:ext cx="10361084" cy="7651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Step 3: </a:t>
            </a:r>
            <a:r>
              <a:rPr lang="en-US" dirty="0"/>
              <a:t>Enabling preemption (1)</a:t>
            </a:r>
            <a:endParaRPr lang="en-GB" dirty="0"/>
          </a:p>
        </p:txBody>
      </p:sp>
      <p:sp>
        <p:nvSpPr>
          <p:cNvPr id="4098" name="Rectangle 2"/>
          <p:cNvSpPr>
            <a:spLocks noGrp="1" noChangeArrowheads="1"/>
          </p:cNvSpPr>
          <p:nvPr>
            <p:ph idx="1"/>
          </p:nvPr>
        </p:nvSpPr>
        <p:spPr>
          <a:xfrm>
            <a:off x="735013" y="1371600"/>
            <a:ext cx="10821458" cy="4934839"/>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After preemption (PR) is authorized for a LL event-based flow (from Step 2), typically LL traffic needing PR may be active only intermittently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e.g. in manufacturing a robotic arm operation may need preemption for a short period of time (</a:t>
            </a:r>
            <a:r>
              <a:rPr lang="en-US" sz="1800" b="0" dirty="0" err="1"/>
              <a:t>e.g</a:t>
            </a:r>
            <a:r>
              <a:rPr lang="en-US" sz="1800" b="0" dirty="0"/>
              <a:t> 100 msec to 1 sec) when performing critical/precise operation, other times it can tolerate higher latency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Hence, even if flows are authorized for PR it does not result in enabling PR always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STA can signal PR-Start and PR-End in A-Control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STA signals start of period when LL event-based flows needing PR are active, based on its estimate, and indicates end of period when PR is no longer needed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STA indicates preemption Start (PR-Start) and PR-End in a UHR A-Control field, e.g. at a fine time granularity per its knowledge of LL flows.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Avoids management frame overhead + added delays when LL flows needing PR become active/inactive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AP enables preemption in the BSS considering: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Preemption</a:t>
            </a:r>
            <a:r>
              <a:rPr lang="en-US" sz="1800" b="0" dirty="0"/>
              <a:t> authorized flows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PR Start/End indication from STAs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AP’s</a:t>
            </a:r>
            <a:r>
              <a:rPr lang="en-US" sz="1800" b="0" dirty="0"/>
              <a:t> policy and its determination of when LL flows needing PR could be active (e.g. AI/ML prediction)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2128883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0"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Step 3: </a:t>
            </a:r>
            <a:r>
              <a:rPr lang="en-US" dirty="0"/>
              <a:t>Enabling preemption (2)</a:t>
            </a:r>
            <a:endParaRPr lang="en-GB" dirty="0"/>
          </a:p>
        </p:txBody>
      </p:sp>
      <p:sp>
        <p:nvSpPr>
          <p:cNvPr id="4098" name="Rectangle 2"/>
          <p:cNvSpPr>
            <a:spLocks noGrp="1" noChangeArrowheads="1"/>
          </p:cNvSpPr>
          <p:nvPr>
            <p:ph idx="1"/>
          </p:nvPr>
        </p:nvSpPr>
        <p:spPr>
          <a:xfrm>
            <a:off x="762000" y="1524000"/>
            <a:ext cx="10973858" cy="4799014"/>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AP’s policy for preemption can be advertised in Beacon (e.g. in UHR Operation element):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Short PPDU length (e.g. 1 msec), Max Number of PR in a TXOP (e.g. may limit to 1)</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AP and STA indicate support for preemption e.g. in UHR Capabilities element </a:t>
            </a:r>
            <a:endParaRPr lang="en-US"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AP signals that the preemption is enabled/allowed in the BSS:</a:t>
            </a:r>
          </a:p>
          <a:p>
            <a:pPr marL="8001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Through PPDU level signaling - a) UHR A-Control field, or b) in UHR preamble </a:t>
            </a:r>
          </a:p>
          <a:p>
            <a:pPr marL="8001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Indicates whether PR is enabled for DL, UL or both</a:t>
            </a:r>
          </a:p>
          <a:p>
            <a:pPr marL="8001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Can be signaled in Beacon, Probe Response as well e.g. when PR is enabled for longer than TBTT</a:t>
            </a:r>
            <a:endParaRPr lang="en-US"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When AP signals PR is enabled in UL, supporting STAs also signal PR is enabled in their UL PPDU through - a) UHR A-Control field, or b) in UHR preamble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When PR is enabled in DL, AP splits the long PPDUs into short PPDUs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When PR is enabled in UL, preemption supporting STAs split long PPDUs into short PPDUs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Preemption can be triggered by the STA or the AP for authorized LL flows only when PR is enabled/allowed in the corresponding direction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32575775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313E4-313E-4FE0-AA51-67CC4A1724FD}"/>
              </a:ext>
            </a:extLst>
          </p:cNvPr>
          <p:cNvSpPr>
            <a:spLocks noGrp="1"/>
          </p:cNvSpPr>
          <p:nvPr>
            <p:ph type="title"/>
          </p:nvPr>
        </p:nvSpPr>
        <p:spPr>
          <a:xfrm>
            <a:off x="890513" y="856258"/>
            <a:ext cx="10361084" cy="476111"/>
          </a:xfrm>
        </p:spPr>
        <p:txBody>
          <a:bodyPr/>
          <a:lstStyle/>
          <a:p>
            <a:r>
              <a:rPr lang="en-US" dirty="0"/>
              <a:t>Summary of Steps 1-3</a:t>
            </a:r>
          </a:p>
        </p:txBody>
      </p:sp>
      <p:sp>
        <p:nvSpPr>
          <p:cNvPr id="3" name="Date Placeholder 2">
            <a:extLst>
              <a:ext uri="{FF2B5EF4-FFF2-40B4-BE49-F238E27FC236}">
                <a16:creationId xmlns:a16="http://schemas.microsoft.com/office/drawing/2014/main" id="{63E2FE71-3685-84B6-9EFB-FCA7A7044324}"/>
              </a:ext>
            </a:extLst>
          </p:cNvPr>
          <p:cNvSpPr>
            <a:spLocks noGrp="1"/>
          </p:cNvSpPr>
          <p:nvPr>
            <p:ph type="dt" idx="10"/>
          </p:nvPr>
        </p:nvSpPr>
        <p:spPr/>
        <p:txBody>
          <a:bodyPr/>
          <a:lstStyle/>
          <a:p>
            <a:r>
              <a:rPr lang="en-US"/>
              <a:t>September 2024</a:t>
            </a:r>
            <a:endParaRPr lang="en-GB"/>
          </a:p>
        </p:txBody>
      </p:sp>
      <p:sp>
        <p:nvSpPr>
          <p:cNvPr id="4" name="Footer Placeholder 3">
            <a:extLst>
              <a:ext uri="{FF2B5EF4-FFF2-40B4-BE49-F238E27FC236}">
                <a16:creationId xmlns:a16="http://schemas.microsoft.com/office/drawing/2014/main" id="{397E0E2A-8189-BE16-326F-6687C19B073A}"/>
              </a:ext>
            </a:extLst>
          </p:cNvPr>
          <p:cNvSpPr>
            <a:spLocks noGrp="1"/>
          </p:cNvSpPr>
          <p:nvPr>
            <p:ph type="ftr" idx="11"/>
          </p:nvPr>
        </p:nvSpPr>
        <p:spPr/>
        <p:txBody>
          <a:bodyPr/>
          <a:lstStyle/>
          <a:p>
            <a:r>
              <a:rPr lang="en-GB"/>
              <a:t>Binita Gupta et al (Cisco Systems)</a:t>
            </a:r>
          </a:p>
        </p:txBody>
      </p:sp>
      <p:sp>
        <p:nvSpPr>
          <p:cNvPr id="5" name="Slide Number Placeholder 4">
            <a:extLst>
              <a:ext uri="{FF2B5EF4-FFF2-40B4-BE49-F238E27FC236}">
                <a16:creationId xmlns:a16="http://schemas.microsoft.com/office/drawing/2014/main" id="{4A64317F-22F4-5D32-723A-CEF3528C6D3A}"/>
              </a:ext>
            </a:extLst>
          </p:cNvPr>
          <p:cNvSpPr>
            <a:spLocks noGrp="1"/>
          </p:cNvSpPr>
          <p:nvPr>
            <p:ph type="sldNum" idx="12"/>
          </p:nvPr>
        </p:nvSpPr>
        <p:spPr/>
        <p:txBody>
          <a:bodyPr/>
          <a:lstStyle/>
          <a:p>
            <a:r>
              <a:rPr lang="en-GB"/>
              <a:t>Slide </a:t>
            </a:r>
            <a:fld id="{06B781AF-4CCF-49B0-A572-DE54FBE5D942}" type="slidenum">
              <a:rPr lang="en-GB" smtClean="0"/>
              <a:pPr/>
              <a:t>9</a:t>
            </a:fld>
            <a:endParaRPr lang="en-GB"/>
          </a:p>
        </p:txBody>
      </p:sp>
      <p:sp>
        <p:nvSpPr>
          <p:cNvPr id="6" name="Rectangle 2">
            <a:extLst>
              <a:ext uri="{FF2B5EF4-FFF2-40B4-BE49-F238E27FC236}">
                <a16:creationId xmlns:a16="http://schemas.microsoft.com/office/drawing/2014/main" id="{AAA545C8-C041-EA0D-B2F8-8E48C80FA9EE}"/>
              </a:ext>
            </a:extLst>
          </p:cNvPr>
          <p:cNvSpPr txBox="1">
            <a:spLocks noChangeArrowheads="1"/>
          </p:cNvSpPr>
          <p:nvPr/>
        </p:nvSpPr>
        <p:spPr>
          <a:xfrm>
            <a:off x="627919" y="1573810"/>
            <a:ext cx="11201400" cy="1702790"/>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kern="0" dirty="0"/>
              <a:t>SCS Req to register LL event-based flow. AP indicates preemption authorization in SCS Resp</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kern="0" dirty="0"/>
              <a:t>Dynamic PR-Start and PR-End signaling from STAs to indicate periods when preemption is needed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kern="0" dirty="0"/>
              <a:t>In-band PR enabled signaling from AP to indicate when preemption is enabled/allowed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t>AP can also consider deployment specific network policy/prediction to determine when to enable/disable PR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kern="0" dirty="0"/>
              <a:t>When preemption is no longer needed, then AP signals that PR is disabled</a:t>
            </a:r>
          </a:p>
        </p:txBody>
      </p:sp>
      <p:pic>
        <p:nvPicPr>
          <p:cNvPr id="7" name="Picture 6">
            <a:extLst>
              <a:ext uri="{FF2B5EF4-FFF2-40B4-BE49-F238E27FC236}">
                <a16:creationId xmlns:a16="http://schemas.microsoft.com/office/drawing/2014/main" id="{0FD52B7B-2E56-44B0-CC65-2DC22C5E07E9}"/>
              </a:ext>
            </a:extLst>
          </p:cNvPr>
          <p:cNvPicPr>
            <a:picLocks noChangeAspect="1"/>
          </p:cNvPicPr>
          <p:nvPr/>
        </p:nvPicPr>
        <p:blipFill>
          <a:blip r:embed="rId3"/>
          <a:stretch>
            <a:fillRect/>
          </a:stretch>
        </p:blipFill>
        <p:spPr>
          <a:xfrm>
            <a:off x="304800" y="3581401"/>
            <a:ext cx="11761332" cy="2527329"/>
          </a:xfrm>
          <a:prstGeom prst="rect">
            <a:avLst/>
          </a:prstGeom>
        </p:spPr>
      </p:pic>
    </p:spTree>
    <p:extLst>
      <p:ext uri="{BB962C8B-B14F-4D97-AF65-F5344CB8AC3E}">
        <p14:creationId xmlns:p14="http://schemas.microsoft.com/office/powerpoint/2010/main" val="63520400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40809</TotalTime>
  <Words>1931</Words>
  <Application>Microsoft Macintosh PowerPoint</Application>
  <PresentationFormat>Widescreen</PresentationFormat>
  <Paragraphs>197</Paragraphs>
  <Slides>14</Slides>
  <Notes>12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 Unicode MS</vt:lpstr>
      <vt:lpstr>Arial</vt:lpstr>
      <vt:lpstr>Times New Roman</vt:lpstr>
      <vt:lpstr>Office Theme</vt:lpstr>
      <vt:lpstr>Document</vt:lpstr>
      <vt:lpstr> Thoughts on Preemption</vt:lpstr>
      <vt:lpstr>Background and Problem Statement</vt:lpstr>
      <vt:lpstr>Preemption Management (1)</vt:lpstr>
      <vt:lpstr>Preemption Management (2)</vt:lpstr>
      <vt:lpstr>Step 1: Identifying need for preemption</vt:lpstr>
      <vt:lpstr>Step 2: Authorizing use of preemption</vt:lpstr>
      <vt:lpstr>Step 3: Enabling preemption (1)</vt:lpstr>
      <vt:lpstr>Step 3: Enabling preemption (2)</vt:lpstr>
      <vt:lpstr>Summary of Steps 1-3</vt:lpstr>
      <vt:lpstr>Conclusion</vt:lpstr>
      <vt:lpstr>References</vt:lpstr>
      <vt:lpstr>SP1</vt:lpstr>
      <vt:lpstr>SP2</vt:lpstr>
      <vt:lpstr>SP3</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 Gupta (binitag)</cp:lastModifiedBy>
  <cp:revision>1</cp:revision>
  <cp:lastPrinted>1601-01-01T00:00:00Z</cp:lastPrinted>
  <dcterms:created xsi:type="dcterms:W3CDTF">2023-11-30T08:06:57Z</dcterms:created>
  <dcterms:modified xsi:type="dcterms:W3CDTF">2024-09-10T18:54:28Z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2024-07-10T03:08:31Z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1219d065-dbde-4496-830b-c019a4dfa33a</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