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1072" r:id="rId4"/>
    <p:sldId id="2455" r:id="rId5"/>
    <p:sldId id="563" r:id="rId6"/>
    <p:sldId id="2456" r:id="rId7"/>
    <p:sldId id="649" r:id="rId8"/>
    <p:sldId id="2451" r:id="rId9"/>
    <p:sldId id="2435" r:id="rId10"/>
    <p:sldId id="1178" r:id="rId11"/>
    <p:sldId id="653" r:id="rId12"/>
    <p:sldId id="245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6" d="100"/>
          <a:sy n="106" d="100"/>
        </p:scale>
        <p:origin x="77" y="19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802.11-24/0713r0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859-01-000m-p802-11revm-revision-par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05-01-0000-liaison-to-ietf-regarding-rfc-8110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5: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Moved: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P802.11bh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Approve a P802.11bh ad-hoc meeting on June 18-20 in Sunnyvale, CA, USA for the purposes of: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comment resolutions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document submissions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an SA initial recirculation ballot on D5.0</a:t>
            </a:r>
          </a:p>
          <a:p>
            <a:endParaRPr lang="en-US" dirty="0"/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/Second: &lt;name&gt;</a:t>
            </a:r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Jon Rosdahl, 2nd: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, Result: 14/0/10]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ELC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Request approval by IEEE 802 LMSC to form an 802.11 Enhanced Light Communication (ELC) Study Group to study operation of 802.11 in optical bands, as described in doc. 11-24/0894r1, with the intent of creating a PAR and CSD.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Moved: Volker </a:t>
            </a:r>
            <a:r>
              <a:rPr lang="en-US" dirty="0" err="1"/>
              <a:t>Jungnickel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Nikola </a:t>
            </a:r>
            <a:r>
              <a:rPr lang="en-US" dirty="0" err="1"/>
              <a:t>Serafimovski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461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2024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FriDAY</a:t>
            </a:r>
            <a:r>
              <a:rPr lang="en-US" dirty="0"/>
              <a:t>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</a:t>
            </a:r>
            <a:br>
              <a:rPr lang="en-US" dirty="0"/>
            </a:br>
            <a:r>
              <a:rPr lang="en-US" dirty="0"/>
              <a:t>(Warsaw Marriot)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/>
              <a:t>1</a:t>
            </a:r>
            <a:r>
              <a:rPr lang="en-US" sz="2400" dirty="0"/>
              <a:t>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2</a:t>
            </a:r>
            <a:r>
              <a:rPr lang="en-US" sz="2400" dirty="0"/>
              <a:t>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3</a:t>
            </a:r>
            <a:r>
              <a:rPr lang="en-US" sz="2400" dirty="0"/>
              <a:t>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May 2024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D44670E-02F5-4F36-8D86-47DBC8DF55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59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67" y="5562600"/>
            <a:ext cx="11353800" cy="838200"/>
          </a:xfrm>
        </p:spPr>
        <p:txBody>
          <a:bodyPr/>
          <a:lstStyle/>
          <a:p>
            <a:r>
              <a:rPr lang="en-US" dirty="0"/>
              <a:t>Moved: xxx, 2</a:t>
            </a:r>
            <a:r>
              <a:rPr lang="en-US" baseline="30000" dirty="0"/>
              <a:t>nd</a:t>
            </a:r>
            <a:r>
              <a:rPr lang="en-US" dirty="0"/>
              <a:t>: xxx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418" y="86381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962845"/>
              </p:ext>
            </p:extLst>
          </p:nvPr>
        </p:nvGraphicFramePr>
        <p:xfrm>
          <a:off x="929216" y="853264"/>
          <a:ext cx="10348384" cy="4475852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Sebastian MAX , Manish KUMAR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Ming GAN, </a:t>
                      </a:r>
                      <a:r>
                        <a:rPr kumimoji="0" lang="en-GB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Gaurang</a:t>
                      </a: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NAIK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024707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Jerome HENRY, Antonio DE LA OLIVA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onathan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Ali RAISSINIA,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Jianhan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LIU,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Kiseon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RYU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Steve SHELLHAMMER, Rakesh TAORI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IMMW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49660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1a: Officer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TG chairs and vice-chairs as shown on slide #5 of 11-24-713r0.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2947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 Revision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https://mentor.ieee.org/802.11/dcn/24/11-24-0859-01-000m-p802-11revm-revision-par.docx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r>
              <a:rPr lang="en-US" sz="2000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result: Moved: Jerome Henry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Robert Stacey</a:t>
            </a:r>
            <a:r>
              <a:rPr lang="en-GB" sz="2000" b="1" dirty="0"/>
              <a:t>, </a:t>
            </a:r>
            <a:r>
              <a:rPr lang="en-US" sz="2000" dirty="0"/>
              <a:t>Result: 11/0/1]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802.11 liaison to IETF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https://mentor.ieee.org/802.11/dcn/24/11-24-0905-01-0000-liaison-to-ietf-regarding-rfc-8110.docx</a:t>
            </a:r>
            <a:r>
              <a:rPr lang="en-US" dirty="0">
                <a:solidFill>
                  <a:schemeClr val="tx1"/>
                </a:solidFill>
              </a:rPr>
              <a:t>  and request the WG chair to forward it to the IETF,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Moved: </a:t>
            </a:r>
            <a:r>
              <a:rPr lang="en-US" dirty="0"/>
              <a:t>Mike Montemurro, 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May 2024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EF9370-7925-4D24-8B51-09264F5426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0134374-64A9-4B35-AFD1-9649731231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P802.11bf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PAR contained in 11-24-0903r0 be posted to the IEEE 802 Executive Committee (EC) agenda for WG 802 preview and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 Result: Moved: Claudio da Silva , Second: Dongguk Lim Yes: 20, No: 0, Abstain: 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174</TotalTime>
  <Words>964</Words>
  <Application>Microsoft Office PowerPoint</Application>
  <PresentationFormat>Widescreen</PresentationFormat>
  <Paragraphs>196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May 2024 WG Motions</vt:lpstr>
      <vt:lpstr>Abstract</vt:lpstr>
      <vt:lpstr>FriDAY (May 17) </vt:lpstr>
      <vt:lpstr>Straw Poll: Return to this venue (Warsaw Marriot)</vt:lpstr>
      <vt:lpstr>Motion 1: Officer Confirmation</vt:lpstr>
      <vt:lpstr>Motion 1a: Officer Confirmation</vt:lpstr>
      <vt:lpstr>Motion 2: P802.11 Revision PAR approval</vt:lpstr>
      <vt:lpstr>Motion 3: 802.11 liaison to IETF</vt:lpstr>
      <vt:lpstr>Motion 4: P802.11bf PAR Extension</vt:lpstr>
      <vt:lpstr>PowerPoint Presentation</vt:lpstr>
      <vt:lpstr>Motion 6: P802.11bh Ad-hoc</vt:lpstr>
      <vt:lpstr>Motion 7: ELC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1974</cp:revision>
  <cp:lastPrinted>1601-01-01T00:00:00Z</cp:lastPrinted>
  <dcterms:created xsi:type="dcterms:W3CDTF">2018-05-10T16:45:22Z</dcterms:created>
  <dcterms:modified xsi:type="dcterms:W3CDTF">2024-05-16T18:06:59Z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1715880162</vt:lpwstr>
  </property>
</Properties>
</file>