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90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7" r:id="rId13"/>
    <p:sldId id="316" r:id="rId14"/>
    <p:sldId id="318" r:id="rId15"/>
    <p:sldId id="302" r:id="rId16"/>
    <p:sldId id="319" r:id="rId17"/>
    <p:sldId id="320" r:id="rId18"/>
    <p:sldId id="264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 autoAdjust="0"/>
    <p:restoredTop sz="96340" autoAdjust="0"/>
  </p:normalViewPr>
  <p:slideViewPr>
    <p:cSldViewPr>
      <p:cViewPr varScale="1">
        <p:scale>
          <a:sx n="81" d="100"/>
          <a:sy n="81" d="100"/>
        </p:scale>
        <p:origin x="850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9/10/2024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7861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3480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1117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8410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627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9848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9584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399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543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43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586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4262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161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478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802.11-24/678r2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4150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Coordinated R-TWT—Follow 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80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01-18-2024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209899"/>
              </p:ext>
            </p:extLst>
          </p:nvPr>
        </p:nvGraphicFramePr>
        <p:xfrm>
          <a:off x="941388" y="2417763"/>
          <a:ext cx="10918825" cy="297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0" name="Document" r:id="rId4" imgW="10636797" imgH="2911785" progId="Word.Document.8">
                  <p:embed/>
                </p:oleObj>
              </mc:Choice>
              <mc:Fallback>
                <p:oleObj name="Document" r:id="rId4" imgW="10636797" imgH="291178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388" y="2417763"/>
                        <a:ext cx="10918825" cy="29797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Intra-BSS R-TWT Negotiation (1)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0225" y="921708"/>
            <a:ext cx="10526185" cy="5553706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This step is also from the baseline. Some enhancements are needed.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u="sng" dirty="0"/>
              <a:t>Negotiation by C-R-TWT initiating AP: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For the C-R-TWT initiating AP, the intra-BSS negotiation procedure for the C-R-TWT initiating AP can be the same as the baseline R-TWT announcement procedure.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The C-R-TWT initiating AP advertises the schedule in its BSS as a regular R-TWT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The STAs associated with the initiating AP can be agnostic of whether the advertised R-TWT schedule is coordinated or not.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b="1" dirty="0"/>
              <a:t>The B-TWT ID used for intra-BSS schedule identification can be independent of the C-R-TWT schedule identifier used to identify the schedule for MAP coordination.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3861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Intra-BSS R-TWT Negotiation (2)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67317" y="1376067"/>
            <a:ext cx="10526185" cy="4654539"/>
          </a:xfrm>
          <a:ln/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u="sng" dirty="0"/>
              <a:t>Negotiation by C-R-TWT initiating AP: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u="sng" dirty="0"/>
              <a:t>Opening up an OBSS schedule for membership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b="1" dirty="0"/>
              <a:t>The C-R-TWT coordinated AP, in its intra-BSS schedule advertisement, can potentially indicate that the schedule is open for membership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2000" dirty="0"/>
              <a:t>For instance, it has one or more associated STAs that have QoS delivery window that overlaps with the C-R-TWT schedule.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2000" dirty="0"/>
              <a:t>The coordinated AP can indicate this condition (when it happens) to the C-R-TWT initiating AP (instead of tearing down the coordination).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b="1" dirty="0"/>
              <a:t>Otherwise, the coordinated AP, in its intra-BSS schedule advertisement, can indicate that the advertised schedule is not open for membership (i.e. schedule full)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82392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Intra-BSS R-TWT Maintenance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67317" y="1376067"/>
            <a:ext cx="10526185" cy="2510133"/>
          </a:xfrm>
          <a:ln/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b="1" dirty="0"/>
              <a:t>When an R-T-TWT initiating AP successfully negotiates an R-T-TWT schedule with a coordinated AP, any changes to the schedule parameter can be made by the initiating AP.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b="1" dirty="0"/>
              <a:t>However, the initiating AP needs to propagate the corresponding changes to the coordinated AP.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If changes in timing param (flexible) have been requested, the coordinated AP may enter into another round of negotiation with the initiating AP.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This is in contrast to the baseline param change procedure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b="1" dirty="0"/>
              <a:t>If the coordinated AP accepts the changes, then it will propagate the changes to the its own BSS through advertisement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b="1" dirty="0"/>
              <a:t>Note: schedule suspension/resumption request should be accepted by the coordinated AP.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B42088-0ECE-49B0-9733-9D31DD0530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4197031"/>
            <a:ext cx="4785360" cy="2125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4483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C-R-TWT coordination termination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67317" y="1376067"/>
            <a:ext cx="10526185" cy="4186533"/>
          </a:xfrm>
          <a:ln/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Termination of a C-R-TWT coordination agreement can be made by either the initiating AP or the coordinated AP.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Unsolicited response for a schedule with a REJECT indication would result in the termination of the schedule.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Any modification in the coordination terms (e.g. changes in the modes) should go through a negotiation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The same Req-resp based approach used in the initial C-R-TWT setup can be used.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Either the initiating AP or the coordinated AP can request for changes in the coordination terms.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2305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6425"/>
            <a:ext cx="10361084" cy="881171"/>
          </a:xfrm>
        </p:spPr>
        <p:txBody>
          <a:bodyPr/>
          <a:lstStyle/>
          <a:p>
            <a:r>
              <a:rPr lang="en-GB" dirty="0"/>
              <a:t>SP1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95635"/>
            <a:ext cx="11610698" cy="3995565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define in 11bn a multiple AP coordination mechanism based on target wake time (TWT) information exchanged between the participating APs?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Such a mechanism would be referred to as coordinated TWT (C-TWT)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57774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6425"/>
            <a:ext cx="10361084" cy="881171"/>
          </a:xfrm>
        </p:spPr>
        <p:txBody>
          <a:bodyPr/>
          <a:lstStyle/>
          <a:p>
            <a:r>
              <a:rPr lang="en-GB" dirty="0"/>
              <a:t>SP2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95635"/>
            <a:ext cx="11610698" cy="3995565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define in 11bn a variant of TWT-based multi-AP coordination where the participating APs coordinate with each other exchanging restricted TWT schedule information?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Such a mechanism would be referred to as coordinated restricted TWT (C-R-TWT)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199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6425"/>
            <a:ext cx="10361084" cy="881171"/>
          </a:xfrm>
        </p:spPr>
        <p:txBody>
          <a:bodyPr/>
          <a:lstStyle/>
          <a:p>
            <a:r>
              <a:rPr lang="en-GB" dirty="0"/>
              <a:t>SP3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95635"/>
            <a:ext cx="11610698" cy="3995565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define in 11bn different modes of coordinated R-T-TWT schedule?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Different modes can correspond to different levels of protection offered by the C-R-TWT coordinated AP for the C-R-TWT initiating AP.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8256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6425"/>
            <a:ext cx="10361084" cy="881171"/>
          </a:xfrm>
        </p:spPr>
        <p:txBody>
          <a:bodyPr/>
          <a:lstStyle/>
          <a:p>
            <a:r>
              <a:rPr lang="en-GB" dirty="0"/>
              <a:t>SP4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95635"/>
            <a:ext cx="11610698" cy="3995565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define in 11bn a mechanism to allow a C-R-TWT coordinated AP to make a distinction, during the intra-BSS schedule advertisement, between a schedule originated in the C-R-TWT coordinated AP’s BSS and a schedule originated in the C-R-TWT initiating AP’s BSS?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38139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r>
              <a:rPr lang="en-US" altLang="zh-CN" sz="1600" dirty="0"/>
              <a:t>[1] </a:t>
            </a:r>
            <a:r>
              <a:rPr lang="en-US" sz="1600" dirty="0"/>
              <a:t>IEEE 802.11-21/1046r0, “Multi-AP: TWT Information Sharing”, Rubayet Shafin</a:t>
            </a:r>
            <a:r>
              <a:rPr lang="en-US" altLang="zh-CN" sz="1600" dirty="0"/>
              <a:t>, et.al.,</a:t>
            </a:r>
            <a:r>
              <a:rPr lang="en-US" sz="1600" dirty="0"/>
              <a:t> July 2021.</a:t>
            </a:r>
            <a:r>
              <a:rPr lang="en-US" altLang="zh-CN" sz="1600" dirty="0"/>
              <a:t> </a:t>
            </a:r>
          </a:p>
          <a:p>
            <a:r>
              <a:rPr lang="en-US" altLang="zh-CN" sz="1600" dirty="0"/>
              <a:t>[2] IEEE 802.11-22/1530r1, “Multi-AP coordination for next-generation Wi-Fi”, Rubayet Shafin, et.al., Sept 2022.</a:t>
            </a:r>
          </a:p>
          <a:p>
            <a:r>
              <a:rPr lang="en-US" sz="1600" dirty="0"/>
              <a:t>[3] IEEE 802.11-23/932r0, “Follow-up on TWT-based Multi-AP Coordination”, Rubayet Shafin</a:t>
            </a:r>
            <a:r>
              <a:rPr lang="en-US" altLang="zh-CN" sz="1600" dirty="0"/>
              <a:t>, et.al.,</a:t>
            </a:r>
            <a:r>
              <a:rPr lang="en-US" sz="1600" dirty="0"/>
              <a:t> May 2023.</a:t>
            </a:r>
          </a:p>
          <a:p>
            <a:r>
              <a:rPr lang="en-US" sz="1600" dirty="0"/>
              <a:t>[4] IEEE 802.11-23/226r1, “Coordination of R-TWT for Multi-AP Deployment”, Abdel Karim Ajami, </a:t>
            </a:r>
            <a:r>
              <a:rPr lang="en-US" altLang="zh-CN" sz="1600" dirty="0"/>
              <a:t>et.al.,</a:t>
            </a:r>
            <a:r>
              <a:rPr lang="en-US" sz="1600" dirty="0"/>
              <a:t> April 2023</a:t>
            </a:r>
          </a:p>
          <a:p>
            <a:r>
              <a:rPr lang="en-GB" sz="1600" dirty="0"/>
              <a:t>[5] IEEE 802.11-23/250r0, “AP coordination with R-TWT”, Liwen Chu, </a:t>
            </a:r>
            <a:r>
              <a:rPr lang="en-US" altLang="zh-CN" sz="1600" dirty="0"/>
              <a:t>et.al.,</a:t>
            </a:r>
            <a:r>
              <a:rPr lang="en-US" sz="1600" dirty="0"/>
              <a:t> </a:t>
            </a:r>
            <a:r>
              <a:rPr lang="en-GB" sz="1600" dirty="0"/>
              <a:t>April 2023</a:t>
            </a:r>
          </a:p>
          <a:p>
            <a:r>
              <a:rPr lang="en-GB" sz="1600" dirty="0"/>
              <a:t>[6] IEEE 802.11-23/291r0, “R-TWT Multi-AP Coordination”, Muhammad Kumail Haider, </a:t>
            </a:r>
            <a:r>
              <a:rPr lang="en-US" altLang="zh-CN" sz="1600" dirty="0"/>
              <a:t>et.al.,</a:t>
            </a:r>
            <a:r>
              <a:rPr lang="en-US" sz="1600" dirty="0"/>
              <a:t> </a:t>
            </a:r>
            <a:r>
              <a:rPr lang="en-GB" sz="1600" dirty="0"/>
              <a:t>May 2023.</a:t>
            </a:r>
          </a:p>
          <a:p>
            <a:r>
              <a:rPr lang="en-GB" sz="1600" dirty="0"/>
              <a:t>[7] IEEE 802.11-23/297r0, “r-TWT for Multi-AP”, Laurent Cariou, </a:t>
            </a:r>
            <a:r>
              <a:rPr lang="en-US" altLang="zh-CN" sz="1600" dirty="0"/>
              <a:t>et.al.,</a:t>
            </a:r>
            <a:r>
              <a:rPr lang="en-US" sz="1600" dirty="0"/>
              <a:t> </a:t>
            </a:r>
            <a:r>
              <a:rPr lang="en-GB" sz="1600" dirty="0"/>
              <a:t>April 2023</a:t>
            </a:r>
          </a:p>
          <a:p>
            <a:r>
              <a:rPr lang="en-GB" sz="1600" dirty="0"/>
              <a:t>[8] IEEE 802.11-23/355r0, “Enhanced </a:t>
            </a:r>
            <a:r>
              <a:rPr lang="en-GB" sz="1600" dirty="0" err="1"/>
              <a:t>rTWT</a:t>
            </a:r>
            <a:r>
              <a:rPr lang="en-GB" sz="1600" dirty="0"/>
              <a:t> and MAP operation”, Hanqing Lou, </a:t>
            </a:r>
            <a:r>
              <a:rPr lang="en-US" altLang="zh-CN" sz="1600" dirty="0"/>
              <a:t>et.al.,</a:t>
            </a:r>
            <a:r>
              <a:rPr lang="en-US" sz="1600" dirty="0"/>
              <a:t> </a:t>
            </a:r>
            <a:r>
              <a:rPr lang="en-GB" sz="1600" dirty="0"/>
              <a:t>May 2023</a:t>
            </a:r>
          </a:p>
          <a:p>
            <a:r>
              <a:rPr lang="en-GB" sz="1600" dirty="0"/>
              <a:t>[9] IEEE 802.11-23/771r0, “Coordinated R-TWT Protection in Multi-BSS”, SunHee Baek, </a:t>
            </a:r>
            <a:r>
              <a:rPr lang="en-US" altLang="zh-CN" sz="1600" dirty="0"/>
              <a:t>et.al.,</a:t>
            </a:r>
            <a:r>
              <a:rPr lang="en-US" sz="1600" dirty="0"/>
              <a:t> </a:t>
            </a:r>
            <a:r>
              <a:rPr lang="en-GB" sz="1600" dirty="0"/>
              <a:t>June 2023.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Multi-AP (MAP) Coordination is one of the key features considered for UHR SG and IEEE 802.11bn.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TWT-based multi-AP coordination is considered one of the candidate technologies for UHR[1-9].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Different modes of TWT coordination were discussed.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In this contribution, we follow up specifically on the R-TWT version of the TWT-based MAP coordination.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Coordinated R-TWT (C-R-TWT)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4115" y="1219199"/>
            <a:ext cx="10526185" cy="2362201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In the end-to-end C-R-TWT operation, some phases can be part of the generalized MAP framework, while others would be R-TWT-specific procedures.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For the generalized segments (Discovery and Param </a:t>
            </a:r>
            <a:r>
              <a:rPr lang="en-US" b="1" dirty="0" err="1"/>
              <a:t>neogotiation</a:t>
            </a:r>
            <a:r>
              <a:rPr lang="en-US" b="1" dirty="0"/>
              <a:t>), all the MAP coordination techniques can use the same vehicle/ information container.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130482-32C5-4698-9E28-EEC52F65A4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697" y="3805239"/>
            <a:ext cx="10600313" cy="263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49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MAP Discovery for C-R-TWT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4115" y="1219199"/>
            <a:ext cx="10526185" cy="5103812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u="sng" dirty="0"/>
              <a:t>Discovery for C-RTWT: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In this phase, the C-R-TWT initiating AP advertises/announces its intent for R-TWT-based MAP coordination to other APs.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Basic C-R-TWT-related capabilities and other coordination information can be included in the advertisement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Schedule information can optionally be shared during the discovery phase.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An AP that receives the C-R-TWT announcement from the initiating AP and is willing to participate in the C-R-TWT coordination should respond to the announcement.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The responder AP should include its C-R-TWT capability information in its response.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Capability information may include support for different modes of C-R-TWT</a:t>
            </a: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07297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MAP Negotiation for C-R-TWT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0225" y="921708"/>
            <a:ext cx="10526185" cy="5479092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u="sng" dirty="0"/>
              <a:t>Negotiation for C-RTWT: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In this phase, the C-R-TWT initiating AP gets into explicit parameter negotiation with an AP that responded to the initiating AP’s C-R-TWT advertisement.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1-to-1 Request-response based approach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Responding AP also suggest alternative param set it can support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i="1" dirty="0"/>
              <a:t>The responding AP can also be referred to as a </a:t>
            </a:r>
            <a:r>
              <a:rPr lang="en-US" sz="2000" b="1" i="1" dirty="0"/>
              <a:t>coordinated AP</a:t>
            </a:r>
            <a:r>
              <a:rPr lang="en-US" sz="2000" dirty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Negotiating parameters (minimum set):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Schedule timing information: TWT, wake duration, and interval mantissa and exponent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Schedule persistence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Mode of C-R-TWT (see slide 7)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Schedule identifier (can be different than B-TWT ID used for intra-BSS operation)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Can either repurpose the existing TWT element or come up with a new container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5152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Example frame exchange for Disc. and Negotiation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A7AADB-C3D9-4B27-9E8E-A7FBE8ED7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389216"/>
            <a:ext cx="6400800" cy="4852894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D07C7697-E8C7-42D7-8C9F-7F652E9AF5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010400" y="1828799"/>
            <a:ext cx="5089532" cy="4433139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u="sng" dirty="0"/>
              <a:t>For C-R-TWT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The MAP Announcement and MAP Preparedness frame can include an indication of R-TWT-based coordination and the corresponding capability information.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The MAP Request and Response frames may include exact C-R-TWT negotiation parameters.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500001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Modes of C-R-TWT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36598" y="808039"/>
            <a:ext cx="10526185" cy="5553706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When a C-R-TWT initiating AP negotiates with a coordinated AP for a C-R-TWT schedule, based on the protection level expected from the coordinated AP, modes of the C-R-TWT schedule can be determined.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Mode-1: Only AP ending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In this mode, only the coordinated AP ends its TXOP before the C-R-TWT SP starts. The associated STAs in coordinated AP’s BSS do not need to end their TXOP.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Mode-2: Both the AP and STAs ending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In this mode, both the coordinated AP and its associated STAs end their TXOP before the C-R-TWT SP starts.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Mode-3: QoS-aware TXOP ending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In this mode, the coordinated AP or its associated STAs end their TXOPs before the C-R-TWT SP starts if certain QoS requirements are not violated; otherwise, the TXOPs are not ended.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For example, a STA in the coordinated AP’s BSS may end its TXOP only if the C-R-TWT SP does not overlap with any of its own high-priority QoS delivery windows.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4126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Intra-BSS C-R-TWT Announcement (1)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340015"/>
            <a:ext cx="10526185" cy="5103811"/>
          </a:xfrm>
          <a:ln/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This step is from the baseline. Some enhancements are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u="sng" dirty="0"/>
              <a:t>Announcement by C-R-TWT initiating AP: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For the C-R-TWT initiating AP, the intra-BSS announcement procedure for the C-R-TWT initiating AP can be the same as the baseline R-TWT announcement procedure.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The C-R-TWT initiating AP advertises the schedule in its BSS as a regular R-TWT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The STAs associated with the initiating AP can be agnostic of whether the advertised R-TWT schedule is coordinated or not.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u="sng" dirty="0"/>
              <a:t>Announcement by the C-R-TWT coordinated AP: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For the C-R-TWT coordinated AP, the intra-BSS announcement procedure requires some enhancement.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If needed, the C-R-TWT coordinated AP, in its schedule announcement, should be able to make a distinction between an R-TWT schedule originating in its BSS and a schedule originating in the C-R-TWT initiating AP’s BSS.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542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Intra-BSS C-R-TWT Announcement (2)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0225" y="1285245"/>
            <a:ext cx="10526185" cy="5553706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b="1" u="sng" dirty="0"/>
              <a:t>OBSS Schedule vs QoS Prioritization</a:t>
            </a:r>
            <a:endParaRPr lang="en-US" b="1" u="sng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When a coordinated AP announces an R-TWT schedule in its BSS, making a distinction between an R-TWT schedule of its own and a schedule that is being coordinated on may be necessary at some times.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This would allow some control on the prioritization of other factors over the C-R-TWT SP.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Some kind of marker needs to be placed schedule container making such distinction.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Accordingly, the coordinated AP can dictate the behavior of its associated STAs on how to treat the two types of schedules.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For instance, if the C-R-TWT coordinated AP has negotiated a mode-3 type of C-R-TWT schedule with the initiating AP, then the coordinated AP can dictate </a:t>
            </a:r>
            <a:r>
              <a:rPr lang="en-US" sz="2000" b="1" dirty="0"/>
              <a:t>QoS-aware OBSS schedule prioritization rules </a:t>
            </a:r>
            <a:r>
              <a:rPr lang="en-US" sz="2000" dirty="0"/>
              <a:t>for its own BSS. [see next slide]</a:t>
            </a:r>
            <a:endParaRPr lang="en-US" sz="2000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2187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48338</TotalTime>
  <Words>1989</Words>
  <Application>Microsoft Office PowerPoint</Application>
  <PresentationFormat>Widescreen</PresentationFormat>
  <Paragraphs>260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MS Gothic</vt:lpstr>
      <vt:lpstr>Arial</vt:lpstr>
      <vt:lpstr>Arial Unicode MS</vt:lpstr>
      <vt:lpstr>Times New Roman</vt:lpstr>
      <vt:lpstr>Office Theme</vt:lpstr>
      <vt:lpstr>Document</vt:lpstr>
      <vt:lpstr>Coordinated R-TWT—Follow Up</vt:lpstr>
      <vt:lpstr>Abstract</vt:lpstr>
      <vt:lpstr>Coordinated R-TWT (C-R-TWT)</vt:lpstr>
      <vt:lpstr>MAP Discovery for C-R-TWT</vt:lpstr>
      <vt:lpstr>MAP Negotiation for C-R-TWT</vt:lpstr>
      <vt:lpstr>Example frame exchange for Disc. and Negotiation</vt:lpstr>
      <vt:lpstr>Modes of C-R-TWT</vt:lpstr>
      <vt:lpstr>Intra-BSS C-R-TWT Announcement (1)</vt:lpstr>
      <vt:lpstr>Intra-BSS C-R-TWT Announcement (2)</vt:lpstr>
      <vt:lpstr>Intra-BSS R-TWT Negotiation (1) </vt:lpstr>
      <vt:lpstr>Intra-BSS R-TWT Negotiation (2) </vt:lpstr>
      <vt:lpstr>Intra-BSS R-TWT Maintenance</vt:lpstr>
      <vt:lpstr>C-R-TWT coordination termination</vt:lpstr>
      <vt:lpstr>SP1</vt:lpstr>
      <vt:lpstr>SP2</vt:lpstr>
      <vt:lpstr>SP3</vt:lpstr>
      <vt:lpstr>SP4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thoughts on coordinated TWT</dc:title>
  <dc:creator>Rubayet Shafin/Future Cellular Systems /SRA/Engineer/Samsung Electronics;r.shafin@samsung.com</dc:creator>
  <cp:lastModifiedBy>Rubayet Shafin</cp:lastModifiedBy>
  <cp:revision>418</cp:revision>
  <cp:lastPrinted>1601-01-01T00:00:00Z</cp:lastPrinted>
  <dcterms:created xsi:type="dcterms:W3CDTF">2021-02-24T17:42:37Z</dcterms:created>
  <dcterms:modified xsi:type="dcterms:W3CDTF">2024-09-10T23:42:53Z</dcterms:modified>
</cp:coreProperties>
</file>