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0" r:id="rId4"/>
    <p:sldId id="308" r:id="rId5"/>
    <p:sldId id="309" r:id="rId6"/>
    <p:sldId id="310" r:id="rId7"/>
    <p:sldId id="318" r:id="rId8"/>
    <p:sldId id="302" r:id="rId9"/>
    <p:sldId id="319" r:id="rId10"/>
    <p:sldId id="320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6340" autoAdjust="0"/>
  </p:normalViewPr>
  <p:slideViewPr>
    <p:cSldViewPr>
      <p:cViewPr varScale="1">
        <p:scale>
          <a:sx n="81" d="100"/>
          <a:sy n="81" d="100"/>
        </p:scale>
        <p:origin x="8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9/9/2024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9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4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86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27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84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95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Further considerations on coordinated TWT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01-18-2024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209899"/>
              </p:ext>
            </p:extLst>
          </p:nvPr>
        </p:nvGraphicFramePr>
        <p:xfrm>
          <a:off x="941388" y="2417763"/>
          <a:ext cx="10918825" cy="297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10636797" imgH="2911785" progId="Word.Document.8">
                  <p:embed/>
                </p:oleObj>
              </mc:Choice>
              <mc:Fallback>
                <p:oleObj name="Document" r:id="rId4" imgW="10636797" imgH="2911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2417763"/>
                        <a:ext cx="10918825" cy="2979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SP4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a mechanism to allow a C-R-TWT coordinated AP to make a distinction, during the intra-BSS schedule advertisement, between a schedule originated in the C-R-TWT coordinated AP’s BSS and a schedule originated in the C-R-TWT initiating AP’s BSS?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813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IEEE 802.11-21/1046r0, “Multi-AP: TWT Information Sharing”, Rubayet Shafin</a:t>
            </a:r>
            <a:r>
              <a:rPr lang="en-US" altLang="zh-CN" sz="1600" dirty="0"/>
              <a:t>, et.al.,</a:t>
            </a:r>
            <a:r>
              <a:rPr lang="en-US" sz="1600" dirty="0"/>
              <a:t> July 2021.</a:t>
            </a:r>
            <a:r>
              <a:rPr lang="en-US" altLang="zh-CN" sz="1600" dirty="0"/>
              <a:t> </a:t>
            </a:r>
          </a:p>
          <a:p>
            <a:r>
              <a:rPr lang="en-US" altLang="zh-CN" sz="1600" dirty="0"/>
              <a:t>[2] IEEE 802.11-22/1530r1, “Multi-AP coordination for next-generation Wi-Fi”, Rubayet Shafin, et.al., Sept 2022.</a:t>
            </a:r>
          </a:p>
          <a:p>
            <a:r>
              <a:rPr lang="en-US" sz="1600" dirty="0"/>
              <a:t>[3] IEEE 802.11-23/932r0, “Follow-up on TWT-based Multi-AP Coordination”, Rubayet Shafin</a:t>
            </a:r>
            <a:r>
              <a:rPr lang="en-US" altLang="zh-CN" sz="1600" dirty="0"/>
              <a:t>, et.al.,</a:t>
            </a:r>
            <a:r>
              <a:rPr lang="en-US" sz="1600" dirty="0"/>
              <a:t> May 2023.</a:t>
            </a:r>
          </a:p>
          <a:p>
            <a:r>
              <a:rPr lang="en-US" sz="1600" dirty="0"/>
              <a:t>[4] IEEE 802.11-23/226r1, “Coordination of R-TWT for Multi-AP Deployment”, Abdel Karim Ajami, </a:t>
            </a:r>
            <a:r>
              <a:rPr lang="en-US" altLang="zh-CN" sz="1600" dirty="0"/>
              <a:t>et.al.,</a:t>
            </a:r>
            <a:r>
              <a:rPr lang="en-US" sz="1600" dirty="0"/>
              <a:t> April 2023</a:t>
            </a:r>
          </a:p>
          <a:p>
            <a:r>
              <a:rPr lang="en-GB" sz="1600" dirty="0"/>
              <a:t>[5] IEEE 802.11-23/250r0, “AP coordination with R-TWT”, Liwen Chu,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April 2023</a:t>
            </a:r>
          </a:p>
          <a:p>
            <a:r>
              <a:rPr lang="en-GB" sz="1600" dirty="0"/>
              <a:t>[6] IEEE 802.11-23/291r0, “R-TWT Multi-AP Coordination”, Muhammad Kumail Haider,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May 2023.</a:t>
            </a:r>
          </a:p>
          <a:p>
            <a:r>
              <a:rPr lang="en-GB" sz="1600" dirty="0"/>
              <a:t>[7] IEEE 802.11-23/297r0, “r-TWT for Multi-AP”, Laurent Cariou,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April 2023</a:t>
            </a:r>
          </a:p>
          <a:p>
            <a:r>
              <a:rPr lang="en-GB" sz="1600" dirty="0"/>
              <a:t>[8] IEEE 802.11-23/355r0, “Enhanced </a:t>
            </a:r>
            <a:r>
              <a:rPr lang="en-GB" sz="1600" dirty="0" err="1"/>
              <a:t>rTWT</a:t>
            </a:r>
            <a:r>
              <a:rPr lang="en-GB" sz="1600" dirty="0"/>
              <a:t> and MAP operation”, Hanqing Lou,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May 2023</a:t>
            </a:r>
          </a:p>
          <a:p>
            <a:r>
              <a:rPr lang="en-GB" sz="1600" dirty="0"/>
              <a:t>[9] IEEE 802.11-23/771r0, “Coordinated R-TWT Protection in Multi-BSS”, SunHee Baek, </a:t>
            </a:r>
            <a:r>
              <a:rPr lang="en-US" altLang="zh-CN" sz="1600" dirty="0"/>
              <a:t>et.al.,</a:t>
            </a:r>
            <a:r>
              <a:rPr lang="en-US" sz="1600" dirty="0"/>
              <a:t> </a:t>
            </a:r>
            <a:r>
              <a:rPr lang="en-GB" sz="1600" dirty="0"/>
              <a:t>June 2023.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UHR SG and IEEE 802.11bn.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TWT-based multi-AP coordination is considered one of the candidate technologies for UHR[1-9].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Different modes of TWT coordination were discussed.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In this contribution, we follow up specifically on the R-TWT version of the TWT-based MAP coordination.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R-TWT (C-R-TWT)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4115" y="1219199"/>
            <a:ext cx="10526185" cy="236220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In the end-to-end C-R-TWT operation, some phases can be part of the generalized MAP framework, while others would be R-TWT-specific procedures.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For the generalized segments (Discovery and Param </a:t>
            </a:r>
            <a:r>
              <a:rPr lang="en-US" b="1" dirty="0" err="1"/>
              <a:t>neogitation</a:t>
            </a:r>
            <a:r>
              <a:rPr lang="en-US" b="1" dirty="0"/>
              <a:t>), all the MAP coordination techniques can use the same vehicle/ information container.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130482-32C5-4698-9E28-EEC52F65A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697" y="3805239"/>
            <a:ext cx="10600313" cy="263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MAP Discovery for C-R-TWT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4115" y="1219199"/>
            <a:ext cx="10526185" cy="5103812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Discovery for C-RTWT: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In this phase, the C-R-TWT initiating AP advertises/announces its intent for R-TWT-based MAP coordination to other APs.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Basic C-R-TWT-related capabilities and other coordination information can be included in the advertisement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information can optionally be shared during the discovery phase.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An AP that receives the C-R-TWT announcement from the initiating AP and is willing to participate in the C-R-TWT coordination should respond to the announcement.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 responder AP should include its C-R-TWT capability information in its response.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Capability information may include support for different modes of C-R-TWT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729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MAP Negotiation for C-R-TWT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0225" y="921708"/>
            <a:ext cx="10526185" cy="5479092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Negotiation for C-RTWT: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In this phase, the C-R-TWT initiating AP gets into explicit parameter negotiation with an AP that responded to the initiating AP’s C-R-TWT advertisement.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1-to-1 Request-response based approach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Responding AP also suggest alternative param set it can support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i="1" dirty="0"/>
              <a:t>The responding AP can also be referred to as a </a:t>
            </a:r>
            <a:r>
              <a:rPr lang="en-US" sz="2000" b="1" i="1" dirty="0"/>
              <a:t>coordinated AP</a:t>
            </a:r>
            <a:r>
              <a:rPr lang="en-US" sz="200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Negotiating parameters (minimum set):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timing information: TWT, wake duration, and interval mantissa and exponent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persistence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Mode of C-R-TWT (see slide 7)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Schedule identifier (can be different than B-TWT ID used for intra-BSS operation)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Can either repurpose the existing TWT element or come up with a new container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152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frame exchange for Disc. and Negotiation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A7AADB-C3D9-4B27-9E8E-A7FBE8ED7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389216"/>
            <a:ext cx="6400800" cy="4852894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D07C7697-E8C7-42D7-8C9F-7F652E9AF5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10400" y="1828799"/>
            <a:ext cx="5089532" cy="4433139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For C-R-TWT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MAP Announcement and MAP Preparedness frame can include an indication of R-TWT-based coordination and the corresponding capability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MAP Request and Response frames may include exact C-R-TWT negotiation parameters.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50000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a multiple AP coordination mechanism based on target wake time (TWT) information exchanged between the participating APs?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mechanism would be referred to as coordinated TWT (C-TWT)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7774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a variant of TWT-based multi-AP coordination where the participating APs coordinate with each other exchanging restricted TWT schedule information?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mechanism would be referred to as coordinated restricted TWT (C-R-TWT)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19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95635"/>
            <a:ext cx="11610698" cy="3995565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define in 11bn different modes of coordinated R-T-TWT schedule?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Different modes can correspond to different levels of protection offered by the C-R-TWT coordinated AP for the C-R-TWT initiating AP.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82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48327</TotalTime>
  <Words>954</Words>
  <Application>Microsoft Office PowerPoint</Application>
  <PresentationFormat>Widescreen</PresentationFormat>
  <Paragraphs>138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Document</vt:lpstr>
      <vt:lpstr>Further considerations on coordinated TWT</vt:lpstr>
      <vt:lpstr>Abstract</vt:lpstr>
      <vt:lpstr>Coordinated R-TWT (C-R-TWT)</vt:lpstr>
      <vt:lpstr>MAP Discovery for C-R-TWT</vt:lpstr>
      <vt:lpstr>MAP Negotiation for C-R-TWT</vt:lpstr>
      <vt:lpstr>Example frame exchange for Disc. and Negotiation</vt:lpstr>
      <vt:lpstr>SP1</vt:lpstr>
      <vt:lpstr>SP2</vt:lpstr>
      <vt:lpstr>SP3</vt:lpstr>
      <vt:lpstr>SP4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Rubayet Shafin</cp:lastModifiedBy>
  <cp:revision>416</cp:revision>
  <cp:lastPrinted>1601-01-01T00:00:00Z</cp:lastPrinted>
  <dcterms:created xsi:type="dcterms:W3CDTF">2021-02-24T17:42:37Z</dcterms:created>
  <dcterms:modified xsi:type="dcterms:W3CDTF">2024-09-09T20:10:58Z</dcterms:modified>
</cp:coreProperties>
</file>