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734" r:id="rId3"/>
    <p:sldId id="735" r:id="rId4"/>
    <p:sldId id="740" r:id="rId5"/>
    <p:sldId id="741" r:id="rId6"/>
    <p:sldId id="730" r:id="rId7"/>
    <p:sldId id="739" r:id="rId8"/>
    <p:sldId id="748" r:id="rId9"/>
    <p:sldId id="749" r:id="rId10"/>
    <p:sldId id="750" r:id="rId11"/>
    <p:sldId id="268" r:id="rId12"/>
    <p:sldId id="264" r:id="rId13"/>
    <p:sldId id="74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1677" autoAdjust="0"/>
  </p:normalViewPr>
  <p:slideViewPr>
    <p:cSldViewPr>
      <p:cViewPr varScale="1">
        <p:scale>
          <a:sx n="78" d="100"/>
          <a:sy n="78" d="100"/>
        </p:scale>
        <p:origin x="76" y="16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7/14/2024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87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23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5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62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6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36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39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7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In-Device </a:t>
            </a:r>
            <a:r>
              <a:rPr lang="en-US" altLang="zh-CN" dirty="0" err="1"/>
              <a:t>Coex</a:t>
            </a:r>
            <a:r>
              <a:rPr lang="en-US" altLang="zh-CN" dirty="0"/>
              <a:t> and P2P—Follow-up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07-01-2024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433752"/>
              </p:ext>
            </p:extLst>
          </p:nvPr>
        </p:nvGraphicFramePr>
        <p:xfrm>
          <a:off x="890588" y="2411413"/>
          <a:ext cx="1114742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Document" r:id="rId4" imgW="10737110" imgH="2931025" progId="Word.Document.8">
                  <p:embed/>
                </p:oleObj>
              </mc:Choice>
              <mc:Fallback>
                <p:oleObj name="Document" r:id="rId4" imgW="10737110" imgH="29310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2411413"/>
                        <a:ext cx="11147425" cy="3025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TXOP Request for handling </a:t>
            </a:r>
            <a:r>
              <a:rPr lang="en-US" dirty="0" err="1"/>
              <a:t>coex</a:t>
            </a:r>
            <a:r>
              <a:rPr lang="en-US" dirty="0"/>
              <a:t> (3)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956EEB3E-0815-4546-A2CA-06C65A997C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5458" y="5496380"/>
            <a:ext cx="11125200" cy="1066800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 marL="285750" indent="-285750">
              <a:buFontTx/>
              <a:buChar char="-"/>
            </a:pPr>
            <a:r>
              <a:rPr lang="en-US" altLang="zh-CN" sz="1600" b="0" dirty="0"/>
              <a:t>The TXOP holder might have initiated the frame exchange sequence with ICR-ICF exchange [Not shown in the figure]</a:t>
            </a:r>
          </a:p>
          <a:p>
            <a:pPr marL="285750" indent="-285750">
              <a:buFontTx/>
              <a:buChar char="-"/>
            </a:pPr>
            <a:r>
              <a:rPr lang="en-US" altLang="zh-CN" sz="1600" b="0" dirty="0"/>
              <a:t>If ICR-ICF used, the TXOP responder could also indicate its TXOP request in the ICF (e.g. CTS+)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0AD516-7CF7-4C95-AB08-8143AF551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2197"/>
            <a:ext cx="11801580" cy="38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55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6" y="1143000"/>
            <a:ext cx="10193867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Better handling of the in-device coexistence is important for efficient and reliable UHR operation.</a:t>
            </a:r>
          </a:p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While informing the AP about a co-ex event, the STA, along with other reduced capability parameters, can also include information about the Co-ex Peer STA for fast co-ex signaling for the peer STA.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To inform peer STA or P2P groups about the impending unavailability due to </a:t>
            </a:r>
            <a:r>
              <a:rPr lang="en-US" altLang="zh-CN" sz="2000" dirty="0" err="1"/>
              <a:t>coex</a:t>
            </a:r>
            <a:r>
              <a:rPr lang="en-US" altLang="zh-CN" sz="2000" dirty="0"/>
              <a:t> constraints, the STA can request the TXOP holder for TXOP sharing.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/>
              <a:t>Liwen Chu, et.al., IEEE 802.11-23/1934r0, “In-device interference mitigation follow up”.</a:t>
            </a:r>
            <a:endParaRPr lang="en-US" altLang="zh-CN" sz="1600" dirty="0"/>
          </a:p>
          <a:p>
            <a:r>
              <a:rPr lang="en-US" altLang="zh-CN" sz="1600" dirty="0"/>
              <a:t>[2] Alfred Asterjadhi, et.al., IEEE 802.11-23/1964r0, “Coexistence Protocols for UHR”.</a:t>
            </a:r>
          </a:p>
          <a:p>
            <a:r>
              <a:rPr lang="en-US" sz="1600" dirty="0"/>
              <a:t>[3] Laurent Cariou, et.al., IEEE 802.11-23/2002r1, “In-device coexistence and interference follow – up”.</a:t>
            </a:r>
          </a:p>
          <a:p>
            <a:r>
              <a:rPr lang="en-US" sz="1600" dirty="0"/>
              <a:t>[4] Brian Hart, et.al., IEEE 802.11-23/2026r0, “Balanced In-Device Coexistence”.</a:t>
            </a:r>
          </a:p>
          <a:p>
            <a:r>
              <a:rPr lang="en-US" sz="1600" dirty="0"/>
              <a:t>[5] Rubayet Shafin, et.al., IEEE 802.11-24/509r1, “Thoughts on in-device coexistence and P2P for 11bn”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84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Straw Poll-1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63614-42CB-499C-9E35-9ED2E34B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9906000" cy="4113213"/>
          </a:xfrm>
        </p:spPr>
        <p:txBody>
          <a:bodyPr/>
          <a:lstStyle/>
          <a:p>
            <a:pPr marL="0" indent="0"/>
            <a:r>
              <a:rPr lang="en-US" sz="2000" dirty="0"/>
              <a:t>SP: Do you support defining a mechanism so that a STA that is a TXOP responder or a TXOP holder can indicate in a frame the following—</a:t>
            </a:r>
          </a:p>
          <a:p>
            <a:pPr marL="457200" lvl="1" indent="0"/>
            <a:r>
              <a:rPr lang="en-US" dirty="0"/>
              <a:t>- </a:t>
            </a:r>
            <a:r>
              <a:rPr lang="en-US" b="0" dirty="0"/>
              <a:t>How long the STA will be available</a:t>
            </a:r>
          </a:p>
          <a:p>
            <a:pPr marL="457200" lvl="1" indent="0"/>
            <a:r>
              <a:rPr lang="en-US" b="0" dirty="0"/>
              <a:t>- Whether the STA will be unavailable after a specific point in time and for how long it will remain unavailable</a:t>
            </a:r>
          </a:p>
          <a:p>
            <a:pPr marL="457200" lvl="1" indent="0"/>
            <a:r>
              <a:rPr lang="en-US" b="0" dirty="0"/>
              <a:t>- Identification of a peer STA for which the unavailability indication also applies</a:t>
            </a:r>
          </a:p>
          <a:p>
            <a:pPr marL="457200" lvl="1" indent="0"/>
            <a:r>
              <a:rPr lang="en-US" b="0" dirty="0"/>
              <a:t>- Whether the STA requests for a TXOP from the TXOP holder, if the STA is the TXOP responder.</a:t>
            </a:r>
          </a:p>
        </p:txBody>
      </p:sp>
    </p:spTree>
    <p:extLst>
      <p:ext uri="{BB962C8B-B14F-4D97-AF65-F5344CB8AC3E}">
        <p14:creationId xmlns:p14="http://schemas.microsoft.com/office/powerpoint/2010/main" val="2377945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provide some of the potential enhancements to 802.11 to better support in-device coexistence for WLAN devices.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201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53303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53303" y="1181100"/>
            <a:ext cx="10271897" cy="51435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Improving the in-device coexistence (co-ex) for WLAN STAs is important to enhance the  performance and reliability of the overall network </a:t>
            </a:r>
            <a:r>
              <a:rPr lang="en-GB" sz="1800" b="0" dirty="0"/>
              <a:t>[1-4]</a:t>
            </a:r>
            <a:r>
              <a:rPr lang="en-US" sz="1800" b="0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Co-ex event may occur due to interaction with—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Other Wi-Fi devices: </a:t>
            </a:r>
            <a:r>
              <a:rPr lang="en-US" sz="1800" dirty="0"/>
              <a:t>E.g., peer-to-peer (P2P) communication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Non-Wi-Fi devices: </a:t>
            </a:r>
            <a:r>
              <a:rPr lang="en-US" sz="1800" dirty="0"/>
              <a:t>E.g., Bluetooth, Ultra-wideband (UWB)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During the co-ex event, a STA may not be able to communicate with another STA (/AP) using the agreed-upon parameters. New co-ex constraints can be on--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Period of operation: </a:t>
            </a:r>
            <a:r>
              <a:rPr lang="en-GB" sz="1800" dirty="0"/>
              <a:t>co-ex event overlapping with existing expected transmissions/reception 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Frequency: </a:t>
            </a:r>
            <a:r>
              <a:rPr lang="en-GB" sz="1800" dirty="0"/>
              <a:t>co-ex event happening on a specific frequency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Spatial streams:  </a:t>
            </a:r>
            <a:r>
              <a:rPr lang="en-GB" sz="1800" dirty="0"/>
              <a:t>co-ex event reducing the receive NSS capability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1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Better addressing the in-device coexistence issues should be one of the critical goals for the </a:t>
            </a:r>
            <a:r>
              <a:rPr lang="en-GB" sz="1800" b="0" dirty="0" err="1"/>
              <a:t>TGbn</a:t>
            </a:r>
            <a:r>
              <a:rPr lang="en-GB" sz="1800" b="0" dirty="0"/>
              <a:t> group.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80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483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In-Device Co-existence Issues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87790"/>
            <a:ext cx="10286999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general, for predictable and non-urgent co-ex events, the STA (/AP) can notify the other AP(/STA) ahead of time about the upcoming unavailability for operation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Existing technologies defined in 802.11, such as peer-to-peer TWT, can be used or enhanced to support these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For urgent co-ex events, a TXOP-level intervention is needed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STA(/AP) can indicate within a TXOP the reduced capability of operation due to the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Control frames can be used to make such indications—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Truncated TXOP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Reduced BW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Reduced </a:t>
            </a:r>
            <a:r>
              <a:rPr lang="en-US" sz="2000" dirty="0"/>
              <a:t>RX NSS etc.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133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Same Co-Ex Event for a Peer STA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514542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Co-ex events for a STA (the “Co-ex STA”) often involve Wi-Fi or Non-Wi-Fi operation with another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other STA can be referred to as a “Co-ex </a:t>
            </a:r>
            <a:r>
              <a:rPr lang="en-US" altLang="zh-CN" b="1" dirty="0"/>
              <a:t>Peer</a:t>
            </a:r>
            <a:r>
              <a:rPr lang="en-US" altLang="zh-CN" dirty="0"/>
              <a:t> STA”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constraints that are applicable for the Co-ex STA are often also applicable for the Co-ex Peer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Both STAs can be associated with the same AP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Co-ex Peer STA also needs to handle the joint co-ex events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As a co-ex event responder, in comparison with the co-ex event initiator, the Co-ex Peer STA may have even less opportunity to handle the co-ex events in time (e.g. with the AP)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22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9342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Co-ex STA, as a TXOP holder or TXOP responder, should be able to identify the Co-ex Peer STA when informing the AP about the co-ex events.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AP can operate with both STAs with the knowledge that both STAs have the same co-ex events and, as a result, similar constraints.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For example, due to non-responsiveness to transmissions during the co-ex event, the AP may not take any puni</a:t>
            </a:r>
            <a:r>
              <a:rPr lang="en-US" altLang="zh-CN" dirty="0"/>
              <a:t>tive action (e.g. reducing MCS) against either of the STAs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0D8B50-DE0D-4D6A-8FE6-B9507E94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1905000"/>
            <a:ext cx="3939540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02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Example: 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5713103"/>
            <a:ext cx="11179062" cy="715414"/>
          </a:xfrm>
          <a:ln/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altLang="zh-CN" sz="1400" b="0" dirty="0"/>
              <a:t>In the figure, instead of RTS/CTS, other control/control response frames can also be used</a:t>
            </a:r>
          </a:p>
          <a:p>
            <a:pPr marL="285750" indent="-285750">
              <a:buFontTx/>
              <a:buChar char="-"/>
            </a:pPr>
            <a:r>
              <a:rPr lang="en-US" altLang="zh-CN" sz="1400" b="0" dirty="0"/>
              <a:t>In the figure, CTS/Response frame contains the time information beyond which both STA1 and STA2 will be unavailable due to co-ex events.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BD5B40-C192-4352-AC4B-E7C4EE1E9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460297"/>
            <a:ext cx="8961120" cy="424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843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TXOP Request for handling </a:t>
            </a:r>
            <a:r>
              <a:rPr lang="en-US" dirty="0" err="1"/>
              <a:t>coex</a:t>
            </a:r>
            <a:r>
              <a:rPr lang="en-US" dirty="0"/>
              <a:t> (1)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B6223B-6BEA-4C18-AABB-6ABEC1FC7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627" y="1567522"/>
            <a:ext cx="3652157" cy="4726856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7AB87050-9065-4A37-B23B-BBA7CC53C1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0198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The STA that has the </a:t>
            </a:r>
            <a:r>
              <a:rPr lang="en-US" altLang="zh-CN" b="0" dirty="0" err="1"/>
              <a:t>coex</a:t>
            </a:r>
            <a:r>
              <a:rPr lang="en-US" altLang="zh-CN" b="0" dirty="0"/>
              <a:t> event may also have active P2P links.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For urgent </a:t>
            </a:r>
            <a:r>
              <a:rPr lang="en-US" altLang="zh-CN" b="0" dirty="0" err="1"/>
              <a:t>coex</a:t>
            </a:r>
            <a:r>
              <a:rPr lang="en-US" altLang="zh-CN" b="0" dirty="0"/>
              <a:t> event, the STA under the </a:t>
            </a:r>
            <a:r>
              <a:rPr lang="en-US" altLang="zh-CN" b="0" dirty="0" err="1"/>
              <a:t>coex</a:t>
            </a:r>
            <a:r>
              <a:rPr lang="en-US" altLang="zh-CN" b="0" dirty="0"/>
              <a:t> constraint, as a TXOP responder, won’t get a chance to inform its impending unavailability to its peer STAs or P2P groups.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</p:spTree>
    <p:extLst>
      <p:ext uri="{BB962C8B-B14F-4D97-AF65-F5344CB8AC3E}">
        <p14:creationId xmlns:p14="http://schemas.microsoft.com/office/powerpoint/2010/main" val="3584941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TXOP Request for handling </a:t>
            </a:r>
            <a:r>
              <a:rPr lang="en-US" dirty="0" err="1"/>
              <a:t>coex</a:t>
            </a:r>
            <a:r>
              <a:rPr lang="en-US" dirty="0"/>
              <a:t> (2)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170E17-335A-4BEC-9234-ECD5EE5A4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0285" y="1376470"/>
            <a:ext cx="3874878" cy="501511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37BCCD5B-A717-4965-B9D8-269011B404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0198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When the STA with </a:t>
            </a:r>
            <a:r>
              <a:rPr lang="en-US" altLang="zh-CN" b="0" dirty="0" err="1"/>
              <a:t>coex</a:t>
            </a:r>
            <a:r>
              <a:rPr lang="en-US" altLang="zh-CN" b="0" dirty="0"/>
              <a:t> event indicates its </a:t>
            </a:r>
            <a:r>
              <a:rPr lang="en-US" altLang="zh-CN" b="0" dirty="0" err="1"/>
              <a:t>coex</a:t>
            </a:r>
            <a:r>
              <a:rPr lang="en-US" altLang="zh-CN" b="0" dirty="0"/>
              <a:t> constraints to the TXOP holder, it can also indicate a request for a portion of TXOP from the TXOP holder.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The TXOP holder can allocate a portion of its TXOP to the STA so that the STA can use the received TXOP to inform its peer STAs/P2P groups about its impending unavailability.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11be TXOP sharing procedure can be used for TXOP allocation.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</p:spTree>
    <p:extLst>
      <p:ext uri="{BB962C8B-B14F-4D97-AF65-F5344CB8AC3E}">
        <p14:creationId xmlns:p14="http://schemas.microsoft.com/office/powerpoint/2010/main" val="3571974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47753</TotalTime>
  <Words>1206</Words>
  <Application>Microsoft Office PowerPoint</Application>
  <PresentationFormat>Widescreen</PresentationFormat>
  <Paragraphs>152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Arial Unicode MS</vt:lpstr>
      <vt:lpstr>Times New Roman</vt:lpstr>
      <vt:lpstr>Office Theme</vt:lpstr>
      <vt:lpstr>Document</vt:lpstr>
      <vt:lpstr>In-Device Coex and P2P—Follow-up</vt:lpstr>
      <vt:lpstr>Abstract</vt:lpstr>
      <vt:lpstr>Introduction</vt:lpstr>
      <vt:lpstr>Handling In-Device Co-existence Issues</vt:lpstr>
      <vt:lpstr>Same Co-Ex Event for a Peer STA</vt:lpstr>
      <vt:lpstr>Proxy Co-Ex Indication (PCI)</vt:lpstr>
      <vt:lpstr>Example: Proxy Co-Ex Indication (PCI)</vt:lpstr>
      <vt:lpstr>TXOP Request for handling coex (1)</vt:lpstr>
      <vt:lpstr>TXOP Request for handling coex (2)</vt:lpstr>
      <vt:lpstr>TXOP Request for handling coex (3)</vt:lpstr>
      <vt:lpstr>Summary</vt:lpstr>
      <vt:lpstr>References</vt:lpstr>
      <vt:lpstr>Straw Poll-1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peer-to-peer communication for UHR</dc:title>
  <dc:creator>Rubayet Shafin/Future Cellular Systems /SRA/Engineer/Samsung Electronics;r.shafin@samsung.com</dc:creator>
  <cp:lastModifiedBy>Rubayet Shafin</cp:lastModifiedBy>
  <cp:revision>460</cp:revision>
  <cp:lastPrinted>1601-01-01T00:00:00Z</cp:lastPrinted>
  <dcterms:created xsi:type="dcterms:W3CDTF">2021-02-24T17:42:37Z</dcterms:created>
  <dcterms:modified xsi:type="dcterms:W3CDTF">2024-07-14T12:28:41Z</dcterms:modified>
</cp:coreProperties>
</file>