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0" r:id="rId22"/>
    <p:sldId id="2381" r:id="rId23"/>
    <p:sldId id="2382"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040E7B-0FAD-4EA8-A0EA-478EE9D85B27}" v="1" dt="2024-05-15T14:35:52.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July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0549r2, IMMW Draft proposed CSD</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11-24/0723r0, Sensing and Ranging in IMMW, Tony Xiao Han (Huawei)</a:t>
            </a:r>
          </a:p>
          <a:p>
            <a:pPr>
              <a:buFont typeface="Arial" panose="020B0604020202020204" pitchFamily="34" charset="0"/>
              <a:buChar char="•"/>
            </a:pPr>
            <a:r>
              <a:rPr lang="en-US" sz="1600" dirty="0"/>
              <a:t>11-24/0805r1, Reachability of </a:t>
            </a:r>
            <a:r>
              <a:rPr lang="en-US" sz="1600" dirty="0" err="1"/>
              <a:t>mmWave</a:t>
            </a:r>
            <a:r>
              <a:rPr lang="en-US" sz="1600" dirty="0"/>
              <a:t> Link , </a:t>
            </a:r>
            <a:r>
              <a:rPr lang="en-US" sz="1600" dirty="0" err="1"/>
              <a:t>Insik</a:t>
            </a:r>
            <a:r>
              <a:rPr lang="en-US" sz="1600" dirty="0"/>
              <a:t> Jung (LG Electronics)</a:t>
            </a:r>
          </a:p>
          <a:p>
            <a:pPr>
              <a:buFont typeface="Arial" panose="020B0604020202020204" pitchFamily="34" charset="0"/>
              <a:buChar char="•"/>
            </a:pPr>
            <a:r>
              <a:rPr lang="en-US" sz="1600" dirty="0"/>
              <a:t>11-24/0821r0, Considerations about the IMMW PAR, Yue Xu (Huawei)</a:t>
            </a:r>
          </a:p>
          <a:p>
            <a:pPr>
              <a:buFont typeface="Arial" panose="020B0604020202020204" pitchFamily="34" charset="0"/>
              <a:buChar char="•"/>
            </a:pPr>
            <a:r>
              <a:rPr lang="en-US" sz="1600" dirty="0"/>
              <a:t>11-24/0823r0, Further simplifications to promote IMMW adoption, Bilal Sadiq (Samsung Electronics)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11-24/0723r0, Sensing and Ranging in IMMW, Tony Xiao Han (Huawei)</a:t>
            </a:r>
          </a:p>
          <a:p>
            <a:pPr lvl="1">
              <a:buFont typeface="Arial" panose="020B0604020202020204" pitchFamily="34" charset="0"/>
              <a:buChar char="•"/>
            </a:pPr>
            <a:r>
              <a:rPr lang="en-US" sz="1400" dirty="0"/>
              <a:t>11-24/0805r1, Reachability of </a:t>
            </a:r>
            <a:r>
              <a:rPr lang="en-US" sz="1400" dirty="0" err="1"/>
              <a:t>mmWave</a:t>
            </a:r>
            <a:r>
              <a:rPr lang="en-US" sz="1400" dirty="0"/>
              <a:t> Link, </a:t>
            </a:r>
            <a:r>
              <a:rPr lang="en-US" sz="1400" dirty="0" err="1"/>
              <a:t>Insik</a:t>
            </a:r>
            <a:r>
              <a:rPr lang="en-US" sz="1400" dirty="0"/>
              <a:t> Jung (LG Electronics)</a:t>
            </a:r>
          </a:p>
          <a:p>
            <a:pPr lvl="1">
              <a:buFont typeface="Arial" panose="020B0604020202020204" pitchFamily="34" charset="0"/>
              <a:buChar char="•"/>
            </a:pPr>
            <a:r>
              <a:rPr lang="en-US" sz="1400" dirty="0"/>
              <a:t>11-24/0821r0, Considerations about the IMMW PAR, Yue Xu (Huawei)</a:t>
            </a:r>
          </a:p>
          <a:p>
            <a:pPr lvl="1">
              <a:buFont typeface="Arial" panose="020B0604020202020204" pitchFamily="34" charset="0"/>
              <a:buChar char="•"/>
            </a:pPr>
            <a:r>
              <a:rPr lang="en-US" sz="1400" dirty="0"/>
              <a:t>11-24/0823r0, Further simplifications to promote IMMW adoption, Bilal Sadiq (Samsung Electronics)</a:t>
            </a:r>
          </a:p>
          <a:p>
            <a:pPr lvl="1">
              <a:buFont typeface="Arial" panose="020B0604020202020204" pitchFamily="34" charset="0"/>
              <a:buChar char="•"/>
            </a:pPr>
            <a:r>
              <a:rPr lang="en-US" sz="1400" dirty="0"/>
              <a:t>0116r2, IMMW Draft proposed PAR</a:t>
            </a:r>
          </a:p>
          <a:p>
            <a:pPr lvl="1">
              <a:buFont typeface="Arial" panose="020B0604020202020204" pitchFamily="34" charset="0"/>
              <a:buChar char="•"/>
            </a:pPr>
            <a:r>
              <a:rPr lang="en-US" sz="1400" dirty="0"/>
              <a:t>0549r2, IMMW Draft proposed CSD</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https://mtgevents.com.au/ieee2024/</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https://mentor.ieee.org/802.11/dcn/24/11-24-0585-00-immw-immw-sg-meeting-minutes-for-march-plenary-meeting.docx</a:t>
            </a:r>
            <a:endParaRPr lang="en-US" sz="1600" dirty="0"/>
          </a:p>
          <a:p>
            <a:pPr marL="457200" lvl="1" indent="0"/>
            <a:endParaRPr lang="en-US" sz="1800" dirty="0"/>
          </a:p>
          <a:p>
            <a:r>
              <a:rPr lang="en-US" sz="1800" dirty="0"/>
              <a:t>Move: Volker Jungnickel 		Second:	Sang Kim</a:t>
            </a:r>
          </a:p>
          <a:p>
            <a:r>
              <a:rPr lang="en-US" sz="1800" dirty="0"/>
              <a:t>Discussion: </a:t>
            </a:r>
          </a:p>
          <a:p>
            <a:pPr marL="0" indent="0"/>
            <a:r>
              <a:rPr lang="en-US" sz="1800" dirty="0"/>
              <a:t>Result:</a:t>
            </a:r>
          </a:p>
          <a:p>
            <a:pPr marL="0" indent="0"/>
            <a:r>
              <a:rPr lang="en-US" sz="1800" dirty="0">
                <a:highlight>
                  <a:srgbClr val="00FF00"/>
                </a:highlight>
              </a:rPr>
              <a:t>Approved</a:t>
            </a: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and CSD motions</a:t>
            </a:r>
          </a:p>
          <a:p>
            <a:pPr lvl="0">
              <a:buFont typeface="Arial" panose="020B0604020202020204" pitchFamily="34" charset="0"/>
              <a:buChar char="•"/>
            </a:pPr>
            <a:r>
              <a:rPr lang="en-US" sz="1800" dirty="0"/>
              <a:t>Goals for July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&lt;https://mentor.ieee.org/802.11/dcn/24/11-24-0116-03-immw-immw-draft-proposed-par.docx&gt;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Claudio Da Silva,	Seconded: George Cherian, </a:t>
            </a:r>
          </a:p>
          <a:p>
            <a:pPr marL="0" lvl="0" indent="0">
              <a:buNone/>
            </a:pPr>
            <a:r>
              <a:rPr lang="en-GB" sz="1800" dirty="0"/>
              <a:t>Result: 123Y, 49N, 27A</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in 11-24/0549r3 &lt;https://mentor.ieee.org/802.11/dcn/24/11-24-0549-03-immw-immw-draft-proposed-csd.docx&gt;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Abhishek Patil,	Seconded: Sang Kim,</a:t>
            </a:r>
          </a:p>
          <a:p>
            <a:pPr marL="0" lvl="0" indent="0">
              <a:buNone/>
            </a:pPr>
            <a:r>
              <a:rPr lang="en-GB" sz="1800" dirty="0"/>
              <a:t>Result: 122Y, 50N, 24A</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Approve PAR and CSD documents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Announce with 10 days notice</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116642</TotalTime>
  <Words>2408</Words>
  <Application>Microsoft Office PowerPoint</Application>
  <PresentationFormat>On-screen Show (4:3)</PresentationFormat>
  <Paragraphs>285</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May 2024 Meeting Agenda</vt:lpstr>
      <vt:lpstr>Registration for the May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Wednesday Agenda–PM2</vt:lpstr>
      <vt:lpstr>PAR Approval Motion</vt:lpstr>
      <vt:lpstr>CSD Approval Motion</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2024-05-16T14:07:01Z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