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81" r:id="rId23"/>
    <p:sldId id="2382"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7BFD20-56A5-4693-AA77-2A7EB7554168}" v="11" dt="2024-05-14T13:20:26.3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July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0549r2, IMMW Draft proposed CSD</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11-24/0723r0, Sensing and Ranging in IMMW, Tony Xiao Han (Huawei)</a:t>
            </a:r>
          </a:p>
          <a:p>
            <a:pPr>
              <a:buFont typeface="Arial" panose="020B0604020202020204" pitchFamily="34" charset="0"/>
              <a:buChar char="•"/>
            </a:pPr>
            <a:r>
              <a:rPr lang="en-US" sz="1600" dirty="0"/>
              <a:t>11-24/0805r1, Reachability of </a:t>
            </a:r>
            <a:r>
              <a:rPr lang="en-US" sz="1600" dirty="0" err="1"/>
              <a:t>mmWave</a:t>
            </a:r>
            <a:r>
              <a:rPr lang="en-US" sz="1600" dirty="0"/>
              <a:t> Link , </a:t>
            </a:r>
            <a:r>
              <a:rPr lang="en-US" sz="1600" dirty="0" err="1"/>
              <a:t>Insik</a:t>
            </a:r>
            <a:r>
              <a:rPr lang="en-US" sz="1600" dirty="0"/>
              <a:t> Jung (LG Electronics)</a:t>
            </a:r>
          </a:p>
          <a:p>
            <a:pPr>
              <a:buFont typeface="Arial" panose="020B0604020202020204" pitchFamily="34" charset="0"/>
              <a:buChar char="•"/>
            </a:pPr>
            <a:r>
              <a:rPr lang="en-US" sz="1600" dirty="0"/>
              <a:t>11-24/0821r0, Considerations about the IMMW PAR, Yue Xu (Huawei)</a:t>
            </a:r>
          </a:p>
          <a:p>
            <a:pPr>
              <a:buFont typeface="Arial" panose="020B0604020202020204" pitchFamily="34" charset="0"/>
              <a:buChar char="•"/>
            </a:pPr>
            <a:r>
              <a:rPr lang="en-US" sz="1600" dirty="0"/>
              <a:t>11-24/0823r0, Further simplifications to promote IMMW adoption, Bilal Sadiq (Samsung Electronics)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11-24/0723r0, Sensing and Ranging in IMMW, Tony Xiao Han (Huawei)</a:t>
            </a:r>
          </a:p>
          <a:p>
            <a:pPr lvl="1">
              <a:buFont typeface="Arial" panose="020B0604020202020204" pitchFamily="34" charset="0"/>
              <a:buChar char="•"/>
            </a:pPr>
            <a:r>
              <a:rPr lang="en-US" sz="1400" dirty="0"/>
              <a:t>11-24/0805r1, Reachability of </a:t>
            </a:r>
            <a:r>
              <a:rPr lang="en-US" sz="1400" dirty="0" err="1"/>
              <a:t>mmWave</a:t>
            </a:r>
            <a:r>
              <a:rPr lang="en-US" sz="1400" dirty="0"/>
              <a:t> Link, </a:t>
            </a:r>
            <a:r>
              <a:rPr lang="en-US" sz="1400" dirty="0" err="1"/>
              <a:t>Insik</a:t>
            </a:r>
            <a:r>
              <a:rPr lang="en-US" sz="1400" dirty="0"/>
              <a:t> Jung (LG Electronics)</a:t>
            </a:r>
          </a:p>
          <a:p>
            <a:pPr lvl="1">
              <a:buFont typeface="Arial" panose="020B0604020202020204" pitchFamily="34" charset="0"/>
              <a:buChar char="•"/>
            </a:pPr>
            <a:r>
              <a:rPr lang="en-US" sz="1400" dirty="0"/>
              <a:t>11-24/0821r0, Considerations about the IMMW PAR, Yue Xu (Huawei)</a:t>
            </a:r>
          </a:p>
          <a:p>
            <a:pPr lvl="1">
              <a:buFont typeface="Arial" panose="020B0604020202020204" pitchFamily="34" charset="0"/>
              <a:buChar char="•"/>
            </a:pPr>
            <a:r>
              <a:rPr lang="en-US" sz="1400" dirty="0"/>
              <a:t>11-24/0823r0, Further simplifications to promote IMMW adoption, Bilal Sadiq (Samsung Electronics)</a:t>
            </a:r>
          </a:p>
          <a:p>
            <a:pPr lvl="1">
              <a:buFont typeface="Arial" panose="020B0604020202020204" pitchFamily="34" charset="0"/>
              <a:buChar char="•"/>
            </a:pPr>
            <a:r>
              <a:rPr lang="en-US" sz="1400" dirty="0"/>
              <a:t>0116r2, IMMW Draft proposed PAR</a:t>
            </a:r>
          </a:p>
          <a:p>
            <a:pPr lvl="1">
              <a:buFont typeface="Arial" panose="020B0604020202020204" pitchFamily="34" charset="0"/>
              <a:buChar char="•"/>
            </a:pPr>
            <a:r>
              <a:rPr lang="en-US" sz="1400" dirty="0"/>
              <a:t>0549r2, IMMW Draft proposed CSD</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https://mtgevents.com.au/ieee2024/</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https://mentor.ieee.org/802.11/dcn/24/11-24-0585-00-immw-immw-sg-meeting-minutes-for-march-plenary-meeting.docx</a:t>
            </a:r>
            <a:endParaRPr lang="en-US" sz="1600" dirty="0"/>
          </a:p>
          <a:p>
            <a:pPr marL="457200" lvl="1" indent="0"/>
            <a:endParaRPr lang="en-US" sz="1800" dirty="0"/>
          </a:p>
          <a:p>
            <a:r>
              <a:rPr lang="en-US" sz="1800" dirty="0"/>
              <a:t>Move: Volker Jungnickel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July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11-24/0116r2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in 11-24/0549r2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115151</TotalTime>
  <Words>2343</Words>
  <Application>Microsoft Office PowerPoint</Application>
  <PresentationFormat>On-screen Show (4:3)</PresentationFormat>
  <Paragraphs>280</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May 2024 Meeting Agenda</vt:lpstr>
      <vt:lpstr>Registration for the May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PAR Approval Motion</vt:lpstr>
      <vt:lpstr>CSD Approval Motion</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2024-05-14T13:26:56Z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