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187B4A-0ADD-4E48-A16E-E76121A2467B}" v="1" dt="2024-05-13T14:54:01.0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01" d="100"/>
          <a:sy n="101" d="100"/>
        </p:scale>
        <p:origin x="68" y="3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01187B4A-0ADD-4E48-A16E-E76121A2467B}"/>
    <pc:docChg chg="custSel modSld modMainMaster">
      <pc:chgData name="Xiaofei Wang" userId="6e1836d3-2ed9-4ae5-8700-9029b71c19c7" providerId="ADAL" clId="{01187B4A-0ADD-4E48-A16E-E76121A2467B}" dt="2024-05-13T14:56:49.195" v="128" actId="403"/>
      <pc:docMkLst>
        <pc:docMk/>
      </pc:docMkLst>
      <pc:sldChg chg="modSp mod">
        <pc:chgData name="Xiaofei Wang" userId="6e1836d3-2ed9-4ae5-8700-9029b71c19c7" providerId="ADAL" clId="{01187B4A-0ADD-4E48-A16E-E76121A2467B}" dt="2024-05-13T14:56:49.195" v="128" actId="403"/>
        <pc:sldMkLst>
          <pc:docMk/>
          <pc:sldMk cId="0" sldId="395"/>
        </pc:sldMkLst>
        <pc:spChg chg="mod">
          <ac:chgData name="Xiaofei Wang" userId="6e1836d3-2ed9-4ae5-8700-9029b71c19c7" providerId="ADAL" clId="{01187B4A-0ADD-4E48-A16E-E76121A2467B}" dt="2024-05-13T14:56:49.195" v="128" actId="403"/>
          <ac:spMkLst>
            <pc:docMk/>
            <pc:sldMk cId="0" sldId="395"/>
            <ac:spMk id="19463" creationId="{014A845C-CDC6-4811-8948-EAB07A9434A5}"/>
          </ac:spMkLst>
        </pc:spChg>
      </pc:sldChg>
      <pc:sldChg chg="delSp modSp mod">
        <pc:chgData name="Xiaofei Wang" userId="6e1836d3-2ed9-4ae5-8700-9029b71c19c7" providerId="ADAL" clId="{01187B4A-0ADD-4E48-A16E-E76121A2467B}" dt="2024-05-13T14:55:23.450" v="101" actId="114"/>
        <pc:sldMkLst>
          <pc:docMk/>
          <pc:sldMk cId="412227131" sldId="2375"/>
        </pc:sldMkLst>
        <pc:spChg chg="del mod">
          <ac:chgData name="Xiaofei Wang" userId="6e1836d3-2ed9-4ae5-8700-9029b71c19c7" providerId="ADAL" clId="{01187B4A-0ADD-4E48-A16E-E76121A2467B}" dt="2024-05-13T14:55:09.773" v="98" actId="478"/>
          <ac:spMkLst>
            <pc:docMk/>
            <pc:sldMk cId="412227131" sldId="2375"/>
            <ac:spMk id="3" creationId="{738017A4-ADF5-3AC5-6AAF-1A9073E4C8C7}"/>
          </ac:spMkLst>
        </pc:spChg>
        <pc:spChg chg="del">
          <ac:chgData name="Xiaofei Wang" userId="6e1836d3-2ed9-4ae5-8700-9029b71c19c7" providerId="ADAL" clId="{01187B4A-0ADD-4E48-A16E-E76121A2467B}" dt="2024-05-13T14:55:02.383" v="96" actId="478"/>
          <ac:spMkLst>
            <pc:docMk/>
            <pc:sldMk cId="412227131" sldId="2375"/>
            <ac:spMk id="5" creationId="{405658E4-D2A2-F511-5529-D19492DB58D8}"/>
          </ac:spMkLst>
        </pc:spChg>
        <pc:spChg chg="del">
          <ac:chgData name="Xiaofei Wang" userId="6e1836d3-2ed9-4ae5-8700-9029b71c19c7" providerId="ADAL" clId="{01187B4A-0ADD-4E48-A16E-E76121A2467B}" dt="2024-05-13T14:54:58.633" v="95" actId="478"/>
          <ac:spMkLst>
            <pc:docMk/>
            <pc:sldMk cId="412227131" sldId="2375"/>
            <ac:spMk id="7" creationId="{06DCF10D-F7BD-6687-E477-73E165826DAC}"/>
          </ac:spMkLst>
        </pc:spChg>
        <pc:spChg chg="mod">
          <ac:chgData name="Xiaofei Wang" userId="6e1836d3-2ed9-4ae5-8700-9029b71c19c7" providerId="ADAL" clId="{01187B4A-0ADD-4E48-A16E-E76121A2467B}" dt="2024-05-13T14:55:23.450" v="101" actId="114"/>
          <ac:spMkLst>
            <pc:docMk/>
            <pc:sldMk cId="412227131" sldId="2375"/>
            <ac:spMk id="19463" creationId="{014A845C-CDC6-4811-8948-EAB07A9434A5}"/>
          </ac:spMkLst>
        </pc:spChg>
      </pc:sldChg>
      <pc:sldChg chg="modSp mod">
        <pc:chgData name="Xiaofei Wang" userId="6e1836d3-2ed9-4ae5-8700-9029b71c19c7" providerId="ADAL" clId="{01187B4A-0ADD-4E48-A16E-E76121A2467B}" dt="2024-05-13T14:56:32.445" v="126" actId="404"/>
        <pc:sldMkLst>
          <pc:docMk/>
          <pc:sldMk cId="1855693234" sldId="2378"/>
        </pc:sldMkLst>
        <pc:spChg chg="mod">
          <ac:chgData name="Xiaofei Wang" userId="6e1836d3-2ed9-4ae5-8700-9029b71c19c7" providerId="ADAL" clId="{01187B4A-0ADD-4E48-A16E-E76121A2467B}" dt="2024-05-13T14:56:32.445" v="126" actId="404"/>
          <ac:spMkLst>
            <pc:docMk/>
            <pc:sldMk cId="1855693234" sldId="2378"/>
            <ac:spMk id="3" creationId="{00000000-0000-0000-0000-000000000000}"/>
          </ac:spMkLst>
        </pc:spChg>
      </pc:sldChg>
      <pc:sldMasterChg chg="modSp">
        <pc:chgData name="Xiaofei Wang" userId="6e1836d3-2ed9-4ae5-8700-9029b71c19c7" providerId="ADAL" clId="{01187B4A-0ADD-4E48-A16E-E76121A2467B}" dt="2024-05-13T14:54:01.055" v="0"/>
        <pc:sldMasterMkLst>
          <pc:docMk/>
          <pc:sldMasterMk cId="0" sldId="2147483648"/>
        </pc:sldMasterMkLst>
        <pc:spChg chg="mod">
          <ac:chgData name="Xiaofei Wang" userId="6e1836d3-2ed9-4ae5-8700-9029b71c19c7" providerId="ADAL" clId="{01187B4A-0ADD-4E48-A16E-E76121A2467B}" dt="2024-05-13T14:54:01.055"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802.11-24/0673r1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SC May 2024 Warsaw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2024-05-11</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May 2024</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altLang="en-US" dirty="0"/>
          </a:p>
          <a:p>
            <a:r>
              <a:rPr lang="en-US" altLang="en-US" dirty="0"/>
              <a:t>For attendees on Webex, please mute when </a:t>
            </a:r>
            <a:r>
              <a:rPr lang="en-US" altLang="en-US"/>
              <a:t>not speaking.</a:t>
            </a:r>
            <a:endParaRPr lang="en-US" alt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May 14, 2024 PM 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sz="2800"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6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sz="2800" dirty="0">
                <a:latin typeface="Times New Roman" panose="02020603050405020304" pitchFamily="18" charset="0"/>
                <a:ea typeface="Times New Roman" panose="02020603050405020304" pitchFamily="18" charset="0"/>
              </a:rPr>
              <a:t>Officers election/confirmation</a:t>
            </a:r>
          </a:p>
          <a:p>
            <a:pPr marL="571500" lvl="1" indent="0">
              <a:spcBef>
                <a:spcPts val="0"/>
              </a:spcBef>
              <a:spcAft>
                <a:spcPts val="0"/>
              </a:spcAft>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sz="2800"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2400" b="1" dirty="0">
                <a:latin typeface="Verdana" panose="020B0604030504040204" pitchFamily="34" charset="0"/>
              </a:rPr>
              <a:t>11-24/630r0</a:t>
            </a:r>
            <a:r>
              <a:rPr lang="en-GB" sz="2400" b="0" dirty="0">
                <a:latin typeface="Verdana" panose="020B0604030504040204" pitchFamily="34" charset="0"/>
              </a:rPr>
              <a:t> </a:t>
            </a:r>
            <a:r>
              <a:rPr lang="en-US" sz="2400" b="0" i="1" dirty="0">
                <a:latin typeface="Verdana" panose="020B0604030504040204" pitchFamily="34" charset="0"/>
              </a:rPr>
              <a:t>MAPC C-SR Scheduling with Multi-Armed Bandits</a:t>
            </a:r>
            <a:r>
              <a:rPr lang="en-US" sz="2400" b="0" dirty="0">
                <a:latin typeface="Verdana" panose="020B0604030504040204" pitchFamily="34" charset="0"/>
              </a:rPr>
              <a:t>, Szymon Szott (AGH University of Krakow)</a:t>
            </a:r>
          </a:p>
          <a:p>
            <a:pPr marL="857250" lvl="1">
              <a:spcBef>
                <a:spcPts val="0"/>
              </a:spcBef>
              <a:spcAft>
                <a:spcPts val="0"/>
              </a:spcAft>
              <a:buFont typeface="Arial" panose="020B0604020202020204" pitchFamily="34" charset="0"/>
              <a:buChar char="•"/>
            </a:pPr>
            <a:endParaRPr lang="en-US" b="0" dirty="0">
              <a:latin typeface="Verdana" panose="020B0604030504040204" pitchFamily="34" charset="0"/>
            </a:endParaRPr>
          </a:p>
          <a:p>
            <a:pPr marL="857250" lvl="1">
              <a:spcBef>
                <a:spcPts val="0"/>
              </a:spcBef>
              <a:spcAft>
                <a:spcPts val="0"/>
              </a:spcAft>
              <a:buFont typeface="Arial" panose="020B0604020202020204" pitchFamily="34" charset="0"/>
              <a:buChar char="•"/>
            </a:pPr>
            <a:r>
              <a:rPr lang="en-US" sz="2400" b="1" dirty="0">
                <a:latin typeface="Verdana" panose="020B0604030504040204" pitchFamily="34" charset="0"/>
              </a:rPr>
              <a:t>11-24/911r0 </a:t>
            </a:r>
            <a:r>
              <a:rPr lang="en-US" sz="2400" i="1" dirty="0">
                <a:latin typeface="Verdana" panose="020B0604030504040204" pitchFamily="34" charset="0"/>
              </a:rPr>
              <a:t>AIML PHY Operational Parameter Recommendation</a:t>
            </a:r>
            <a:r>
              <a:rPr lang="en-US" sz="2400" dirty="0">
                <a:latin typeface="Verdana" panose="020B0604030504040204" pitchFamily="34" charset="0"/>
              </a:rPr>
              <a:t>, Federico Lovison (Cisco)</a:t>
            </a:r>
            <a:endParaRPr lang="en-GB" sz="2400" dirty="0">
              <a:latin typeface="Verdana" panose="020B0604030504040204" pitchFamily="34" charset="0"/>
            </a:endParaRPr>
          </a:p>
          <a:p>
            <a:pPr marL="857250" lvl="1">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Adjourn</a:t>
            </a:r>
            <a:endParaRPr lang="en-US" sz="2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68214"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May 2024</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SC (Standing Committee) for the May 2024 Warsaw Interim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457200" indent="-457200">
              <a:buFont typeface="Arial" panose="020B0604020202020204" pitchFamily="34" charset="0"/>
              <a:buChar char="•"/>
              <a:defRPr/>
            </a:pPr>
            <a:r>
              <a:rPr lang="en-GB" altLang="en-US" dirty="0"/>
              <a:t>Officers confirmation</a:t>
            </a:r>
          </a:p>
          <a:p>
            <a:pPr marL="514350" indent="-457200">
              <a:buFont typeface="Arial" panose="020B0604020202020204" pitchFamily="34" charset="0"/>
              <a:buChar char="•"/>
              <a:defRPr/>
            </a:pPr>
            <a:r>
              <a:rPr lang="en-GB" altLang="en-US" dirty="0"/>
              <a:t>Meeting slot</a:t>
            </a:r>
          </a:p>
          <a:p>
            <a:pPr marL="800100" lvl="1" indent="-342900">
              <a:spcBef>
                <a:spcPts val="300"/>
              </a:spcBef>
              <a:buFont typeface="Arial" panose="020B0604020202020204" pitchFamily="34" charset="0"/>
              <a:buChar char="•"/>
            </a:pPr>
            <a:r>
              <a:rPr lang="en-US" altLang="en-US" sz="2400" dirty="0"/>
              <a:t>1 slot: </a:t>
            </a:r>
          </a:p>
          <a:p>
            <a:pPr marL="1200150" lvl="2" indent="-342900">
              <a:spcBef>
                <a:spcPts val="300"/>
              </a:spcBef>
              <a:buFont typeface="Arial" panose="020B0604020202020204" pitchFamily="34" charset="0"/>
              <a:buChar char="•"/>
            </a:pPr>
            <a:r>
              <a:rPr lang="en-US" altLang="en-US" dirty="0"/>
              <a:t>Tuesday May 14: 	</a:t>
            </a:r>
            <a:r>
              <a:rPr lang="en-US" altLang="en-US" b="1" dirty="0"/>
              <a:t>PM2</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TextBox 2">
            <a:extLst>
              <a:ext uri="{FF2B5EF4-FFF2-40B4-BE49-F238E27FC236}">
                <a16:creationId xmlns:a16="http://schemas.microsoft.com/office/drawing/2014/main" id="{F69293A9-059F-E15D-1F3E-DC0A6BF5E5FA}"/>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endParaRPr lang="en-GB" dirty="0">
              <a:latin typeface="Verdana" panose="020B0604030504040204" pitchFamily="34" charset="0"/>
            </a:endParaRPr>
          </a:p>
          <a:p>
            <a:pPr marL="457200">
              <a:spcBef>
                <a:spcPts val="0"/>
              </a:spcBef>
              <a:spcAft>
                <a:spcPts val="0"/>
              </a:spcAft>
              <a:buFont typeface="Arial" panose="020B0604020202020204" pitchFamily="34" charset="0"/>
              <a:buChar char="•"/>
            </a:pPr>
            <a:r>
              <a:rPr lang="en-GB" dirty="0">
                <a:latin typeface="Verdana" panose="020B0604030504040204" pitchFamily="34" charset="0"/>
              </a:rPr>
              <a:t>11-24/630r0</a:t>
            </a:r>
            <a:r>
              <a:rPr lang="en-GB" b="0" dirty="0">
                <a:latin typeface="Verdana" panose="020B0604030504040204" pitchFamily="34" charset="0"/>
              </a:rPr>
              <a:t> </a:t>
            </a:r>
            <a:r>
              <a:rPr lang="en-US" b="0" i="1" dirty="0">
                <a:latin typeface="Verdana" panose="020B0604030504040204" pitchFamily="34" charset="0"/>
              </a:rPr>
              <a:t>MAPC C-SR Scheduling with Multi-Armed Bandits</a:t>
            </a:r>
            <a:r>
              <a:rPr lang="en-US" b="0" dirty="0">
                <a:latin typeface="Verdana" panose="020B0604030504040204" pitchFamily="34" charset="0"/>
              </a:rPr>
              <a:t>, Szymon Szott (AGH University of Krakow)</a:t>
            </a:r>
          </a:p>
          <a:p>
            <a:pPr marL="457200">
              <a:spcBef>
                <a:spcPts val="0"/>
              </a:spcBef>
              <a:spcAft>
                <a:spcPts val="0"/>
              </a:spcAft>
              <a:buFont typeface="Arial" panose="020B0604020202020204" pitchFamily="34" charset="0"/>
              <a:buChar char="•"/>
            </a:pPr>
            <a:endParaRPr lang="en-US" b="0" dirty="0">
              <a:latin typeface="Verdana" panose="020B0604030504040204" pitchFamily="34" charset="0"/>
            </a:endParaRPr>
          </a:p>
          <a:p>
            <a:pPr marL="457200">
              <a:spcBef>
                <a:spcPts val="0"/>
              </a:spcBef>
              <a:spcAft>
                <a:spcPts val="0"/>
              </a:spcAft>
              <a:buFont typeface="Arial" panose="020B0604020202020204" pitchFamily="34" charset="0"/>
              <a:buChar char="•"/>
            </a:pPr>
            <a:endParaRPr lang="en-US" b="0" dirty="0">
              <a:latin typeface="Verdana" panose="020B0604030504040204" pitchFamily="34" charset="0"/>
            </a:endParaRPr>
          </a:p>
          <a:p>
            <a:pPr marL="457200">
              <a:spcBef>
                <a:spcPts val="0"/>
              </a:spcBef>
              <a:spcAft>
                <a:spcPts val="0"/>
              </a:spcAft>
              <a:buFont typeface="Arial" panose="020B0604020202020204" pitchFamily="34" charset="0"/>
              <a:buChar char="•"/>
            </a:pPr>
            <a:r>
              <a:rPr lang="en-US" dirty="0">
                <a:latin typeface="Verdana" panose="020B0604030504040204" pitchFamily="34" charset="0"/>
              </a:rPr>
              <a:t>11-24/911r0</a:t>
            </a:r>
            <a:r>
              <a:rPr lang="en-US" b="0" dirty="0">
                <a:latin typeface="Verdana" panose="020B0604030504040204" pitchFamily="34" charset="0"/>
              </a:rPr>
              <a:t> </a:t>
            </a:r>
            <a:r>
              <a:rPr lang="en-US" b="0" i="1" dirty="0">
                <a:latin typeface="Verdana" panose="020B0604030504040204" pitchFamily="34" charset="0"/>
              </a:rPr>
              <a:t>AIML PHY Operational Parameter Recommendation</a:t>
            </a:r>
            <a:r>
              <a:rPr lang="en-US" b="0" dirty="0">
                <a:latin typeface="Verdana" panose="020B0604030504040204" pitchFamily="34" charset="0"/>
              </a:rPr>
              <a:t>, Federico Lovison (Cisco)</a:t>
            </a:r>
            <a:endParaRPr lang="en-GB" b="0" dirty="0">
              <a:latin typeface="Verdana" panose="020B0604030504040204" pitchFamily="34"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May 2024</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2024</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2024</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2024</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12100</TotalTime>
  <Words>1812</Words>
  <Application>Microsoft Office PowerPoint</Application>
  <PresentationFormat>Widescreen</PresentationFormat>
  <Paragraphs>202</Paragraphs>
  <Slides>16</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6" baseType="lpstr">
      <vt:lpstr>Arial Unicode MS</vt:lpstr>
      <vt:lpstr>Lucida Grande</vt:lpstr>
      <vt:lpstr>Monotype Sorts</vt:lpstr>
      <vt:lpstr>Arial</vt:lpstr>
      <vt:lpstr>Calibri</vt:lpstr>
      <vt:lpstr>Helvetica</vt:lpstr>
      <vt:lpstr>Times New Roman</vt:lpstr>
      <vt:lpstr>Verdana</vt:lpstr>
      <vt:lpstr>Office Theme</vt:lpstr>
      <vt:lpstr>Document</vt:lpstr>
      <vt:lpstr>AIML SC May 2024 Warsaw Interim Agenda</vt:lpstr>
      <vt:lpstr>Abstract</vt:lpstr>
      <vt:lpstr>PowerPoint Presentation</vt:lpstr>
      <vt:lpstr>PowerPoint Presentation</vt:lpstr>
      <vt:lpstr>Registration for the May IEEE 802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Tuesday May 14, 2024 PM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101</cp:revision>
  <cp:lastPrinted>1601-01-01T00:00:00Z</cp:lastPrinted>
  <dcterms:created xsi:type="dcterms:W3CDTF">2018-05-05T22:00:08Z</dcterms:created>
  <dcterms:modified xsi:type="dcterms:W3CDTF">2024-05-13T14:56:52Z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