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68" r:id="rId7"/>
    <p:sldId id="2370" r:id="rId8"/>
    <p:sldId id="860" r:id="rId9"/>
    <p:sldId id="863" r:id="rId10"/>
    <p:sldId id="848" r:id="rId11"/>
    <p:sldId id="2375" r:id="rId12"/>
    <p:sldId id="2373"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0"/>
            <p14:sldId id="863"/>
            <p14:sldId id="848"/>
            <p14:sldId id="2375"/>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767AA8-7602-4632-956F-5046149ED6AE}" v="10" dt="2024-05-16T15:27:37.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8" d="100"/>
          <a:sy n="88" d="100"/>
        </p:scale>
        <p:origin x="67" y="18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2B767AA8-7602-4632-956F-5046149ED6AE}"/>
    <pc:docChg chg="custSel delSld modSld modMainMaster modSection">
      <pc:chgData name="Mike Montemurro" userId="40c20c913ca7511e" providerId="LiveId" clId="{2B767AA8-7602-4632-956F-5046149ED6AE}" dt="2024-05-16T15:37:39.913" v="358" actId="20577"/>
      <pc:docMkLst>
        <pc:docMk/>
      </pc:docMkLst>
      <pc:sldChg chg="modSp mod">
        <pc:chgData name="Mike Montemurro" userId="40c20c913ca7511e" providerId="LiveId" clId="{2B767AA8-7602-4632-956F-5046149ED6AE}" dt="2024-05-16T15:37:39.913" v="358" actId="20577"/>
        <pc:sldMkLst>
          <pc:docMk/>
          <pc:sldMk cId="3056178945" sldId="848"/>
        </pc:sldMkLst>
        <pc:spChg chg="mod">
          <ac:chgData name="Mike Montemurro" userId="40c20c913ca7511e" providerId="LiveId" clId="{2B767AA8-7602-4632-956F-5046149ED6AE}" dt="2024-05-16T15:37:39.913" v="358" actId="20577"/>
          <ac:spMkLst>
            <pc:docMk/>
            <pc:sldMk cId="3056178945" sldId="848"/>
            <ac:spMk id="5" creationId="{312E63CB-7AA4-47E9-A213-073D8CADFEE1}"/>
          </ac:spMkLst>
        </pc:spChg>
      </pc:sldChg>
      <pc:sldChg chg="modSp mod">
        <pc:chgData name="Mike Montemurro" userId="40c20c913ca7511e" providerId="LiveId" clId="{2B767AA8-7602-4632-956F-5046149ED6AE}" dt="2024-05-16T15:20:16.175" v="154" actId="20577"/>
        <pc:sldMkLst>
          <pc:docMk/>
          <pc:sldMk cId="3028779059" sldId="2368"/>
        </pc:sldMkLst>
        <pc:spChg chg="mod">
          <ac:chgData name="Mike Montemurro" userId="40c20c913ca7511e" providerId="LiveId" clId="{2B767AA8-7602-4632-956F-5046149ED6AE}" dt="2024-05-16T15:20:16.175" v="154" actId="20577"/>
          <ac:spMkLst>
            <pc:docMk/>
            <pc:sldMk cId="3028779059" sldId="2368"/>
            <ac:spMk id="2" creationId="{7D79007B-AF56-597C-C6F8-BB87C87B9569}"/>
          </ac:spMkLst>
        </pc:spChg>
      </pc:sldChg>
      <pc:sldChg chg="modSp mod">
        <pc:chgData name="Mike Montemurro" userId="40c20c913ca7511e" providerId="LiveId" clId="{2B767AA8-7602-4632-956F-5046149ED6AE}" dt="2024-05-16T15:21:43.339" v="198" actId="20577"/>
        <pc:sldMkLst>
          <pc:docMk/>
          <pc:sldMk cId="3638405448" sldId="2370"/>
        </pc:sldMkLst>
        <pc:spChg chg="mod">
          <ac:chgData name="Mike Montemurro" userId="40c20c913ca7511e" providerId="LiveId" clId="{2B767AA8-7602-4632-956F-5046149ED6AE}" dt="2024-05-16T15:21:43.339" v="198" actId="20577"/>
          <ac:spMkLst>
            <pc:docMk/>
            <pc:sldMk cId="3638405448" sldId="2370"/>
            <ac:spMk id="5" creationId="{312E63CB-7AA4-47E9-A213-073D8CADFEE1}"/>
          </ac:spMkLst>
        </pc:spChg>
      </pc:sldChg>
      <pc:sldChg chg="modSp mod">
        <pc:chgData name="Mike Montemurro" userId="40c20c913ca7511e" providerId="LiveId" clId="{2B767AA8-7602-4632-956F-5046149ED6AE}" dt="2024-05-16T15:33:09.368" v="337" actId="20577"/>
        <pc:sldMkLst>
          <pc:docMk/>
          <pc:sldMk cId="3766763096" sldId="2373"/>
        </pc:sldMkLst>
        <pc:spChg chg="mod">
          <ac:chgData name="Mike Montemurro" userId="40c20c913ca7511e" providerId="LiveId" clId="{2B767AA8-7602-4632-956F-5046149ED6AE}" dt="2024-05-16T15:33:09.368" v="337" actId="20577"/>
          <ac:spMkLst>
            <pc:docMk/>
            <pc:sldMk cId="3766763096" sldId="2373"/>
            <ac:spMk id="2" creationId="{C6EA7B30-6898-B557-187E-5DBC2CF7F632}"/>
          </ac:spMkLst>
        </pc:spChg>
      </pc:sldChg>
      <pc:sldChg chg="del">
        <pc:chgData name="Mike Montemurro" userId="40c20c913ca7511e" providerId="LiveId" clId="{2B767AA8-7602-4632-956F-5046149ED6AE}" dt="2024-05-16T09:23:43.632" v="2" actId="47"/>
        <pc:sldMkLst>
          <pc:docMk/>
          <pc:sldMk cId="750264454" sldId="2374"/>
        </pc:sldMkLst>
      </pc:sldChg>
      <pc:sldChg chg="modSp mod">
        <pc:chgData name="Mike Montemurro" userId="40c20c913ca7511e" providerId="LiveId" clId="{2B767AA8-7602-4632-956F-5046149ED6AE}" dt="2024-05-16T15:27:55.934" v="275" actId="20577"/>
        <pc:sldMkLst>
          <pc:docMk/>
          <pc:sldMk cId="3336687352" sldId="2375"/>
        </pc:sldMkLst>
        <pc:spChg chg="mod">
          <ac:chgData name="Mike Montemurro" userId="40c20c913ca7511e" providerId="LiveId" clId="{2B767AA8-7602-4632-956F-5046149ED6AE}" dt="2024-05-16T15:27:55.934" v="275" actId="20577"/>
          <ac:spMkLst>
            <pc:docMk/>
            <pc:sldMk cId="3336687352" sldId="2375"/>
            <ac:spMk id="5" creationId="{312E63CB-7AA4-47E9-A213-073D8CADFEE1}"/>
          </ac:spMkLst>
        </pc:spChg>
      </pc:sldChg>
      <pc:sldMasterChg chg="modSp mod">
        <pc:chgData name="Mike Montemurro" userId="40c20c913ca7511e" providerId="LiveId" clId="{2B767AA8-7602-4632-956F-5046149ED6AE}" dt="2024-05-16T09:17:43.749" v="1" actId="20577"/>
        <pc:sldMasterMkLst>
          <pc:docMk/>
          <pc:sldMasterMk cId="0" sldId="2147483648"/>
        </pc:sldMasterMkLst>
        <pc:spChg chg="mod">
          <ac:chgData name="Mike Montemurro" userId="40c20c913ca7511e" providerId="LiveId" clId="{2B767AA8-7602-4632-956F-5046149ED6AE}" dt="2024-05-16T09:17:43.749"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802.11-24/672r6</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4/11-24-0033-09-000m-revme-motions.pptx" TargetMode="External"/><Relationship Id="rId3" Type="http://schemas.openxmlformats.org/officeDocument/2006/relationships/hyperlink" Target="https://mentor.ieee.org/802.11/dcn/24/11-24-0472-05-000m-revme-sa-ballot-2-editor2-ad-hoc-comments.xlsx" TargetMode="External"/><Relationship Id="rId7" Type="http://schemas.openxmlformats.org/officeDocument/2006/relationships/hyperlink" Target="https://mentor.ieee.org/802.11/dcn/24/11-24-0491-03-000m-revme-sa-1-sec-adhoc-comments.xlsx" TargetMode="External"/><Relationship Id="rId2" Type="http://schemas.openxmlformats.org/officeDocument/2006/relationships/hyperlink" Target="https://mentor.ieee.org/802.11/dcn/24/11-24-0489-04-000m-revme-sb2-ed1-ad-hoc-comments.xlsx" TargetMode="External"/><Relationship Id="rId1" Type="http://schemas.openxmlformats.org/officeDocument/2006/relationships/slideLayout" Target="../slideLayouts/slideLayout1.xml"/><Relationship Id="rId6" Type="http://schemas.openxmlformats.org/officeDocument/2006/relationships/hyperlink" Target="https://mentor.ieee.org/802.11/dcn/21/11-21-0727-33-000m-revme-phy-comments.xls" TargetMode="External"/><Relationship Id="rId5" Type="http://schemas.openxmlformats.org/officeDocument/2006/relationships/hyperlink" Target="https://mentor.ieee.org/802.11/dcn/23/11-23-2032-09-000m-revme-mac-sa-comments.xls" TargetMode="External"/><Relationship Id="rId4" Type="http://schemas.openxmlformats.org/officeDocument/2006/relationships/hyperlink" Target="https://mentor.ieee.org/802.11/dcn/24/11-24-0484-01-000m-revme-gen-ad-hoc-comments-on-sb-recirc-1.xls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0859-01-000m-p802-11revm-revision-par.docx"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751-00-000m-minutes-for-revme-telecon-apr-29-2023.docx" TargetMode="External"/><Relationship Id="rId2" Type="http://schemas.openxmlformats.org/officeDocument/2006/relationships/hyperlink" Target="https://mentor.ieee.org/802.11/dcn/24/11-24-0252-00-000m-minutes-for-revme-2024-march-plenary-denver.docx" TargetMode="External"/><Relationship Id="rId1" Type="http://schemas.openxmlformats.org/officeDocument/2006/relationships/slideLayout" Target="../slideLayouts/slideLayout1.xml"/><Relationship Id="rId5" Type="http://schemas.openxmlformats.org/officeDocument/2006/relationships/hyperlink" Target="https://mentor.ieee.org/802.11/dcn/24/11-24-0784-00-000m-minutes-for-revme-telecon-may-6-2024.docx" TargetMode="External"/><Relationship Id="rId4" Type="http://schemas.openxmlformats.org/officeDocument/2006/relationships/hyperlink" Target="https://mentor.ieee.org/802.11/dcn/24/11-24-0792-00-000m-minutes-for-revme-telecon-march-25-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Monday July 8 at 10am ET for 2hrs</a:t>
            </a:r>
          </a:p>
          <a:p>
            <a:pPr>
              <a:lnSpc>
                <a:spcPct val="80000"/>
              </a:lnSpc>
            </a:pPr>
            <a:r>
              <a:rPr lang="en-US" altLang="en-US" sz="2000" dirty="0" err="1"/>
              <a:t>Adhoc</a:t>
            </a:r>
            <a:r>
              <a:rPr lang="en-US" altLang="en-US" sz="2000"/>
              <a:t>: None</a:t>
            </a:r>
          </a:p>
          <a:p>
            <a:pPr>
              <a:lnSpc>
                <a:spcPct val="80000"/>
              </a:lnSpc>
            </a:pPr>
            <a:r>
              <a:rPr lang="en-US" altLang="en-US" sz="2000"/>
              <a:t>For </a:t>
            </a:r>
            <a:r>
              <a:rPr lang="en-US" altLang="en-US" sz="2000" dirty="0"/>
              <a:t>the July plenary: 6 meetings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Having approved comment resolutions for all of the comments received from the recirculation SA Ballot on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D5.0 as contained in documents </a:t>
            </a:r>
          </a:p>
          <a:p>
            <a:pPr marL="457200" lvl="1" indent="0">
              <a:buNone/>
            </a:pPr>
            <a:r>
              <a:rPr lang="en-US" altLang="en-US" sz="1600" dirty="0">
                <a:hlinkClick r:id="rId2"/>
              </a:rPr>
              <a:t>https://mentor.ieee.org/802.11/dcn/24/11-24-0489-04-000m-revme-sb2-ed1-ad-hoc-comments.xlsx</a:t>
            </a:r>
            <a:r>
              <a:rPr lang="en-US" altLang="en-US" sz="1600" dirty="0"/>
              <a:t>,</a:t>
            </a:r>
          </a:p>
          <a:p>
            <a:pPr marL="457200" lvl="1" indent="0">
              <a:buNone/>
            </a:pPr>
            <a:r>
              <a:rPr lang="en-US" altLang="en-US" sz="1600" dirty="0">
                <a:hlinkClick r:id="rId3"/>
              </a:rPr>
              <a:t>https://mentor.ieee.org/802.11/dcn/24/11-24-0472-05-000m-revme-sa-ballot-2-editor2-ad-hoc-comments.xlsx</a:t>
            </a:r>
            <a:r>
              <a:rPr lang="en-US" altLang="en-US" sz="1600" dirty="0"/>
              <a:t>,</a:t>
            </a:r>
          </a:p>
          <a:p>
            <a:pPr marL="457200" lvl="1" indent="0">
              <a:lnSpc>
                <a:spcPct val="80000"/>
              </a:lnSpc>
              <a:buNone/>
            </a:pPr>
            <a:r>
              <a:rPr lang="en-US" altLang="en-US" sz="1600" dirty="0">
                <a:hlinkClick r:id="rId4"/>
              </a:rPr>
              <a:t>https://mentor.ieee.org/802.11/dcn/24/11-24-0484-02-000m-revme-gen-ad-hoc-comments-on-sb-recirc-1.xlsx</a:t>
            </a:r>
            <a:r>
              <a:rPr lang="en-US" altLang="en-US" sz="1600" dirty="0"/>
              <a:t>,</a:t>
            </a:r>
          </a:p>
          <a:p>
            <a:pPr marL="457200" lvl="1" indent="0">
              <a:lnSpc>
                <a:spcPct val="80000"/>
              </a:lnSpc>
              <a:buNone/>
            </a:pPr>
            <a:r>
              <a:rPr lang="en-US" altLang="en-US" sz="1600" dirty="0">
                <a:hlinkClick r:id="rId5"/>
              </a:rPr>
              <a:t>https://mentor.ieee.org/802.11/dcn/23/11-23-2032-09-000m-revme-mac-sa-comments.xls</a:t>
            </a:r>
            <a:r>
              <a:rPr lang="en-US" altLang="en-US" sz="1600" dirty="0"/>
              <a:t>, </a:t>
            </a:r>
          </a:p>
          <a:p>
            <a:pPr marL="457200" lvl="1" indent="0">
              <a:lnSpc>
                <a:spcPct val="80000"/>
              </a:lnSpc>
              <a:buNone/>
            </a:pPr>
            <a:r>
              <a:rPr lang="en-US" altLang="en-US" sz="1600" dirty="0">
                <a:hlinkClick r:id="rId6"/>
              </a:rPr>
              <a:t>https://mentor.ieee.org/802.11/dcn/21/11-21-0727-33-000m-revme-phy-comments.xls</a:t>
            </a:r>
            <a:r>
              <a:rPr lang="en-US" altLang="en-US" sz="1600" dirty="0"/>
              <a:t>,</a:t>
            </a:r>
          </a:p>
          <a:p>
            <a:pPr marL="457200" lvl="1" indent="0">
              <a:lnSpc>
                <a:spcPct val="80000"/>
              </a:lnSpc>
              <a:buNone/>
            </a:pPr>
            <a:r>
              <a:rPr lang="en-US" altLang="en-US" sz="1600" dirty="0">
                <a:hlinkClick r:id="rId7"/>
              </a:rPr>
              <a:t>https://mentor.ieee.org/802.11/dcn/24/11-24-0491-03-000m-revme-sa-1-sec-adhoc-comments.xlsx</a:t>
            </a:r>
            <a:r>
              <a:rPr lang="en-US" altLang="en-US" sz="1600" dirty="0"/>
              <a:t>,</a:t>
            </a:r>
          </a:p>
          <a:p>
            <a:pPr marL="457200" lvl="1" indent="0">
              <a:lnSpc>
                <a:spcPct val="80000"/>
              </a:lnSpc>
              <a:buNone/>
            </a:pPr>
            <a:r>
              <a:rPr lang="en-US" sz="1600" b="1" dirty="0">
                <a:effectLst/>
                <a:latin typeface="Times New Roman" panose="02020603050405020304" pitchFamily="18" charset="0"/>
                <a:ea typeface="Times New Roman" panose="02020603050405020304" pitchFamily="18" charset="0"/>
              </a:rPr>
              <a:t>And slide 39 of </a:t>
            </a:r>
          </a:p>
          <a:p>
            <a:pPr marL="457200" lvl="1" indent="0">
              <a:lnSpc>
                <a:spcPct val="80000"/>
              </a:lnSpc>
              <a:buNone/>
            </a:pPr>
            <a:r>
              <a:rPr lang="en-US" altLang="en-US" sz="1600" dirty="0">
                <a:hlinkClick r:id="rId8"/>
              </a:rPr>
              <a:t>https://mentor.ieee.org/802.11/dcn/24/11-24-0033-09-000m-revme-motions.pptx</a:t>
            </a:r>
            <a:r>
              <a:rPr lang="en-US" altLang="en-US" sz="1600" dirty="0">
                <a:latin typeface="Times New Roman" panose="02020603050405020304" pitchFamily="18" charset="0"/>
              </a:rPr>
              <a:t>, </a:t>
            </a:r>
            <a:endParaRPr lang="en-US" altLang="en-US" sz="1600" dirty="0"/>
          </a:p>
          <a:p>
            <a:pPr marL="457200" lvl="1" indent="0">
              <a:lnSpc>
                <a:spcPct val="80000"/>
              </a:lnSpc>
              <a:buNone/>
            </a:pPr>
            <a:endParaRPr lang="en-US" altLang="en-US" sz="1600" dirty="0"/>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Instruct the editor to prepare Draft 6.0 incorporating these resolutions </a:t>
            </a:r>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and</a:t>
            </a:r>
            <a:r>
              <a:rPr lang="en-CA" sz="1600"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a</a:t>
            </a:r>
            <a:r>
              <a:rPr lang="en-US" sz="1600" b="1" dirty="0">
                <a:effectLst/>
                <a:latin typeface="Times New Roman" panose="02020603050405020304" pitchFamily="18" charset="0"/>
                <a:ea typeface="Times New Roman" panose="02020603050405020304" pitchFamily="18" charset="0"/>
              </a:rPr>
              <a:t>pprove a 15-day SA Ballot Recirculation asking the question “Should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D6.0 be forwarded to RevCom?”</a:t>
            </a:r>
            <a:endParaRPr lang="en-CA" sz="16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400" dirty="0"/>
          </a:p>
          <a:p>
            <a:pPr marL="0" indent="0">
              <a:lnSpc>
                <a:spcPct val="80000"/>
              </a:lnSpc>
              <a:buNone/>
            </a:pPr>
            <a:r>
              <a:rPr lang="en-CA" sz="1600" dirty="0"/>
              <a:t>Moved: Jerome Henry</a:t>
            </a:r>
          </a:p>
          <a:p>
            <a:pPr marL="0" indent="0">
              <a:buNone/>
            </a:pPr>
            <a:r>
              <a:rPr lang="en-CA" sz="1600" dirty="0"/>
              <a:t>Seconded: Jouni Malinen</a:t>
            </a:r>
          </a:p>
          <a:p>
            <a:pPr marL="0" indent="0">
              <a:buNone/>
            </a:pPr>
            <a:r>
              <a:rPr lang="en-CA" sz="1600" dirty="0"/>
              <a:t>Results: Unanimous. Approved.</a:t>
            </a:r>
            <a:endParaRPr lang="en-US" altLang="en-US" sz="16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Believing that the PAR contained in the document referenced below meets IEEE-SA guidelines,</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dirty="0">
                <a:latin typeface="Times New Roman" panose="02020603050405020304" pitchFamily="18" charset="0"/>
                <a:ea typeface="Times New Roman" panose="02020603050405020304" pitchFamily="18" charset="0"/>
              </a:rPr>
              <a:t>r</a:t>
            </a:r>
            <a:r>
              <a:rPr lang="en-GB" sz="1800" b="1" dirty="0">
                <a:effectLst/>
                <a:latin typeface="Times New Roman" panose="02020603050405020304" pitchFamily="18" charset="0"/>
                <a:ea typeface="Times New Roman" panose="02020603050405020304" pitchFamily="18" charset="0"/>
              </a:rPr>
              <a:t>equest that the PAR contained in </a:t>
            </a:r>
            <a:r>
              <a:rPr lang="en-GB" sz="1800" b="1" dirty="0">
                <a:effectLst/>
                <a:latin typeface="Times New Roman" panose="02020603050405020304" pitchFamily="18" charset="0"/>
                <a:ea typeface="Times New Roman" panose="02020603050405020304" pitchFamily="18" charset="0"/>
                <a:hlinkClick r:id="rId2"/>
              </a:rPr>
              <a:t>https://mentor.ieee.org/802.11/dcn/24/11-24-0859-01-000m-p802-11revm-revision-par.docx</a:t>
            </a:r>
            <a:r>
              <a:rPr lang="en-GB" sz="1800" b="1" dirty="0">
                <a:effectLst/>
                <a:latin typeface="Times New Roman" panose="02020603050405020304" pitchFamily="18" charset="0"/>
                <a:ea typeface="Times New Roman" panose="02020603050405020304" pitchFamily="18" charset="0"/>
              </a:rPr>
              <a:t> be posted to the IEEE 802 Executive Committee (EC) agenda for WG 802 preview and EC approval to submit to NESCOM, granting the WG Chair editorial </a:t>
            </a:r>
            <a:r>
              <a:rPr lang="en-GB" sz="1800" dirty="0">
                <a:latin typeface="Times New Roman" panose="02020603050405020304" pitchFamily="18" charset="0"/>
                <a:ea typeface="Times New Roman" panose="02020603050405020304" pitchFamily="18" charset="0"/>
              </a:rPr>
              <a:t>license</a:t>
            </a:r>
            <a:r>
              <a:rPr lang="en-GB" sz="1800" b="1" dirty="0">
                <a:effectLst/>
                <a:latin typeface="Times New Roman" panose="02020603050405020304" pitchFamily="18"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Jerome Henry</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Robert Stacey</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Michael Montemurro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vote: 11-0-1 ]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a:t>802.11 Revision </a:t>
            </a:r>
            <a:r>
              <a:rPr lang="en-CA" dirty="0"/>
              <a:t>PAR approval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a:p>
        </p:txBody>
      </p:sp>
    </p:spTree>
    <p:extLst>
      <p:ext uri="{BB962C8B-B14F-4D97-AF65-F5344CB8AC3E}">
        <p14:creationId xmlns:p14="http://schemas.microsoft.com/office/powerpoint/2010/main" val="376676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https://mtgevents.com.au/ieee2024/</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May 13,  4pm  CET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Motions </a:t>
            </a:r>
          </a:p>
          <a:p>
            <a:pPr lvl="2"/>
            <a:r>
              <a:rPr lang="en-GB" sz="1400" dirty="0"/>
              <a:t>TG officer confirmation (Slide 8)</a:t>
            </a:r>
          </a:p>
          <a:p>
            <a:pPr lvl="1"/>
            <a:r>
              <a:rPr lang="en-GB" sz="1400" dirty="0"/>
              <a:t>Editor report</a:t>
            </a:r>
          </a:p>
          <a:p>
            <a:pPr lvl="1"/>
            <a:r>
              <a:rPr lang="en-GB" sz="1400" dirty="0"/>
              <a:t>Comment resolution</a:t>
            </a:r>
          </a:p>
          <a:p>
            <a:pPr lvl="2"/>
            <a:r>
              <a:rPr lang="en-CA" altLang="en-US" sz="1400" dirty="0"/>
              <a:t>Clause 6 issue clean-up</a:t>
            </a:r>
          </a:p>
          <a:p>
            <a:pPr lvl="3"/>
            <a:r>
              <a:rPr lang="en-CA" altLang="en-US" sz="1200" dirty="0" err="1"/>
              <a:t>TGbc</a:t>
            </a:r>
            <a:r>
              <a:rPr lang="en-CA" altLang="en-US" sz="1200" dirty="0"/>
              <a:t> – Smith (SRT)</a:t>
            </a:r>
          </a:p>
          <a:p>
            <a:pPr lvl="3"/>
            <a:r>
              <a:rPr lang="en-CA" altLang="en-US" sz="1200" dirty="0"/>
              <a:t>CID 7067-az – doc 11-24/691 – Hamilton (Ruckus/</a:t>
            </a:r>
            <a:r>
              <a:rPr lang="en-CA" altLang="en-US" sz="1200" dirty="0" err="1"/>
              <a:t>Commscope</a:t>
            </a:r>
            <a:r>
              <a:rPr lang="en-CA" altLang="en-US" sz="1200" dirty="0"/>
              <a:t>)</a:t>
            </a:r>
          </a:p>
          <a:p>
            <a:pPr lvl="3"/>
            <a:r>
              <a:rPr lang="en-CA" altLang="en-US" sz="1200" dirty="0"/>
              <a:t>Any other issues/CIDs/Contributions? Graham?</a:t>
            </a:r>
          </a:p>
          <a:p>
            <a:pPr lvl="2"/>
            <a:r>
              <a:rPr lang="en-CA" altLang="en-US" sz="1400" dirty="0"/>
              <a:t>CID 7051 – should have same resolution as CID 7059 – Chair</a:t>
            </a:r>
          </a:p>
          <a:p>
            <a:pPr lvl="2"/>
            <a:r>
              <a:rPr lang="en-CA" altLang="en-US" sz="1400" dirty="0"/>
              <a:t>CID 7001 – doc 11-24/732 – Adachi (Toshiba)</a:t>
            </a:r>
          </a:p>
          <a:p>
            <a:pPr lvl="2"/>
            <a:r>
              <a:rPr lang="en-CA" altLang="en-US" sz="1400" dirty="0"/>
              <a:t>CID 7024 – doc 11-24/718 – Wang (</a:t>
            </a:r>
            <a:r>
              <a:rPr lang="en-CA" altLang="en-US" sz="1400" dirty="0" err="1"/>
              <a:t>InterDigital</a:t>
            </a:r>
            <a:r>
              <a:rPr lang="en-CA" altLang="en-US" sz="1400" dirty="0"/>
              <a:t>)</a:t>
            </a:r>
          </a:p>
          <a:p>
            <a:pPr lvl="2"/>
            <a:r>
              <a:rPr lang="en-CA" altLang="en-US" sz="1400" dirty="0"/>
              <a:t>CID 7160 – Rison (Samsung) </a:t>
            </a:r>
          </a:p>
          <a:p>
            <a:pPr lvl="2"/>
            <a:r>
              <a:rPr lang="en-CA" altLang="en-US" sz="1400" dirty="0"/>
              <a:t>CID 7196 – Rosdahl (Qualcomm)</a:t>
            </a:r>
          </a:p>
          <a:p>
            <a:pPr lvl="2"/>
            <a:r>
              <a:rPr lang="en-CA" altLang="en-US" sz="1400" dirty="0"/>
              <a:t>CID 7067-bd – doc 11-24/760 – Levy (</a:t>
            </a:r>
            <a:r>
              <a:rPr lang="en-CA" altLang="en-US" sz="1400" dirty="0" err="1"/>
              <a:t>InterDigital</a:t>
            </a:r>
            <a:r>
              <a:rPr lang="en-CA" altLang="en-US" sz="1400" dirty="0"/>
              <a:t>) </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410200" y="1156494"/>
            <a:ext cx="65532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10:30am CET</a:t>
            </a:r>
          </a:p>
          <a:p>
            <a:pPr lvl="1"/>
            <a:r>
              <a:rPr lang="en-CA" altLang="en-US" sz="1400" dirty="0"/>
              <a:t>Comment resolution</a:t>
            </a:r>
          </a:p>
          <a:p>
            <a:pPr lvl="2"/>
            <a:r>
              <a:rPr lang="en-CA" altLang="en-US" dirty="0"/>
              <a:t>CID 7195, 7225  – Rison (Samsung)</a:t>
            </a:r>
          </a:p>
          <a:p>
            <a:pPr lvl="2"/>
            <a:r>
              <a:rPr lang="en-CA" altLang="en-US" dirty="0"/>
              <a:t>CID 7065, 7066 – doc 11-24/758 – Segev (Intel)</a:t>
            </a:r>
          </a:p>
          <a:p>
            <a:pPr lvl="2"/>
            <a:r>
              <a:rPr lang="en-CA" altLang="en-US" dirty="0"/>
              <a:t>CID 7075 (MAC) – doc 11-24/865 – Segev (Intel)</a:t>
            </a:r>
          </a:p>
          <a:p>
            <a:pPr lvl="2"/>
            <a:r>
              <a:rPr lang="en-CA" altLang="en-US" dirty="0"/>
              <a:t>CID 7108 (MAC) – Hamilton (Ruckus/</a:t>
            </a:r>
            <a:r>
              <a:rPr lang="en-CA" altLang="en-US" dirty="0" err="1"/>
              <a:t>Commscope</a:t>
            </a:r>
            <a:r>
              <a:rPr lang="en-CA" altLang="en-US" dirty="0"/>
              <a:t>)</a:t>
            </a:r>
          </a:p>
          <a:p>
            <a:pPr lvl="2"/>
            <a:r>
              <a:rPr lang="en-CA" altLang="en-US" dirty="0"/>
              <a:t>CID 7021 (PHY) – doc 11-24/687 – Levy (</a:t>
            </a:r>
            <a:r>
              <a:rPr lang="en-CA" altLang="en-US" dirty="0" err="1"/>
              <a:t>InterDigital</a:t>
            </a:r>
            <a:r>
              <a:rPr lang="en-CA" altLang="en-US" dirty="0"/>
              <a:t>)</a:t>
            </a:r>
          </a:p>
          <a:p>
            <a:pPr lvl="2"/>
            <a:r>
              <a:rPr lang="en-CA" altLang="en-US" sz="1200" dirty="0"/>
              <a:t>CID 7067-bc – 11-24/855 – Smith (SRT</a:t>
            </a:r>
            <a:r>
              <a:rPr lang="en-CA" altLang="en-US" dirty="0"/>
              <a:t>)</a:t>
            </a:r>
          </a:p>
          <a:p>
            <a:pPr lvl="2"/>
            <a:r>
              <a:rPr lang="en-CA" altLang="en-US" dirty="0"/>
              <a:t>Doc 11-24/901 – Levy (</a:t>
            </a:r>
            <a:r>
              <a:rPr lang="en-CA" altLang="en-US" dirty="0" err="1"/>
              <a:t>InterDigital</a:t>
            </a:r>
            <a:r>
              <a:rPr lang="en-CA" altLang="en-US" dirty="0"/>
              <a:t>)</a:t>
            </a:r>
          </a:p>
          <a:p>
            <a:pPr lvl="1"/>
            <a:r>
              <a:rPr lang="en-CA" altLang="en-US" sz="1400" dirty="0"/>
              <a:t>Recess</a:t>
            </a:r>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410200" y="3581400"/>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4pm CET</a:t>
            </a:r>
          </a:p>
          <a:p>
            <a:pPr lvl="1"/>
            <a:r>
              <a:rPr lang="en-CA" altLang="en-US" sz="1400" dirty="0"/>
              <a:t>Comment resolution</a:t>
            </a:r>
          </a:p>
          <a:p>
            <a:pPr lvl="2"/>
            <a:r>
              <a:rPr lang="en-CA" altLang="en-US" dirty="0"/>
              <a:t>CID 7179 – Au (Huawei) </a:t>
            </a:r>
          </a:p>
          <a:p>
            <a:pPr lvl="2"/>
            <a:r>
              <a:rPr lang="en-CA" altLang="en-US" dirty="0"/>
              <a:t>CID 7110, 7111 (GEN) – 11-24/920 – McCann (Huawei)</a:t>
            </a:r>
          </a:p>
          <a:p>
            <a:pPr lvl="2"/>
            <a:r>
              <a:rPr lang="en-CA" altLang="en-US" dirty="0"/>
              <a:t>CID 7219 – 11-24/927 – Rosdahl(Qualcomm)</a:t>
            </a:r>
          </a:p>
          <a:p>
            <a:pPr lvl="2"/>
            <a:r>
              <a:rPr lang="en-CA" altLang="en-US" dirty="0"/>
              <a:t>CID 7091 (MAC) – Hedayat (Apple)</a:t>
            </a:r>
          </a:p>
          <a:p>
            <a:pPr lvl="2"/>
            <a:r>
              <a:rPr lang="en-CA" altLang="en-US" dirty="0"/>
              <a:t>CID 7123 (PHY) – Levy (</a:t>
            </a:r>
            <a:r>
              <a:rPr lang="en-CA" altLang="en-US" dirty="0" err="1"/>
              <a:t>InterDigital</a:t>
            </a:r>
            <a:r>
              <a:rPr lang="en-CA" altLang="en-US" dirty="0"/>
              <a:t>)</a:t>
            </a:r>
          </a:p>
          <a:p>
            <a:pPr lvl="2"/>
            <a:r>
              <a:rPr lang="en-CA" altLang="en-US" dirty="0"/>
              <a:t>Channel usage – Hart (Cisco)</a:t>
            </a:r>
          </a:p>
          <a:p>
            <a:pPr lvl="2"/>
            <a:r>
              <a:rPr lang="en-CA" altLang="en-US" dirty="0"/>
              <a:t>CID 7159 (MAC) – Rison (Samsung)</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69509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10:30am CET</a:t>
            </a:r>
            <a:endParaRPr lang="en-US" altLang="en-US" sz="1800" dirty="0"/>
          </a:p>
          <a:p>
            <a:pPr lvl="1"/>
            <a:r>
              <a:rPr lang="en-CA" altLang="en-US" sz="1400" dirty="0"/>
              <a:t>Comment Resolution</a:t>
            </a:r>
          </a:p>
          <a:p>
            <a:pPr lvl="2"/>
            <a:r>
              <a:rPr lang="en-CA" altLang="en-US" dirty="0"/>
              <a:t>802.11 Revision PAR review</a:t>
            </a:r>
          </a:p>
          <a:p>
            <a:pPr lvl="2"/>
            <a:r>
              <a:rPr lang="en-CA" altLang="en-US" dirty="0"/>
              <a:t>CID 7095/7096 – doc 11-24/770 – Henry (Cisco)</a:t>
            </a:r>
          </a:p>
          <a:p>
            <a:pPr lvl="2"/>
            <a:r>
              <a:rPr lang="en-CA" altLang="en-US" dirty="0"/>
              <a:t>CIDs 7011, 7014 &amp; 7015 – doc 11-24/816 – </a:t>
            </a:r>
            <a:r>
              <a:rPr lang="en-CA" altLang="en-US" dirty="0" err="1"/>
              <a:t>Halasz</a:t>
            </a:r>
            <a:r>
              <a:rPr lang="en-CA" altLang="en-US" dirty="0"/>
              <a:t> (Morse Micro)</a:t>
            </a:r>
          </a:p>
          <a:p>
            <a:pPr lvl="2"/>
            <a:r>
              <a:rPr lang="en-CA" altLang="en-US" dirty="0"/>
              <a:t>Replay Counter Clean-up – doc 11-24/711 – </a:t>
            </a:r>
            <a:r>
              <a:rPr lang="en-CA" altLang="en-US" dirty="0" err="1"/>
              <a:t>Ptasinski</a:t>
            </a:r>
            <a:r>
              <a:rPr lang="en-CA" altLang="en-US" dirty="0"/>
              <a:t> (Element 78)</a:t>
            </a:r>
          </a:p>
          <a:p>
            <a:pPr lvl="2"/>
            <a:r>
              <a:rPr lang="en-CA" altLang="en-US" dirty="0"/>
              <a:t>CID 7108, 7067, 7105 – doc 11-24/691 – Hamilton (Ruckus/</a:t>
            </a:r>
            <a:r>
              <a:rPr lang="en-CA" altLang="en-US" dirty="0" err="1"/>
              <a:t>Commscope</a:t>
            </a:r>
            <a:r>
              <a:rPr lang="en-CA" altLang="en-US" dirty="0"/>
              <a:t>)</a:t>
            </a:r>
          </a:p>
          <a:p>
            <a:pPr lvl="2"/>
            <a:r>
              <a:rPr lang="en-CA" altLang="en-US" dirty="0"/>
              <a:t>CID 7142, 7137, 7146, (MAC), 7123 (PHY) – doc 11-24/687 – Levy (</a:t>
            </a:r>
            <a:r>
              <a:rPr lang="en-CA" altLang="en-US" dirty="0" err="1"/>
              <a:t>InterDigital</a:t>
            </a:r>
            <a:r>
              <a:rPr lang="en-CA" altLang="en-US" dirty="0"/>
              <a:t>)</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7163307" y="1360714"/>
            <a:ext cx="49905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16, 4pm CET</a:t>
            </a:r>
            <a:endParaRPr lang="en-US" altLang="en-US" sz="1800" dirty="0"/>
          </a:p>
          <a:p>
            <a:pPr lvl="1"/>
            <a:r>
              <a:rPr lang="en-CA" altLang="en-US" sz="1400" dirty="0"/>
              <a:t>Motions</a:t>
            </a:r>
            <a:endParaRPr lang="en-CA" sz="1400" dirty="0"/>
          </a:p>
          <a:p>
            <a:pPr lvl="2"/>
            <a:r>
              <a:rPr lang="en-CA" altLang="en-US" sz="1400" dirty="0"/>
              <a:t>Doc 11-24/33 Slides 29 – 39</a:t>
            </a:r>
          </a:p>
          <a:p>
            <a:pPr lvl="2"/>
            <a:r>
              <a:rPr lang="en-GB" sz="1400" dirty="0"/>
              <a:t>Minutes (Slide 7)</a:t>
            </a:r>
          </a:p>
          <a:p>
            <a:pPr lvl="2"/>
            <a:r>
              <a:rPr lang="en-GB" altLang="en-US" sz="1400" dirty="0"/>
              <a:t>SA Ballot recirculation</a:t>
            </a:r>
            <a:endParaRPr lang="en-CA" altLang="en-US" sz="1400" dirty="0"/>
          </a:p>
          <a:p>
            <a:pPr lvl="2"/>
            <a:r>
              <a:rPr lang="en-CA" altLang="en-US" sz="1400" dirty="0"/>
              <a:t>802.11 Revision PAR Motion</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657600"/>
            <a:ext cx="6705599"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4pm CET</a:t>
            </a:r>
            <a:endParaRPr lang="en-US" altLang="en-US" sz="1800" dirty="0"/>
          </a:p>
          <a:p>
            <a:pPr lvl="1"/>
            <a:r>
              <a:rPr lang="en-CA" altLang="en-US" sz="1400" dirty="0"/>
              <a:t>Comment Resolution</a:t>
            </a:r>
          </a:p>
          <a:p>
            <a:pPr lvl="2"/>
            <a:r>
              <a:rPr lang="en-CA" altLang="en-US" sz="1100" dirty="0"/>
              <a:t>CID 7103, 7115, 7137, 7123  – Withdrawn</a:t>
            </a:r>
          </a:p>
          <a:p>
            <a:pPr lvl="2"/>
            <a:r>
              <a:rPr lang="en-CA" altLang="en-US" sz="1100" dirty="0"/>
              <a:t>CID 7095/7096 – doc 11-24/770 – Henry (Cisco) </a:t>
            </a:r>
          </a:p>
          <a:p>
            <a:pPr lvl="2"/>
            <a:r>
              <a:rPr lang="en-CA" altLang="en-US" sz="1100" dirty="0"/>
              <a:t>Doc 11-24/914 – Qi (Intel)</a:t>
            </a:r>
          </a:p>
          <a:p>
            <a:pPr lvl="2"/>
            <a:r>
              <a:rPr lang="en-CA" altLang="en-US" sz="1100" dirty="0"/>
              <a:t>CID 7063 – Qi (Intel)</a:t>
            </a:r>
          </a:p>
          <a:p>
            <a:pPr lvl="2"/>
            <a:r>
              <a:rPr lang="en-CA" altLang="en-US" sz="1100" dirty="0"/>
              <a:t>CID 7075, 7076 – doc 11-24/0771 – Sand (DLR)</a:t>
            </a:r>
          </a:p>
          <a:p>
            <a:pPr lvl="2"/>
            <a:r>
              <a:rPr lang="en-CA" altLang="en-US" sz="1100" dirty="0"/>
              <a:t>CID 7034, 7080, 7081 – doc 11-24/775 – Sand (DLR)</a:t>
            </a:r>
          </a:p>
          <a:p>
            <a:pPr lvl="2"/>
            <a:r>
              <a:rPr lang="en-CA" altLang="en-US" sz="1100" dirty="0"/>
              <a:t>CID 7203, 7228 – Rison (Samsung)</a:t>
            </a:r>
          </a:p>
          <a:p>
            <a:pPr lvl="2"/>
            <a:r>
              <a:rPr lang="en-CA" altLang="en-US" sz="1100" dirty="0" err="1"/>
              <a:t>Misc</a:t>
            </a:r>
            <a:r>
              <a:rPr lang="en-CA" altLang="en-US" sz="1100" dirty="0"/>
              <a:t> CIDs – CID 7116, 7071</a:t>
            </a:r>
          </a:p>
          <a:p>
            <a:pPr lvl="2"/>
            <a:r>
              <a:rPr lang="en-CA" altLang="en-US" sz="1100" dirty="0"/>
              <a:t>MAC “Resolved” comments from May 6 – Rison (Samsung)</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March Plenary:</a:t>
            </a:r>
          </a:p>
          <a:p>
            <a:pPr marL="457200" lvl="1" indent="0">
              <a:lnSpc>
                <a:spcPct val="80000"/>
              </a:lnSpc>
              <a:buNone/>
            </a:pPr>
            <a:r>
              <a:rPr lang="en-US" altLang="en-US" sz="1600" dirty="0">
                <a:hlinkClick r:id="rId2"/>
              </a:rPr>
              <a:t>https://mentor.ieee.org/802.11/dcn/24/11-24-0252-00-000m-minutes-for-revme-2024-march-plenary-denver.docx</a:t>
            </a:r>
            <a:endParaRPr lang="en-US" altLang="en-US" sz="1600" dirty="0"/>
          </a:p>
          <a:p>
            <a:pPr>
              <a:lnSpc>
                <a:spcPct val="80000"/>
              </a:lnSpc>
            </a:pPr>
            <a:r>
              <a:rPr lang="en-US" altLang="en-US" sz="2000" dirty="0"/>
              <a:t>Teleconferences:</a:t>
            </a:r>
          </a:p>
          <a:p>
            <a:pPr marL="457200" lvl="1" indent="0">
              <a:lnSpc>
                <a:spcPct val="80000"/>
              </a:lnSpc>
              <a:buNone/>
            </a:pPr>
            <a:r>
              <a:rPr lang="en-US" altLang="en-US" sz="1600" dirty="0">
                <a:hlinkClick r:id="rId3"/>
              </a:rPr>
              <a:t>https://mentor.ieee.org/802.11/dcn/24/11-24-0751-00-000m-minutes-for-revme-telecon-apr-29-2023.docx</a:t>
            </a:r>
            <a:endParaRPr lang="en-US" altLang="en-US" sz="1600" dirty="0"/>
          </a:p>
          <a:p>
            <a:pPr marL="457200" lvl="1" indent="0">
              <a:lnSpc>
                <a:spcPct val="80000"/>
              </a:lnSpc>
              <a:buNone/>
            </a:pPr>
            <a:r>
              <a:rPr lang="en-US" altLang="en-US" sz="1600" dirty="0">
                <a:hlinkClick r:id="rId4"/>
              </a:rPr>
              <a:t>https://mentor.ieee.org/802.11/dcn/24/11-24-0792-00-000m-minutes-for-revme-telecon-march-25-2024.docx</a:t>
            </a:r>
            <a:r>
              <a:rPr lang="en-US" altLang="en-US" sz="1600" dirty="0"/>
              <a:t> </a:t>
            </a:r>
          </a:p>
          <a:p>
            <a:pPr marL="457200" lvl="1" indent="0">
              <a:lnSpc>
                <a:spcPct val="80000"/>
              </a:lnSpc>
              <a:buNone/>
            </a:pPr>
            <a:r>
              <a:rPr lang="en-US" altLang="en-US" sz="1600" dirty="0">
                <a:hlinkClick r:id="rId5"/>
              </a:rPr>
              <a:t>https://mentor.ieee.org/802.11/dcn/24/11-24-0784-00-000m-minutes-for-revme-telecon-may-6-2024.docx</a:t>
            </a:r>
            <a:r>
              <a:rPr lang="en-US" altLang="en-US" sz="1600" dirty="0"/>
              <a:t>  </a:t>
            </a:r>
          </a:p>
          <a:p>
            <a:pPr marL="457200" lvl="1" indent="0">
              <a:lnSpc>
                <a:spcPct val="80000"/>
              </a:lnSpc>
              <a:buNone/>
            </a:pPr>
            <a:endParaRPr lang="en-CA" dirty="0"/>
          </a:p>
          <a:p>
            <a:pPr marL="0" indent="0">
              <a:lnSpc>
                <a:spcPct val="80000"/>
              </a:lnSpc>
              <a:buNone/>
            </a:pPr>
            <a:r>
              <a:rPr lang="en-CA" dirty="0"/>
              <a:t>Moved: Jon Rosdahl</a:t>
            </a:r>
          </a:p>
          <a:p>
            <a:pPr marL="0" indent="0">
              <a:buNone/>
            </a:pPr>
            <a:r>
              <a:rPr lang="en-CA" dirty="0"/>
              <a:t>Seconded: Jerome Henry</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Motion: Confirm the following </a:t>
            </a:r>
            <a:r>
              <a:rPr lang="en-US" altLang="en-US" dirty="0" err="1"/>
              <a:t>TGme</a:t>
            </a:r>
            <a:r>
              <a:rPr lang="en-US" altLang="en-US" dirty="0"/>
              <a:t> Vice Chairs,</a:t>
            </a:r>
          </a:p>
          <a:p>
            <a:pPr lvl="1">
              <a:lnSpc>
                <a:spcPct val="80000"/>
              </a:lnSpc>
            </a:pPr>
            <a:r>
              <a:rPr lang="en-US" altLang="en-US" b="1" dirty="0"/>
              <a:t>Mark Hamilton,</a:t>
            </a:r>
          </a:p>
          <a:p>
            <a:pPr lvl="1">
              <a:lnSpc>
                <a:spcPct val="80000"/>
              </a:lnSpc>
            </a:pPr>
            <a:r>
              <a:rPr lang="en-US" altLang="en-US" b="1" dirty="0"/>
              <a:t>Mark Rison,</a:t>
            </a:r>
          </a:p>
          <a:p>
            <a:pPr marL="0" indent="0">
              <a:lnSpc>
                <a:spcPct val="80000"/>
              </a:lnSpc>
              <a:buNone/>
            </a:pPr>
            <a:r>
              <a:rPr lang="en-US" altLang="en-US" dirty="0"/>
              <a:t>confirm Emily Qi and Edward Au as </a:t>
            </a:r>
            <a:r>
              <a:rPr lang="en-US" altLang="en-US" dirty="0" err="1"/>
              <a:t>TGme</a:t>
            </a:r>
            <a:r>
              <a:rPr lang="en-US" altLang="en-US" dirty="0"/>
              <a:t> Editors,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Jouni Malinen</a:t>
            </a:r>
          </a:p>
          <a:p>
            <a:pPr>
              <a:lnSpc>
                <a:spcPct val="80000"/>
              </a:lnSpc>
            </a:pPr>
            <a:r>
              <a:rPr lang="en-US" altLang="en-US" dirty="0"/>
              <a:t>Seconded: Stephen </a:t>
            </a:r>
            <a:r>
              <a:rPr lang="en-US" altLang="en-US" dirty="0" err="1"/>
              <a:t>McCAnn</a:t>
            </a:r>
            <a:endParaRPr lang="en-US" altLang="en-US" dirty="0"/>
          </a:p>
          <a:p>
            <a:pPr>
              <a:lnSpc>
                <a:spcPct val="80000"/>
              </a:lnSpc>
            </a:pPr>
            <a:r>
              <a:rPr lang="en-US" altLang="en-US" dirty="0"/>
              <a:t>Result: Unanimous. Approved.</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5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116440</TotalTime>
  <Words>2869</Words>
  <Application>Microsoft Office PowerPoint</Application>
  <PresentationFormat>Widescreen</PresentationFormat>
  <Paragraphs>322</Paragraphs>
  <Slides>22</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wireless interim session</vt:lpstr>
      <vt:lpstr>Chair’s welcome and Patent Reminder</vt:lpstr>
      <vt:lpstr>REVme Agenda</vt:lpstr>
      <vt:lpstr>REVme Agenda</vt:lpstr>
      <vt:lpstr>REVme minutes approval</vt:lpstr>
      <vt:lpstr>Vice Chair Election/Editor/Secretary Confirmation</vt:lpstr>
      <vt:lpstr>TGme Timeline</vt:lpstr>
      <vt:lpstr>Teleconference/Meeting plan</vt:lpstr>
      <vt:lpstr>SA Ballot Recirculation</vt:lpstr>
      <vt:lpstr>802.11 Revision PAR approval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4630</cp:revision>
  <cp:lastPrinted>2014-11-04T15:04:57Z</cp:lastPrinted>
  <dcterms:created xsi:type="dcterms:W3CDTF">2007-04-17T18:10:23Z</dcterms:created>
  <dcterms:modified xsi:type="dcterms:W3CDTF">2024-05-16T15:37:45Z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