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0"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877F6B-F9F5-4F40-BE45-44DBF5D541E4}" v="8" dt="2024-05-16T07:54:13.3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3" d="100"/>
          <a:sy n="83" d="100"/>
        </p:scale>
        <p:origin x="48"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E877F6B-F9F5-4F40-BE45-44DBF5D541E4}"/>
    <pc:docChg chg="custSel modSld modMainMaster">
      <pc:chgData name="Mike Montemurro" userId="40c20c913ca7511e" providerId="LiveId" clId="{1E877F6B-F9F5-4F40-BE45-44DBF5D541E4}" dt="2024-05-16T09:13:16.435" v="450" actId="20577"/>
      <pc:docMkLst>
        <pc:docMk/>
      </pc:docMkLst>
      <pc:sldChg chg="modSp mod">
        <pc:chgData name="Mike Montemurro" userId="40c20c913ca7511e" providerId="LiveId" clId="{1E877F6B-F9F5-4F40-BE45-44DBF5D541E4}" dt="2024-05-16T07:53:38.603" v="363" actId="20577"/>
        <pc:sldMkLst>
          <pc:docMk/>
          <pc:sldMk cId="3056178945" sldId="848"/>
        </pc:sldMkLst>
        <pc:spChg chg="mod">
          <ac:chgData name="Mike Montemurro" userId="40c20c913ca7511e" providerId="LiveId" clId="{1E877F6B-F9F5-4F40-BE45-44DBF5D541E4}" dt="2024-05-16T07:53:38.603" v="363" actId="20577"/>
          <ac:spMkLst>
            <pc:docMk/>
            <pc:sldMk cId="3056178945" sldId="848"/>
            <ac:spMk id="5" creationId="{312E63CB-7AA4-47E9-A213-073D8CADFEE1}"/>
          </ac:spMkLst>
        </pc:spChg>
      </pc:sldChg>
      <pc:sldChg chg="modSp mod">
        <pc:chgData name="Mike Montemurro" userId="40c20c913ca7511e" providerId="LiveId" clId="{1E877F6B-F9F5-4F40-BE45-44DBF5D541E4}" dt="2024-05-16T09:12:30.349" v="448" actId="20577"/>
        <pc:sldMkLst>
          <pc:docMk/>
          <pc:sldMk cId="2822743645" sldId="850"/>
        </pc:sldMkLst>
        <pc:spChg chg="mod">
          <ac:chgData name="Mike Montemurro" userId="40c20c913ca7511e" providerId="LiveId" clId="{1E877F6B-F9F5-4F40-BE45-44DBF5D541E4}" dt="2024-05-16T09:12:30.349" v="448" actId="20577"/>
          <ac:spMkLst>
            <pc:docMk/>
            <pc:sldMk cId="2822743645" sldId="850"/>
            <ac:spMk id="5" creationId="{5C289E12-1085-4168-A398-0F7249308ABA}"/>
          </ac:spMkLst>
        </pc:spChg>
      </pc:sldChg>
      <pc:sldChg chg="modSp mod">
        <pc:chgData name="Mike Montemurro" userId="40c20c913ca7511e" providerId="LiveId" clId="{1E877F6B-F9F5-4F40-BE45-44DBF5D541E4}" dt="2024-05-16T07:42:05.806" v="297" actId="947"/>
        <pc:sldMkLst>
          <pc:docMk/>
          <pc:sldMk cId="3276047351" sldId="863"/>
        </pc:sldMkLst>
        <pc:spChg chg="mod">
          <ac:chgData name="Mike Montemurro" userId="40c20c913ca7511e" providerId="LiveId" clId="{1E877F6B-F9F5-4F40-BE45-44DBF5D541E4}" dt="2024-05-16T07:42:05.806" v="297" actId="947"/>
          <ac:spMkLst>
            <pc:docMk/>
            <pc:sldMk cId="3276047351" sldId="863"/>
            <ac:spMk id="2" creationId="{6F345F46-AFF6-18FA-4D1E-837DFE5D44B7}"/>
          </ac:spMkLst>
        </pc:spChg>
      </pc:sldChg>
      <pc:sldChg chg="modSp mod">
        <pc:chgData name="Mike Montemurro" userId="40c20c913ca7511e" providerId="LiveId" clId="{1E877F6B-F9F5-4F40-BE45-44DBF5D541E4}" dt="2024-05-16T09:13:16.435" v="450" actId="20577"/>
        <pc:sldMkLst>
          <pc:docMk/>
          <pc:sldMk cId="3028779059" sldId="2368"/>
        </pc:sldMkLst>
        <pc:spChg chg="mod">
          <ac:chgData name="Mike Montemurro" userId="40c20c913ca7511e" providerId="LiveId" clId="{1E877F6B-F9F5-4F40-BE45-44DBF5D541E4}" dt="2024-05-16T09:13:16.435" v="450" actId="20577"/>
          <ac:spMkLst>
            <pc:docMk/>
            <pc:sldMk cId="3028779059" sldId="2368"/>
            <ac:spMk id="2" creationId="{7D79007B-AF56-597C-C6F8-BB87C87B9569}"/>
          </ac:spMkLst>
        </pc:spChg>
        <pc:spChg chg="mod">
          <ac:chgData name="Mike Montemurro" userId="40c20c913ca7511e" providerId="LiveId" clId="{1E877F6B-F9F5-4F40-BE45-44DBF5D541E4}" dt="2024-05-15T09:26:28.401" v="8" actId="404"/>
          <ac:spMkLst>
            <pc:docMk/>
            <pc:sldMk cId="3028779059" sldId="2368"/>
            <ac:spMk id="3" creationId="{5B8DD137-6145-B9BE-7DF1-F35ABF1216E8}"/>
          </ac:spMkLst>
        </pc:spChg>
        <pc:spChg chg="mod">
          <ac:chgData name="Mike Montemurro" userId="40c20c913ca7511e" providerId="LiveId" clId="{1E877F6B-F9F5-4F40-BE45-44DBF5D541E4}" dt="2024-05-15T14:14:03.874" v="260" actId="20577"/>
          <ac:spMkLst>
            <pc:docMk/>
            <pc:sldMk cId="3028779059" sldId="2368"/>
            <ac:spMk id="4" creationId="{EF87BD29-945B-D4C4-6CE4-E0CC7808D00F}"/>
          </ac:spMkLst>
        </pc:spChg>
      </pc:sldChg>
      <pc:sldChg chg="modSp mod">
        <pc:chgData name="Mike Montemurro" userId="40c20c913ca7511e" providerId="LiveId" clId="{1E877F6B-F9F5-4F40-BE45-44DBF5D541E4}" dt="2024-05-16T09:12:06.920" v="446" actId="20577"/>
        <pc:sldMkLst>
          <pc:docMk/>
          <pc:sldMk cId="3766763096" sldId="2373"/>
        </pc:sldMkLst>
        <pc:spChg chg="mod">
          <ac:chgData name="Mike Montemurro" userId="40c20c913ca7511e" providerId="LiveId" clId="{1E877F6B-F9F5-4F40-BE45-44DBF5D541E4}" dt="2024-05-16T09:12:06.920" v="446" actId="20577"/>
          <ac:spMkLst>
            <pc:docMk/>
            <pc:sldMk cId="3766763096" sldId="2373"/>
            <ac:spMk id="2" creationId="{C6EA7B30-6898-B557-187E-5DBC2CF7F632}"/>
          </ac:spMkLst>
        </pc:spChg>
      </pc:sldChg>
      <pc:sldMasterChg chg="modSp mod">
        <pc:chgData name="Mike Montemurro" userId="40c20c913ca7511e" providerId="LiveId" clId="{1E877F6B-F9F5-4F40-BE45-44DBF5D541E4}" dt="2024-05-15T09:26:57.084" v="10" actId="20577"/>
        <pc:sldMasterMkLst>
          <pc:docMk/>
          <pc:sldMasterMk cId="0" sldId="2147483648"/>
        </pc:sldMasterMkLst>
        <pc:spChg chg="mod">
          <ac:chgData name="Mike Montemurro" userId="40c20c913ca7511e" providerId="LiveId" clId="{1E877F6B-F9F5-4F40-BE45-44DBF5D541E4}" dt="2024-05-15T09:26:57.084" v="10"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802.11-24/672r5</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859-01-000m-p802-11revm-revision-par.docx"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751-00-000m-minutes-for-revme-telecon-apr-29-2023.docx" TargetMode="External"/><Relationship Id="rId2" Type="http://schemas.openxmlformats.org/officeDocument/2006/relationships/hyperlink" Target="https://mentor.ieee.org/802.11/dcn/24/11-24-0252-00-000m-minutes-for-revme-2024-march-plenary-denver.docx" TargetMode="External"/><Relationship Id="rId1" Type="http://schemas.openxmlformats.org/officeDocument/2006/relationships/slideLayout" Target="../slideLayouts/slideLayout1.xml"/><Relationship Id="rId5" Type="http://schemas.openxmlformats.org/officeDocument/2006/relationships/hyperlink" Target="https://mentor.ieee.org/802.11/dcn/24/11-24-0784-00-000m-minutes-for-revme-telecon-may-6-2024.docx" TargetMode="External"/><Relationship Id="rId4" Type="http://schemas.openxmlformats.org/officeDocument/2006/relationships/hyperlink" Target="https://mentor.ieee.org/802.11/dcn/24/11-24-0792-00-000m-minutes-for-revme-telecon-march-25-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June 10, 17, 24, July 8</a:t>
            </a:r>
          </a:p>
          <a:p>
            <a:pPr>
              <a:lnSpc>
                <a:spcPct val="80000"/>
              </a:lnSpc>
            </a:pPr>
            <a:r>
              <a:rPr lang="en-US" altLang="en-US" sz="2000" dirty="0" err="1"/>
              <a:t>Adhoc</a:t>
            </a:r>
            <a:r>
              <a:rPr lang="en-US" altLang="en-US" sz="2000" dirty="0"/>
              <a:t>: </a:t>
            </a:r>
            <a:r>
              <a:rPr lang="en-US" altLang="en-US" sz="1600" dirty="0"/>
              <a:t>None</a:t>
            </a:r>
          </a:p>
          <a:p>
            <a:pPr>
              <a:lnSpc>
                <a:spcPct val="80000"/>
              </a:lnSpc>
            </a:pPr>
            <a:r>
              <a:rPr lang="en-US" altLang="en-US" sz="2000" dirty="0"/>
              <a:t>For the July plenary: 6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dirty="0">
                <a:latin typeface="Times New Roman" panose="02020603050405020304" pitchFamily="18" charset="0"/>
                <a:ea typeface="Times New Roman" panose="02020603050405020304" pitchFamily="18" charset="0"/>
              </a:rPr>
              <a:t>r</a:t>
            </a:r>
            <a:r>
              <a:rPr lang="en-GB" sz="1800" b="1" dirty="0">
                <a:effectLst/>
                <a:latin typeface="Times New Roman" panose="02020603050405020304" pitchFamily="18" charset="0"/>
                <a:ea typeface="Times New Roman" panose="02020603050405020304" pitchFamily="18" charset="0"/>
              </a:rPr>
              <a:t>equest that the PAR contained in </a:t>
            </a:r>
            <a:r>
              <a:rPr lang="en-GB" sz="1800" b="1" dirty="0">
                <a:effectLst/>
                <a:latin typeface="Times New Roman" panose="02020603050405020304" pitchFamily="18" charset="0"/>
                <a:ea typeface="Times New Roman" panose="02020603050405020304" pitchFamily="18" charset="0"/>
                <a:hlinkClick r:id="rId2"/>
              </a:rPr>
              <a:t>https://mentor.ieee.org/802.11/dcn/24/11-24-0859-01-000m-p802-11revm-revision-par.docx</a:t>
            </a:r>
            <a:r>
              <a:rPr lang="en-GB" sz="1800" b="1" dirty="0">
                <a:effectLst/>
                <a:latin typeface="Times New Roman" panose="02020603050405020304" pitchFamily="18" charset="0"/>
                <a:ea typeface="Times New Roman" panose="02020603050405020304" pitchFamily="18" charset="0"/>
              </a:rPr>
              <a:t> be posted to the IEEE 802 Executive Committee (EC) agenda for WG 802 preview and EC approval to submit to NESCOM, granting the WG Chair editorial </a:t>
            </a:r>
            <a:r>
              <a:rPr lang="en-GB" sz="1800" dirty="0">
                <a:latin typeface="Times New Roman" panose="02020603050405020304" pitchFamily="18" charset="0"/>
                <a:ea typeface="Times New Roman" panose="02020603050405020304" pitchFamily="18" charset="0"/>
              </a:rPr>
              <a:t>license</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Michael Montemurro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a:t>
            </a:r>
          </a:p>
          <a:p>
            <a:pPr lvl="3"/>
            <a:r>
              <a:rPr lang="en-CA" altLang="en-US" sz="1200" dirty="0" err="1"/>
              <a:t>TGbc</a:t>
            </a:r>
            <a:r>
              <a:rPr lang="en-CA" altLang="en-US" sz="1200" dirty="0"/>
              <a:t> – Smith (SRT)</a:t>
            </a:r>
          </a:p>
          <a:p>
            <a:pPr lvl="3"/>
            <a:r>
              <a:rPr lang="en-CA" altLang="en-US" sz="1200" dirty="0"/>
              <a:t>CID 7067-az – doc 11-24/691 – Hamilton (Ruckus/</a:t>
            </a:r>
            <a:r>
              <a:rPr lang="en-CA" altLang="en-US" sz="1200" dirty="0" err="1"/>
              <a:t>Commscope</a:t>
            </a:r>
            <a:r>
              <a:rPr lang="en-CA" altLang="en-US" sz="1200" dirty="0"/>
              <a:t>)</a:t>
            </a:r>
          </a:p>
          <a:p>
            <a:pPr lvl="3"/>
            <a:r>
              <a:rPr lang="en-CA" altLang="en-US" sz="1200" dirty="0"/>
              <a:t>Any other issues/CIDs/Contributions? Graham?</a:t>
            </a:r>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a:t>
            </a:r>
          </a:p>
          <a:p>
            <a:pPr lvl="2"/>
            <a:r>
              <a:rPr lang="en-CA" altLang="en-US" sz="1400" dirty="0"/>
              <a:t>CID 7067-bd – doc 11-24/760 – Levy (</a:t>
            </a:r>
            <a:r>
              <a:rPr lang="en-CA" altLang="en-US" sz="1400" dirty="0" err="1"/>
              <a:t>InterDigital</a:t>
            </a:r>
            <a:r>
              <a:rPr lang="en-CA" altLang="en-US" sz="1400" dirty="0"/>
              <a:t>) </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410200" y="1156494"/>
            <a:ext cx="65532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dirty="0"/>
              <a:t>CID 7195, 7225  – Rison (Samsung)</a:t>
            </a:r>
          </a:p>
          <a:p>
            <a:pPr lvl="2"/>
            <a:r>
              <a:rPr lang="en-CA" altLang="en-US" dirty="0"/>
              <a:t>CID 7065, 7066 – doc 11-24/758 – Segev (Intel)</a:t>
            </a:r>
          </a:p>
          <a:p>
            <a:pPr lvl="2"/>
            <a:r>
              <a:rPr lang="en-CA" altLang="en-US" dirty="0"/>
              <a:t>CID 7075 (MAC) – doc 11-24/865 – Segev (Intel)</a:t>
            </a:r>
          </a:p>
          <a:p>
            <a:pPr lvl="2"/>
            <a:r>
              <a:rPr lang="en-CA" altLang="en-US" dirty="0"/>
              <a:t>CID 7108 (MAC) – Hamilton (Ruckus/</a:t>
            </a:r>
            <a:r>
              <a:rPr lang="en-CA" altLang="en-US" dirty="0" err="1"/>
              <a:t>Commscope</a:t>
            </a:r>
            <a:r>
              <a:rPr lang="en-CA" altLang="en-US" dirty="0"/>
              <a:t>)</a:t>
            </a:r>
          </a:p>
          <a:p>
            <a:pPr lvl="2"/>
            <a:r>
              <a:rPr lang="en-CA" altLang="en-US" dirty="0"/>
              <a:t>CID 7021 (PHY) – doc 11-24/687 – Levy (</a:t>
            </a:r>
            <a:r>
              <a:rPr lang="en-CA" altLang="en-US" dirty="0" err="1"/>
              <a:t>InterDigital</a:t>
            </a:r>
            <a:r>
              <a:rPr lang="en-CA" altLang="en-US" dirty="0"/>
              <a:t>)</a:t>
            </a:r>
          </a:p>
          <a:p>
            <a:pPr lvl="2"/>
            <a:r>
              <a:rPr lang="en-CA" altLang="en-US" sz="1200" dirty="0"/>
              <a:t>CID 7067-bc – 11-24/855 – Smith (SRT</a:t>
            </a:r>
            <a:r>
              <a:rPr lang="en-CA" altLang="en-US" dirty="0"/>
              <a:t>)</a:t>
            </a:r>
          </a:p>
          <a:p>
            <a:pPr lvl="2"/>
            <a:r>
              <a:rPr lang="en-CA" altLang="en-US" dirty="0"/>
              <a:t>Doc 11-24/901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10200" y="3581400"/>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dirty="0"/>
              <a:t>CID 7179 – Au (Huawei) </a:t>
            </a:r>
          </a:p>
          <a:p>
            <a:pPr lvl="2"/>
            <a:r>
              <a:rPr lang="en-CA" altLang="en-US" dirty="0"/>
              <a:t>CID 7110, 7111 (GEN) – 11-24/920 – McCann (Huawei)</a:t>
            </a:r>
          </a:p>
          <a:p>
            <a:pPr lvl="2"/>
            <a:r>
              <a:rPr lang="en-CA" altLang="en-US" dirty="0"/>
              <a:t>CID 7219 – 11-24/927 – Rosdahl(Qualcomm)</a:t>
            </a:r>
          </a:p>
          <a:p>
            <a:pPr lvl="2"/>
            <a:r>
              <a:rPr lang="en-CA" altLang="en-US" dirty="0"/>
              <a:t>CID 7091 (MAC) – Hedayat (Apple)</a:t>
            </a:r>
          </a:p>
          <a:p>
            <a:pPr lvl="2"/>
            <a:r>
              <a:rPr lang="en-CA" altLang="en-US" dirty="0"/>
              <a:t>CID 7123 (PHY) – Levy (</a:t>
            </a:r>
            <a:r>
              <a:rPr lang="en-CA" altLang="en-US" dirty="0" err="1"/>
              <a:t>InterDigital</a:t>
            </a:r>
            <a:r>
              <a:rPr lang="en-CA" altLang="en-US" dirty="0"/>
              <a:t>)</a:t>
            </a:r>
          </a:p>
          <a:p>
            <a:pPr lvl="2"/>
            <a:r>
              <a:rPr lang="en-CA" altLang="en-US" dirty="0"/>
              <a:t>Channel usage – Hart (Cisco)</a:t>
            </a:r>
          </a:p>
          <a:p>
            <a:pPr lvl="2"/>
            <a:r>
              <a:rPr lang="en-CA" altLang="en-US" dirty="0"/>
              <a:t>CID 7159 (MAC)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9509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dirty="0"/>
              <a:t>802.11 Revision PAR review</a:t>
            </a:r>
          </a:p>
          <a:p>
            <a:pPr lvl="2"/>
            <a:r>
              <a:rPr lang="en-CA" altLang="en-US" dirty="0"/>
              <a:t>CID 7095/7096 – doc 11-24/770 – Henry (Cisco)</a:t>
            </a:r>
          </a:p>
          <a:p>
            <a:pPr lvl="2"/>
            <a:r>
              <a:rPr lang="en-CA" altLang="en-US" dirty="0"/>
              <a:t>CIDs 7011, 7014 &amp; 7015 – doc 11-24/816 – </a:t>
            </a:r>
            <a:r>
              <a:rPr lang="en-CA" altLang="en-US" dirty="0" err="1"/>
              <a:t>Halasz</a:t>
            </a:r>
            <a:r>
              <a:rPr lang="en-CA" altLang="en-US" dirty="0"/>
              <a:t> (Morse Micro)</a:t>
            </a:r>
          </a:p>
          <a:p>
            <a:pPr lvl="2"/>
            <a:r>
              <a:rPr lang="en-CA" altLang="en-US" dirty="0"/>
              <a:t>Replay Counter Clean-up – doc 11-24/711 – </a:t>
            </a:r>
            <a:r>
              <a:rPr lang="en-CA" altLang="en-US" dirty="0" err="1"/>
              <a:t>Ptasinski</a:t>
            </a:r>
            <a:r>
              <a:rPr lang="en-CA" altLang="en-US" dirty="0"/>
              <a:t> (Element 78)</a:t>
            </a:r>
          </a:p>
          <a:p>
            <a:pPr lvl="2"/>
            <a:r>
              <a:rPr lang="en-CA" altLang="en-US" dirty="0"/>
              <a:t>CID 7108, 7067, 7105 – doc 11-24/691 – Hamilton (Ruckus/</a:t>
            </a:r>
            <a:r>
              <a:rPr lang="en-CA" altLang="en-US" dirty="0" err="1"/>
              <a:t>Commscope</a:t>
            </a:r>
            <a:r>
              <a:rPr lang="en-CA" altLang="en-US" dirty="0"/>
              <a:t>)</a:t>
            </a:r>
          </a:p>
          <a:p>
            <a:pPr lvl="2"/>
            <a:r>
              <a:rPr lang="en-CA" altLang="en-US" dirty="0"/>
              <a:t>CID 7142, 7137, 7146, (MAC), 7123 (PHY) – doc 11-24/687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7163307" y="1360714"/>
            <a:ext cx="49905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Motions</a:t>
            </a:r>
            <a:endParaRPr lang="en-CA" sz="1400" dirty="0"/>
          </a:p>
          <a:p>
            <a:pPr lvl="2"/>
            <a:r>
              <a:rPr lang="en-CA" altLang="en-US" sz="1400" dirty="0"/>
              <a:t>Doc 11-24/33 Slides 29 </a:t>
            </a:r>
            <a:r>
              <a:rPr lang="en-CA" altLang="en-US" sz="1400"/>
              <a:t>– 38</a:t>
            </a:r>
            <a:endParaRPr lang="en-CA" altLang="en-US" sz="1400" dirty="0"/>
          </a:p>
          <a:p>
            <a:pPr lvl="2"/>
            <a:r>
              <a:rPr lang="en-GB" sz="1400" dirty="0"/>
              <a:t>Minutes (Slide 7)</a:t>
            </a:r>
            <a:endParaRPr lang="en-CA" altLang="en-US" sz="1400" dirty="0"/>
          </a:p>
          <a:p>
            <a:pPr lvl="2"/>
            <a:r>
              <a:rPr lang="en-CA" altLang="en-US" sz="1400" dirty="0"/>
              <a:t>802.11 Revision PAR Motion</a:t>
            </a:r>
          </a:p>
          <a:p>
            <a:pPr lvl="1"/>
            <a:r>
              <a:rPr lang="en-CA" altLang="en-US" sz="1600" dirty="0"/>
              <a:t>Doc xx – Malinen (Qualcomm)</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657600"/>
            <a:ext cx="6705599"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100" dirty="0"/>
              <a:t>CID 7103, 7115, 7137, 7123  – Withdrawn</a:t>
            </a:r>
          </a:p>
          <a:p>
            <a:pPr lvl="2"/>
            <a:r>
              <a:rPr lang="en-CA" altLang="en-US" sz="1100" dirty="0"/>
              <a:t>CID 7095/7096 – doc 11-24/770 – Henry (Cisco) </a:t>
            </a:r>
          </a:p>
          <a:p>
            <a:pPr lvl="2"/>
            <a:r>
              <a:rPr lang="en-CA" altLang="en-US" sz="1100" dirty="0"/>
              <a:t>Doc 11-24/914 – Qi (Intel)</a:t>
            </a:r>
          </a:p>
          <a:p>
            <a:pPr lvl="2"/>
            <a:r>
              <a:rPr lang="en-CA" altLang="en-US" sz="1100" dirty="0"/>
              <a:t>CID 7063 – Qi (Intel)</a:t>
            </a:r>
          </a:p>
          <a:p>
            <a:pPr lvl="2"/>
            <a:r>
              <a:rPr lang="en-CA" altLang="en-US" sz="1100" dirty="0"/>
              <a:t>CID 7075, 7076 – doc 11-24/0771 – Sand (DLR)</a:t>
            </a:r>
          </a:p>
          <a:p>
            <a:pPr lvl="2"/>
            <a:r>
              <a:rPr lang="en-CA" altLang="en-US" sz="1100" dirty="0"/>
              <a:t>CID 7034, 7080, 7081 – doc 11-24/775 – Sand (DLR)</a:t>
            </a:r>
          </a:p>
          <a:p>
            <a:pPr lvl="2"/>
            <a:r>
              <a:rPr lang="en-CA" altLang="en-US" sz="1100" dirty="0"/>
              <a:t>CID 7203, 7228 – Rison (Samsung)</a:t>
            </a:r>
          </a:p>
          <a:p>
            <a:pPr lvl="2"/>
            <a:r>
              <a:rPr lang="en-CA" altLang="en-US" sz="1100" dirty="0" err="1"/>
              <a:t>Misc</a:t>
            </a:r>
            <a:r>
              <a:rPr lang="en-CA" altLang="en-US" sz="1100" dirty="0"/>
              <a:t> CIDs – CID 7116, 7071</a:t>
            </a:r>
          </a:p>
          <a:p>
            <a:pPr lvl="2"/>
            <a:r>
              <a:rPr lang="en-CA" altLang="en-US" sz="1100" dirty="0"/>
              <a:t>MAC “Resolved” comments from May 6 – Rison (Samsung)</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hlinkClick r:id="rId2"/>
              </a:rPr>
              <a:t>https://mentor.ieee.org/802.11/dcn/24/11-24-0252-00-000m-minutes-for-revme-2024-march-plenary-denver.docx</a:t>
            </a:r>
            <a:endParaRPr lang="en-US" altLang="en-US" sz="1600" dirty="0"/>
          </a:p>
          <a:p>
            <a:pPr>
              <a:lnSpc>
                <a:spcPct val="80000"/>
              </a:lnSpc>
            </a:pPr>
            <a:r>
              <a:rPr lang="en-US" altLang="en-US" sz="2000" dirty="0"/>
              <a:t>Teleconferences:</a:t>
            </a:r>
          </a:p>
          <a:p>
            <a:pPr marL="457200" lvl="1" indent="0">
              <a:lnSpc>
                <a:spcPct val="80000"/>
              </a:lnSpc>
              <a:buNone/>
            </a:pPr>
            <a:r>
              <a:rPr lang="en-US" altLang="en-US" sz="1600" dirty="0">
                <a:hlinkClick r:id="rId3"/>
              </a:rPr>
              <a:t>https://mentor.ieee.org/802.11/dcn/24/11-24-0751-00-000m-minutes-for-revme-telecon-apr-29-2023.docx</a:t>
            </a:r>
            <a:endParaRPr lang="en-US" altLang="en-US" sz="1600" dirty="0"/>
          </a:p>
          <a:p>
            <a:pPr marL="457200" lvl="1" indent="0">
              <a:lnSpc>
                <a:spcPct val="80000"/>
              </a:lnSpc>
              <a:buNone/>
            </a:pPr>
            <a:r>
              <a:rPr lang="en-US" altLang="en-US" sz="1600" dirty="0">
                <a:hlinkClick r:id="rId4"/>
              </a:rPr>
              <a:t>https://mentor.ieee.org/802.11/dcn/24/11-24-0792-00-000m-minutes-for-revme-telecon-march-25-2024.docx</a:t>
            </a:r>
            <a:r>
              <a:rPr lang="en-US" altLang="en-US" sz="1600" dirty="0"/>
              <a:t> </a:t>
            </a:r>
          </a:p>
          <a:p>
            <a:pPr marL="457200" lvl="1" indent="0">
              <a:lnSpc>
                <a:spcPct val="80000"/>
              </a:lnSpc>
              <a:buNone/>
            </a:pPr>
            <a:r>
              <a:rPr lang="en-US" altLang="en-US" sz="1600" dirty="0">
                <a:hlinkClick r:id="rId5"/>
              </a:rPr>
              <a:t>https://mentor.ieee.org/802.11/dcn/24/11-24-0784-00-000m-minutes-for-revme-telecon-may-6-2024.docx</a:t>
            </a:r>
            <a:r>
              <a:rPr lang="en-US" altLang="en-US" sz="1600" dirty="0"/>
              <a:t>  </a:t>
            </a:r>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t>&lt;11-24/725&gt;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b="1" dirty="0"/>
              <a:t>Mark Hamilton,</a:t>
            </a:r>
          </a:p>
          <a:p>
            <a:pPr lvl="1">
              <a:lnSpc>
                <a:spcPct val="80000"/>
              </a:lnSpc>
            </a:pPr>
            <a:r>
              <a:rPr lang="en-US" altLang="en-US" b="1" dirty="0"/>
              <a:t>Mark Rison,</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Jouni Malinen</a:t>
            </a:r>
          </a:p>
          <a:p>
            <a:pPr>
              <a:lnSpc>
                <a:spcPct val="80000"/>
              </a:lnSpc>
            </a:pPr>
            <a:r>
              <a:rPr lang="en-US" altLang="en-US" dirty="0"/>
              <a:t>Seconded: Stephen </a:t>
            </a:r>
            <a:r>
              <a:rPr lang="en-US" altLang="en-US" dirty="0" err="1"/>
              <a:t>McCAnn</a:t>
            </a:r>
            <a:endParaRPr lang="en-US" altLang="en-US" dirty="0"/>
          </a:p>
          <a:p>
            <a:pPr>
              <a:lnSpc>
                <a:spcPct val="80000"/>
              </a:lnSpc>
            </a:pPr>
            <a:r>
              <a:rPr lang="en-US" altLang="en-US" dirty="0"/>
              <a:t>Result: Unanimous. Approved.</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5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116187</TotalTime>
  <Words>2683</Words>
  <Application>Microsoft Office PowerPoint</Application>
  <PresentationFormat>Widescreen</PresentationFormat>
  <Paragraphs>305</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4629</cp:revision>
  <cp:lastPrinted>2014-11-04T15:04:57Z</cp:lastPrinted>
  <dcterms:created xsi:type="dcterms:W3CDTF">2007-04-17T18:10:23Z</dcterms:created>
  <dcterms:modified xsi:type="dcterms:W3CDTF">2024-05-16T09:13:26Z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