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84D38-2DC9-4F64-A2C4-A33E22A92B1B}" v="3" dt="2024-05-15T06:48:19.4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83" d="100"/>
          <a:sy n="83" d="100"/>
        </p:scale>
        <p:origin x="48"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1D84D38-2DC9-4F64-A2C4-A33E22A92B1B}"/>
    <pc:docChg chg="custSel modSld modMainMaster">
      <pc:chgData name="Mike Montemurro" userId="40c20c913ca7511e" providerId="LiveId" clId="{C1D84D38-2DC9-4F64-A2C4-A33E22A92B1B}" dt="2024-05-15T06:48:19.451" v="136" actId="14100"/>
      <pc:docMkLst>
        <pc:docMk/>
      </pc:docMkLst>
      <pc:sldChg chg="modSp mod">
        <pc:chgData name="Mike Montemurro" userId="40c20c913ca7511e" providerId="LiveId" clId="{C1D84D38-2DC9-4F64-A2C4-A33E22A92B1B}" dt="2024-05-15T06:44:59.633" v="130" actId="20577"/>
        <pc:sldMkLst>
          <pc:docMk/>
          <pc:sldMk cId="2822743645" sldId="850"/>
        </pc:sldMkLst>
        <pc:spChg chg="mod">
          <ac:chgData name="Mike Montemurro" userId="40c20c913ca7511e" providerId="LiveId" clId="{C1D84D38-2DC9-4F64-A2C4-A33E22A92B1B}" dt="2024-05-15T06:44:59.633" v="130" actId="20577"/>
          <ac:spMkLst>
            <pc:docMk/>
            <pc:sldMk cId="2822743645" sldId="850"/>
            <ac:spMk id="5" creationId="{5C289E12-1085-4168-A398-0F7249308ABA}"/>
          </ac:spMkLst>
        </pc:spChg>
      </pc:sldChg>
      <pc:sldChg chg="modSp mod">
        <pc:chgData name="Mike Montemurro" userId="40c20c913ca7511e" providerId="LiveId" clId="{C1D84D38-2DC9-4F64-A2C4-A33E22A92B1B}" dt="2024-05-15T06:48:19.451" v="136" actId="14100"/>
        <pc:sldMkLst>
          <pc:docMk/>
          <pc:sldMk cId="3028779059" sldId="2368"/>
        </pc:sldMkLst>
        <pc:spChg chg="mod">
          <ac:chgData name="Mike Montemurro" userId="40c20c913ca7511e" providerId="LiveId" clId="{C1D84D38-2DC9-4F64-A2C4-A33E22A92B1B}" dt="2024-05-14T16:04:45.179" v="126" actId="14100"/>
          <ac:spMkLst>
            <pc:docMk/>
            <pc:sldMk cId="3028779059" sldId="2368"/>
            <ac:spMk id="3" creationId="{5B8DD137-6145-B9BE-7DF1-F35ABF1216E8}"/>
          </ac:spMkLst>
        </pc:spChg>
        <pc:spChg chg="mod">
          <ac:chgData name="Mike Montemurro" userId="40c20c913ca7511e" providerId="LiveId" clId="{C1D84D38-2DC9-4F64-A2C4-A33E22A92B1B}" dt="2024-05-15T06:48:19.451" v="136" actId="14100"/>
          <ac:spMkLst>
            <pc:docMk/>
            <pc:sldMk cId="3028779059" sldId="2368"/>
            <ac:spMk id="4" creationId="{EF87BD29-945B-D4C4-6CE4-E0CC7808D00F}"/>
          </ac:spMkLst>
        </pc:spChg>
      </pc:sldChg>
      <pc:sldChg chg="modSp mod">
        <pc:chgData name="Mike Montemurro" userId="40c20c913ca7511e" providerId="LiveId" clId="{C1D84D38-2DC9-4F64-A2C4-A33E22A92B1B}" dt="2024-05-14T16:02:34.483" v="100" actId="21"/>
        <pc:sldMkLst>
          <pc:docMk/>
          <pc:sldMk cId="2478274848" sldId="2369"/>
        </pc:sldMkLst>
        <pc:spChg chg="mod">
          <ac:chgData name="Mike Montemurro" userId="40c20c913ca7511e" providerId="LiveId" clId="{C1D84D38-2DC9-4F64-A2C4-A33E22A92B1B}" dt="2024-05-14T16:02:34.483" v="100" actId="21"/>
          <ac:spMkLst>
            <pc:docMk/>
            <pc:sldMk cId="2478274848" sldId="2369"/>
            <ac:spMk id="2" creationId="{4E41AAE1-F249-0848-05B8-5526A4350794}"/>
          </ac:spMkLst>
        </pc:spChg>
      </pc:sldChg>
      <pc:sldMasterChg chg="modSp mod">
        <pc:chgData name="Mike Montemurro" userId="40c20c913ca7511e" providerId="LiveId" clId="{C1D84D38-2DC9-4F64-A2C4-A33E22A92B1B}" dt="2024-05-15T06:44:51.352" v="128" actId="20577"/>
        <pc:sldMasterMkLst>
          <pc:docMk/>
          <pc:sldMasterMk cId="0" sldId="2147483648"/>
        </pc:sldMasterMkLst>
        <pc:spChg chg="mod">
          <ac:chgData name="Mike Montemurro" userId="40c20c913ca7511e" providerId="LiveId" clId="{C1D84D38-2DC9-4F64-A2C4-A33E22A92B1B}" dt="2024-05-15T06:44:51.352" v="12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51-00-000m-minutes-for-revme-telecon-apr-29-2023.docx" TargetMode="External"/><Relationship Id="rId2" Type="http://schemas.openxmlformats.org/officeDocument/2006/relationships/hyperlink" Target="https://mentor.ieee.org/802.11/dcn/24/11-24-0252-00-000m-minutes-for-revme-2024-march-plenary-denver.doc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784-00-000m-minutes-for-revme-telecon-may-6-2024.docx" TargetMode="External"/><Relationship Id="rId4" Type="http://schemas.openxmlformats.org/officeDocument/2006/relationships/hyperlink" Target="https://mentor.ieee.org/802.11/dcn/24/11-24-0792-00-000m-minutes-for-revme-telecon-march-25-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Request that the PAR contained in &lt;document-reference&gt;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a:t>
            </a:r>
          </a:p>
          <a:p>
            <a:pPr lvl="3"/>
            <a:r>
              <a:rPr lang="en-CA" altLang="en-US" sz="1200" dirty="0" err="1"/>
              <a:t>TGbc</a:t>
            </a:r>
            <a:r>
              <a:rPr lang="en-CA" altLang="en-US" sz="1200" dirty="0"/>
              <a:t> – Smith (SRT)</a:t>
            </a:r>
          </a:p>
          <a:p>
            <a:pPr lvl="3"/>
            <a:r>
              <a:rPr lang="en-CA" altLang="en-US" sz="1200" dirty="0"/>
              <a:t>CID 7067-az – doc 11-24/691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7067-bd – doc 11-24/760 – Levy (</a:t>
            </a:r>
            <a:r>
              <a:rPr lang="en-CA" altLang="en-US" sz="1400" dirty="0" err="1"/>
              <a:t>InterDigital</a:t>
            </a:r>
            <a:r>
              <a:rPr lang="en-CA" altLang="en-US" sz="1400" dirty="0"/>
              <a:t>)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156494"/>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dirty="0"/>
              <a:t>CID 7195, 7225  – Rison (Samsung)</a:t>
            </a:r>
          </a:p>
          <a:p>
            <a:pPr lvl="2"/>
            <a:r>
              <a:rPr lang="en-CA" altLang="en-US" dirty="0"/>
              <a:t>CID 7065, 7066 – doc 11-24/758 – Segev (Intel)</a:t>
            </a:r>
          </a:p>
          <a:p>
            <a:pPr lvl="2"/>
            <a:r>
              <a:rPr lang="en-CA" altLang="en-US" dirty="0"/>
              <a:t>CID 7075 (MAC) – doc 11-24/865 – Segev (Intel)</a:t>
            </a:r>
          </a:p>
          <a:p>
            <a:pPr lvl="2"/>
            <a:r>
              <a:rPr lang="en-CA" altLang="en-US" dirty="0"/>
              <a:t>CID 7108 (MAC) – Hamilton (Ruckus/</a:t>
            </a:r>
            <a:r>
              <a:rPr lang="en-CA" altLang="en-US" dirty="0" err="1"/>
              <a:t>Commscope</a:t>
            </a:r>
            <a:r>
              <a:rPr lang="en-CA" altLang="en-US" dirty="0"/>
              <a:t>)</a:t>
            </a:r>
          </a:p>
          <a:p>
            <a:pPr lvl="2"/>
            <a:r>
              <a:rPr lang="en-CA" altLang="en-US" dirty="0"/>
              <a:t>CID 7021 (PHY) – doc 11-24/687 – Levy (</a:t>
            </a:r>
            <a:r>
              <a:rPr lang="en-CA" altLang="en-US" dirty="0" err="1"/>
              <a:t>InterDigital</a:t>
            </a:r>
            <a:r>
              <a:rPr lang="en-CA" altLang="en-US" dirty="0"/>
              <a:t>)</a:t>
            </a:r>
          </a:p>
          <a:p>
            <a:pPr lvl="2"/>
            <a:r>
              <a:rPr lang="en-CA" altLang="en-US" sz="1200" dirty="0"/>
              <a:t>CID 7067-bc – 11-24/855 – Smith (SRT</a:t>
            </a:r>
            <a:r>
              <a:rPr lang="en-CA" altLang="en-US" dirty="0"/>
              <a:t>)</a:t>
            </a:r>
          </a:p>
          <a:p>
            <a:pPr lvl="2"/>
            <a:r>
              <a:rPr lang="en-CA" altLang="en-US" dirty="0"/>
              <a:t>Doc 11-24/901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10200" y="35814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dirty="0"/>
              <a:t>CID 7179 – Au (Huawei) </a:t>
            </a:r>
          </a:p>
          <a:p>
            <a:pPr lvl="2"/>
            <a:r>
              <a:rPr lang="en-CA" altLang="en-US" dirty="0"/>
              <a:t>CID 7110, 7111 (GEN) – 11-24/920 – McCann (Huawei)</a:t>
            </a:r>
          </a:p>
          <a:p>
            <a:pPr lvl="2"/>
            <a:r>
              <a:rPr lang="en-CA" altLang="en-US" dirty="0"/>
              <a:t>CID 7219 – 11-24/927 – Rosdahl(Qualcomm)</a:t>
            </a:r>
          </a:p>
          <a:p>
            <a:pPr lvl="2"/>
            <a:r>
              <a:rPr lang="en-CA" altLang="en-US" dirty="0"/>
              <a:t>CID 7091 (MAC) – Hedayat (Apple)</a:t>
            </a:r>
          </a:p>
          <a:p>
            <a:pPr lvl="2"/>
            <a:r>
              <a:rPr lang="en-CA" altLang="en-US" dirty="0"/>
              <a:t>CID 7123 (PHY) – Levy (</a:t>
            </a:r>
            <a:r>
              <a:rPr lang="en-CA" altLang="en-US" dirty="0" err="1"/>
              <a:t>InterDigital</a:t>
            </a:r>
            <a:r>
              <a:rPr lang="en-CA" altLang="en-US" dirty="0"/>
              <a:t>)</a:t>
            </a:r>
          </a:p>
          <a:p>
            <a:pPr lvl="2"/>
            <a:r>
              <a:rPr lang="en-CA" altLang="en-US" dirty="0"/>
              <a:t>Channel usage – Hart (Cisco)</a:t>
            </a:r>
          </a:p>
          <a:p>
            <a:pPr lvl="2"/>
            <a:r>
              <a:rPr lang="en-CA" altLang="en-US" dirty="0"/>
              <a:t>CID 7159 (MAC)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9509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sz="1400" dirty="0"/>
              <a:t>802.11 Revision PAR review</a:t>
            </a:r>
          </a:p>
          <a:p>
            <a:pPr lvl="2"/>
            <a:r>
              <a:rPr lang="en-CA" altLang="en-US" sz="1400" dirty="0"/>
              <a:t>CID 7095/7096 – doc 11-24/770 – Henry (Cisco)</a:t>
            </a:r>
          </a:p>
          <a:p>
            <a:pPr lvl="2"/>
            <a:r>
              <a:rPr lang="en-CA" altLang="en-US" sz="1400" dirty="0"/>
              <a:t>CID 7034, 7076, 7080, 7081 – Henry (Cisco)</a:t>
            </a:r>
          </a:p>
          <a:p>
            <a:pPr lvl="2"/>
            <a:r>
              <a:rPr lang="en-CA" altLang="en-US" sz="1400" dirty="0"/>
              <a:t>CIDs 7011, 7014 &amp; 7015 – doc 11-24/816 – </a:t>
            </a:r>
            <a:r>
              <a:rPr lang="en-CA" altLang="en-US" sz="1400" dirty="0" err="1"/>
              <a:t>Halasz</a:t>
            </a:r>
            <a:r>
              <a:rPr lang="en-CA" altLang="en-US" sz="1400" dirty="0"/>
              <a:t> (Morse Micro)</a:t>
            </a:r>
          </a:p>
          <a:p>
            <a:pPr lvl="2"/>
            <a:r>
              <a:rPr lang="en-CA" altLang="en-US" sz="1400" dirty="0"/>
              <a:t>Replay Counter Clean-up – doc 11-24/711 – </a:t>
            </a:r>
            <a:r>
              <a:rPr lang="en-CA" altLang="en-US" sz="1400" dirty="0" err="1"/>
              <a:t>Ptasinski</a:t>
            </a:r>
            <a:r>
              <a:rPr lang="en-CA" altLang="en-US" sz="1400" dirty="0"/>
              <a:t> (Element 78)</a:t>
            </a:r>
          </a:p>
          <a:p>
            <a:pPr lvl="2"/>
            <a:r>
              <a:rPr lang="en-CA" altLang="en-US" sz="1400" dirty="0"/>
              <a:t>CID 7108, 7067, 7105 – doc 11-24/691 – Hamilton (Ruckus/</a:t>
            </a:r>
            <a:r>
              <a:rPr lang="en-CA" altLang="en-US" sz="1400" dirty="0" err="1"/>
              <a:t>Commscope</a:t>
            </a:r>
            <a:r>
              <a:rPr lang="en-CA" altLang="en-US" sz="1400" dirty="0"/>
              <a:t>)</a:t>
            </a:r>
          </a:p>
          <a:p>
            <a:pPr lvl="2"/>
            <a:r>
              <a:rPr lang="en-CA" altLang="en-US" sz="1400" dirty="0"/>
              <a:t>CID 7142, 7137, 7146, (MAC), 7123 (PHY)– doc 11-24/687 – Levy (</a:t>
            </a:r>
            <a:r>
              <a:rPr lang="en-CA" altLang="en-US" sz="1400" dirty="0" err="1"/>
              <a:t>InterDigital</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7163307" y="1360714"/>
            <a:ext cx="49905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GB" sz="1400" dirty="0"/>
              <a:t>Minutes (Slide 7)</a:t>
            </a:r>
            <a:endParaRPr lang="en-CA" altLang="en-US" sz="1400" dirty="0"/>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4191000"/>
            <a:ext cx="6705599"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400" dirty="0"/>
              <a:t>Doc 11-24/914 – Qi (Intel)</a:t>
            </a:r>
          </a:p>
          <a:p>
            <a:pPr lvl="2"/>
            <a:r>
              <a:rPr lang="en-CA" altLang="en-US" sz="1400" dirty="0"/>
              <a:t>CID 7063 – Qi (Intel)</a:t>
            </a:r>
          </a:p>
          <a:p>
            <a:pPr lvl="2"/>
            <a:r>
              <a:rPr lang="en-CA" altLang="en-US" sz="1400" dirty="0"/>
              <a:t>CID 7075, 7076 – doc 11-24/0771 – Sand (DLR)</a:t>
            </a:r>
          </a:p>
          <a:p>
            <a:pPr lvl="2"/>
            <a:r>
              <a:rPr lang="en-CA" altLang="en-US" sz="1400" dirty="0"/>
              <a:t>CID 7034, 7080, 7081 – doc 11-24/775 – Sand (DLR)</a:t>
            </a:r>
          </a:p>
          <a:p>
            <a:pPr lvl="2"/>
            <a:r>
              <a:rPr lang="en-CA" altLang="en-US" sz="1400" dirty="0"/>
              <a:t>MAC “Resolved” comments from May 6 – Rison (Samsung)</a:t>
            </a:r>
          </a:p>
          <a:p>
            <a:pPr lvl="2"/>
            <a:r>
              <a:rPr lang="en-CA" altLang="en-US" sz="1400" dirty="0"/>
              <a:t>Clause 26.5.2.6 – doc 11-24/786 – Kim (</a:t>
            </a:r>
            <a:r>
              <a:rPr lang="en-CA" altLang="en-US" sz="1400" dirty="0" err="1"/>
              <a:t>Ofinno</a:t>
            </a:r>
            <a:r>
              <a:rPr lang="en-CA" altLang="en-US" sz="1400" dirty="0"/>
              <a:t>)  </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hlinkClick r:id="rId2"/>
              </a:rPr>
              <a:t>https://mentor.ieee.org/802.11/dcn/24/11-24-0252-00-000m-minutes-for-revme-2024-march-plenary-denver.docx</a:t>
            </a:r>
            <a:endParaRPr lang="en-US" altLang="en-US" sz="1600" dirty="0"/>
          </a:p>
          <a:p>
            <a:pPr>
              <a:lnSpc>
                <a:spcPct val="80000"/>
              </a:lnSpc>
            </a:pPr>
            <a:r>
              <a:rPr lang="en-US" altLang="en-US" sz="2000" dirty="0"/>
              <a:t>Teleconferences:</a:t>
            </a:r>
          </a:p>
          <a:p>
            <a:pPr marL="457200" lvl="1" indent="0">
              <a:lnSpc>
                <a:spcPct val="80000"/>
              </a:lnSpc>
              <a:buNone/>
            </a:pPr>
            <a:r>
              <a:rPr lang="en-US" altLang="en-US" sz="1600" dirty="0">
                <a:hlinkClick r:id="rId3"/>
              </a:rPr>
              <a:t>https://mentor.ieee.org/802.11/dcn/24/11-24-0751-00-000m-minutes-for-revme-telecon-apr-29-2023.docx</a:t>
            </a:r>
            <a:endParaRPr lang="en-US" altLang="en-US" sz="1600" dirty="0"/>
          </a:p>
          <a:p>
            <a:pPr marL="457200" lvl="1" indent="0">
              <a:lnSpc>
                <a:spcPct val="80000"/>
              </a:lnSpc>
              <a:buNone/>
            </a:pPr>
            <a:r>
              <a:rPr lang="en-US" altLang="en-US" sz="1600" dirty="0">
                <a:hlinkClick r:id="rId4"/>
              </a:rPr>
              <a:t>https://mentor.ieee.org/802.11/dcn/24/11-24-0792-00-000m-minutes-for-revme-telecon-march-25-2024.docx</a:t>
            </a:r>
            <a:r>
              <a:rPr lang="en-US" altLang="en-US" sz="1600" dirty="0"/>
              <a:t> </a:t>
            </a:r>
          </a:p>
          <a:p>
            <a:pPr marL="457200" lvl="1" indent="0">
              <a:lnSpc>
                <a:spcPct val="80000"/>
              </a:lnSpc>
              <a:buNone/>
            </a:pPr>
            <a:r>
              <a:rPr lang="en-US" altLang="en-US" sz="1600" dirty="0">
                <a:hlinkClick r:id="rId5"/>
              </a:rPr>
              <a:t>https://mentor.ieee.org/802.11/dcn/24/11-24-0784-00-000m-minutes-for-revme-telecon-may-6-2024.docx</a:t>
            </a:r>
            <a:r>
              <a:rPr lang="en-US" altLang="en-US" sz="1600" dirty="0"/>
              <a: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&lt;11-24/725&gt;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b="1" dirty="0"/>
              <a:t>Mark Hamilton,</a:t>
            </a:r>
          </a:p>
          <a:p>
            <a:pPr lvl="1">
              <a:lnSpc>
                <a:spcPct val="80000"/>
              </a:lnSpc>
            </a:pPr>
            <a:r>
              <a:rPr lang="en-US" altLang="en-US" b="1" dirty="0"/>
              <a:t>Mark Rison,</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Jouni Malinen</a:t>
            </a:r>
          </a:p>
          <a:p>
            <a:pPr>
              <a:lnSpc>
                <a:spcPct val="80000"/>
              </a:lnSpc>
            </a:pPr>
            <a:r>
              <a:rPr lang="en-US" altLang="en-US" dirty="0"/>
              <a:t>Seconded: Stephen </a:t>
            </a:r>
            <a:r>
              <a:rPr lang="en-US" altLang="en-US" dirty="0" err="1"/>
              <a:t>McCAnn</a:t>
            </a:r>
            <a:endParaRPr lang="en-US" altLang="en-US" dirty="0"/>
          </a:p>
          <a:p>
            <a:pPr>
              <a:lnSpc>
                <a:spcPct val="80000"/>
              </a:lnSpc>
            </a:pPr>
            <a:r>
              <a:rPr lang="en-US" altLang="en-US" dirty="0"/>
              <a:t>Result: Unanimous. Approved.</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114908</TotalTime>
  <Words>2642</Words>
  <Application>Microsoft Office PowerPoint</Application>
  <PresentationFormat>Widescreen</PresentationFormat>
  <Paragraphs>304</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4628</cp:revision>
  <cp:lastPrinted>2014-11-04T15:04:57Z</cp:lastPrinted>
  <dcterms:created xsi:type="dcterms:W3CDTF">2007-04-17T18:10:23Z</dcterms:created>
  <dcterms:modified xsi:type="dcterms:W3CDTF">2024-05-15T06:48:30Z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