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860"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6455D5-0630-4341-A0AC-AD7976D66C6F}" v="7" dt="2024-05-14T10:05:47.4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3" d="100"/>
          <a:sy n="83" d="100"/>
        </p:scale>
        <p:origin x="48" y="1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86455D5-0630-4341-A0AC-AD7976D66C6F}"/>
    <pc:docChg chg="undo custSel modSld modMainMaster">
      <pc:chgData name="Mike Montemurro" userId="40c20c913ca7511e" providerId="LiveId" clId="{086455D5-0630-4341-A0AC-AD7976D66C6F}" dt="2024-05-14T10:05:47.433" v="163" actId="1036"/>
      <pc:docMkLst>
        <pc:docMk/>
      </pc:docMkLst>
      <pc:sldChg chg="modSp mod">
        <pc:chgData name="Mike Montemurro" userId="40c20c913ca7511e" providerId="LiveId" clId="{086455D5-0630-4341-A0AC-AD7976D66C6F}" dt="2024-05-14T06:27:50.355" v="1" actId="20577"/>
        <pc:sldMkLst>
          <pc:docMk/>
          <pc:sldMk cId="2822743645" sldId="850"/>
        </pc:sldMkLst>
        <pc:spChg chg="mod">
          <ac:chgData name="Mike Montemurro" userId="40c20c913ca7511e" providerId="LiveId" clId="{086455D5-0630-4341-A0AC-AD7976D66C6F}" dt="2024-05-14T06:27:50.355" v="1" actId="20577"/>
          <ac:spMkLst>
            <pc:docMk/>
            <pc:sldMk cId="2822743645" sldId="850"/>
            <ac:spMk id="5" creationId="{5C289E12-1085-4168-A398-0F7249308ABA}"/>
          </ac:spMkLst>
        </pc:spChg>
      </pc:sldChg>
      <pc:sldChg chg="modSp mod">
        <pc:chgData name="Mike Montemurro" userId="40c20c913ca7511e" providerId="LiveId" clId="{086455D5-0630-4341-A0AC-AD7976D66C6F}" dt="2024-05-14T10:05:47.433" v="163" actId="1036"/>
        <pc:sldMkLst>
          <pc:docMk/>
          <pc:sldMk cId="3028779059" sldId="2368"/>
        </pc:sldMkLst>
        <pc:spChg chg="mod">
          <ac:chgData name="Mike Montemurro" userId="40c20c913ca7511e" providerId="LiveId" clId="{086455D5-0630-4341-A0AC-AD7976D66C6F}" dt="2024-05-14T10:05:29.585" v="161"/>
          <ac:spMkLst>
            <pc:docMk/>
            <pc:sldMk cId="3028779059" sldId="2368"/>
            <ac:spMk id="3" creationId="{5B8DD137-6145-B9BE-7DF1-F35ABF1216E8}"/>
          </ac:spMkLst>
        </pc:spChg>
        <pc:spChg chg="mod">
          <ac:chgData name="Mike Montemurro" userId="40c20c913ca7511e" providerId="LiveId" clId="{086455D5-0630-4341-A0AC-AD7976D66C6F}" dt="2024-05-14T10:05:47.433" v="163" actId="1036"/>
          <ac:spMkLst>
            <pc:docMk/>
            <pc:sldMk cId="3028779059" sldId="2368"/>
            <ac:spMk id="4" creationId="{EF87BD29-945B-D4C4-6CE4-E0CC7808D00F}"/>
          </ac:spMkLst>
        </pc:spChg>
      </pc:sldChg>
      <pc:sldChg chg="modSp mod">
        <pc:chgData name="Mike Montemurro" userId="40c20c913ca7511e" providerId="LiveId" clId="{086455D5-0630-4341-A0AC-AD7976D66C6F}" dt="2024-05-14T10:04:43.749" v="160" actId="21"/>
        <pc:sldMkLst>
          <pc:docMk/>
          <pc:sldMk cId="2478274848" sldId="2369"/>
        </pc:sldMkLst>
        <pc:spChg chg="mod">
          <ac:chgData name="Mike Montemurro" userId="40c20c913ca7511e" providerId="LiveId" clId="{086455D5-0630-4341-A0AC-AD7976D66C6F}" dt="2024-05-14T10:03:32.162" v="159" actId="1035"/>
          <ac:spMkLst>
            <pc:docMk/>
            <pc:sldMk cId="2478274848" sldId="2369"/>
            <ac:spMk id="2" creationId="{4E41AAE1-F249-0848-05B8-5526A4350794}"/>
          </ac:spMkLst>
        </pc:spChg>
        <pc:spChg chg="mod">
          <ac:chgData name="Mike Montemurro" userId="40c20c913ca7511e" providerId="LiveId" clId="{086455D5-0630-4341-A0AC-AD7976D66C6F}" dt="2024-05-14T10:04:43.749" v="160" actId="21"/>
          <ac:spMkLst>
            <pc:docMk/>
            <pc:sldMk cId="2478274848" sldId="2369"/>
            <ac:spMk id="10" creationId="{CC2AB40D-EE73-4F6E-AF6C-5BB8815A67AA}"/>
          </ac:spMkLst>
        </pc:spChg>
      </pc:sldChg>
      <pc:sldMasterChg chg="modSp mod">
        <pc:chgData name="Mike Montemurro" userId="40c20c913ca7511e" providerId="LiveId" clId="{086455D5-0630-4341-A0AC-AD7976D66C6F}" dt="2024-05-14T06:28:05.245" v="3" actId="20577"/>
        <pc:sldMasterMkLst>
          <pc:docMk/>
          <pc:sldMasterMk cId="0" sldId="2147483648"/>
        </pc:sldMasterMkLst>
        <pc:spChg chg="mod">
          <ac:chgData name="Mike Montemurro" userId="40c20c913ca7511e" providerId="LiveId" clId="{086455D5-0630-4341-A0AC-AD7976D66C6F}" dt="2024-05-14T06:28:05.245" v="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802.11-24/672r3</a:t>
            </a:r>
            <a:endParaRPr lang="en-US" altLang="en-US" sz="1800" b="1" dirty="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751-00-000m-minutes-for-revme-telecon-apr-29-2023.docx" TargetMode="External"/><Relationship Id="rId2" Type="http://schemas.openxmlformats.org/officeDocument/2006/relationships/hyperlink" Target="https://mentor.ieee.org/802.11/dcn/24/11-24-0252-00-000m-minutes-for-revme-2024-march-plenary-denver.docx" TargetMode="External"/><Relationship Id="rId1" Type="http://schemas.openxmlformats.org/officeDocument/2006/relationships/slideLayout" Target="../slideLayouts/slideLayout1.xml"/><Relationship Id="rId5" Type="http://schemas.openxmlformats.org/officeDocument/2006/relationships/hyperlink" Target="https://mentor.ieee.org/802.11/dcn/24/11-24-0784-00-000m-minutes-for-revme-telecon-may-6-2024.docx" TargetMode="External"/><Relationship Id="rId4" Type="http://schemas.openxmlformats.org/officeDocument/2006/relationships/hyperlink" Target="https://mentor.ieee.org/802.11/dcn/24/11-24-0792-00-000m-minutes-for-revme-telecon-march-25-2024.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2024-05-14</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September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Believing that the PAR contained in the document referenced below meets IEEE-SA guidelines,</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Request that the PAR contained in &lt;document-reference&gt; be posted to the IEEE 802 Executive Committee (EC) agenda for WG 802 preview and EC approval to submit to </a:t>
            </a:r>
            <a:r>
              <a:rPr lang="en-GB" sz="1800" b="1" dirty="0" err="1">
                <a:effectLst/>
                <a:latin typeface="Times New Roman" panose="02020603050405020304" pitchFamily="18" charset="0"/>
                <a:ea typeface="Times New Roman" panose="02020603050405020304" pitchFamily="18" charset="0"/>
              </a:rPr>
              <a:t>NesCom</a:t>
            </a:r>
            <a:r>
              <a:rPr lang="en-GB" sz="1800" b="1" dirty="0">
                <a:effectLst/>
                <a:latin typeface="Times New Roman" panose="02020603050405020304" pitchFamily="18" charset="0"/>
                <a:ea typeface="Times New Roman" panose="02020603050405020304" pitchFamily="18" charset="0"/>
              </a:rPr>
              <a:t>.</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lvl="0" indent="0">
              <a:buNone/>
              <a:tabLst>
                <a:tab pos="457200" algn="l"/>
              </a:tabLst>
            </a:pP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[Moved by &lt;name&gt; on behalf of </a:t>
            </a:r>
            <a:r>
              <a:rPr lang="en-CA"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&lt;group&gt; vote: x-y-z ]</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a:t>802.11 Revision </a:t>
            </a:r>
            <a:r>
              <a:rPr lang="en-CA" dirty="0"/>
              <a:t>PAR approval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IEEE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https://mtgevents.com.au/ieee2024/</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1" y="1221705"/>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May 13,  4pm  CET</a:t>
            </a:r>
          </a:p>
          <a:p>
            <a:pPr lvl="1"/>
            <a:r>
              <a:rPr lang="en-US" altLang="en-US" sz="1400" dirty="0"/>
              <a:t>Chair’s Welcome, Policy &amp; patent reminder</a:t>
            </a:r>
          </a:p>
          <a:p>
            <a:pPr lvl="1"/>
            <a:r>
              <a:rPr lang="en-US" altLang="en-US" sz="1400" dirty="0"/>
              <a:t>Approve agenda</a:t>
            </a:r>
          </a:p>
          <a:p>
            <a:pPr lvl="1"/>
            <a:r>
              <a:rPr lang="en-US" altLang="en-US" sz="1400" dirty="0"/>
              <a:t>TG officer nominations</a:t>
            </a:r>
          </a:p>
          <a:p>
            <a:pPr lvl="1"/>
            <a:r>
              <a:rPr lang="en-GB" sz="1400" dirty="0"/>
              <a:t>Motions </a:t>
            </a:r>
          </a:p>
          <a:p>
            <a:pPr lvl="2"/>
            <a:r>
              <a:rPr lang="en-GB" sz="1400" dirty="0"/>
              <a:t>TG officer confirmation (Slide 8)</a:t>
            </a:r>
          </a:p>
          <a:p>
            <a:pPr lvl="1"/>
            <a:r>
              <a:rPr lang="en-GB" sz="1400" dirty="0"/>
              <a:t>Editor report</a:t>
            </a:r>
          </a:p>
          <a:p>
            <a:pPr lvl="1"/>
            <a:r>
              <a:rPr lang="en-GB" sz="1400" dirty="0"/>
              <a:t>Comment resolution</a:t>
            </a:r>
          </a:p>
          <a:p>
            <a:pPr lvl="2"/>
            <a:r>
              <a:rPr lang="en-CA" altLang="en-US" sz="1400" dirty="0"/>
              <a:t>Clause 6 issue clean-up</a:t>
            </a:r>
          </a:p>
          <a:p>
            <a:pPr lvl="3"/>
            <a:r>
              <a:rPr lang="en-CA" altLang="en-US" sz="1200" dirty="0" err="1"/>
              <a:t>TGbc</a:t>
            </a:r>
            <a:r>
              <a:rPr lang="en-CA" altLang="en-US" sz="1200" dirty="0"/>
              <a:t> – Smith (SRT)</a:t>
            </a:r>
          </a:p>
          <a:p>
            <a:pPr lvl="3"/>
            <a:r>
              <a:rPr lang="en-CA" altLang="en-US" sz="1200" dirty="0"/>
              <a:t>CID 7067-az – doc 11-24/691 – Hamilton (Ruckus/</a:t>
            </a:r>
            <a:r>
              <a:rPr lang="en-CA" altLang="en-US" sz="1200" dirty="0" err="1"/>
              <a:t>Commscope</a:t>
            </a:r>
            <a:r>
              <a:rPr lang="en-CA" altLang="en-US" sz="1200" dirty="0"/>
              <a:t>)</a:t>
            </a:r>
          </a:p>
          <a:p>
            <a:pPr lvl="3"/>
            <a:r>
              <a:rPr lang="en-CA" altLang="en-US" sz="1200" dirty="0"/>
              <a:t>Any other issues/CIDs/Contributions? Graham?</a:t>
            </a:r>
          </a:p>
          <a:p>
            <a:pPr lvl="2"/>
            <a:r>
              <a:rPr lang="en-CA" altLang="en-US" sz="1400" dirty="0"/>
              <a:t>CID 7051 – should have same resolution as CID 7059 – Chair</a:t>
            </a:r>
          </a:p>
          <a:p>
            <a:pPr lvl="2"/>
            <a:r>
              <a:rPr lang="en-CA" altLang="en-US" sz="1400" dirty="0"/>
              <a:t>CID 7001 – doc 11-24/732 – Adachi (Toshiba)</a:t>
            </a:r>
          </a:p>
          <a:p>
            <a:pPr lvl="2"/>
            <a:r>
              <a:rPr lang="en-CA" altLang="en-US" sz="1400" dirty="0"/>
              <a:t>CID 7024 – doc 11-24/718 – Wang (</a:t>
            </a:r>
            <a:r>
              <a:rPr lang="en-CA" altLang="en-US" sz="1400" dirty="0" err="1"/>
              <a:t>InterDigital</a:t>
            </a:r>
            <a:r>
              <a:rPr lang="en-CA" altLang="en-US" sz="1400" dirty="0"/>
              <a:t>)</a:t>
            </a:r>
          </a:p>
          <a:p>
            <a:pPr lvl="2"/>
            <a:r>
              <a:rPr lang="en-CA" altLang="en-US" sz="1400" dirty="0"/>
              <a:t>CID 7160 – Rison (Samsung) </a:t>
            </a:r>
          </a:p>
          <a:p>
            <a:pPr lvl="2"/>
            <a:r>
              <a:rPr lang="en-CA" altLang="en-US" sz="1400" dirty="0"/>
              <a:t>CID 7196 – Rosdahl (Qualcomm)</a:t>
            </a:r>
          </a:p>
          <a:p>
            <a:pPr lvl="2"/>
            <a:r>
              <a:rPr lang="en-CA" altLang="en-US" sz="1400" dirty="0"/>
              <a:t>CID 7067-bd – doc 11-24/760 – Levy (</a:t>
            </a:r>
            <a:r>
              <a:rPr lang="en-CA" altLang="en-US" sz="1400" dirty="0" err="1"/>
              <a:t>InterDigital</a:t>
            </a:r>
            <a:r>
              <a:rPr lang="en-CA" altLang="en-US" sz="1400" dirty="0"/>
              <a:t>) </a:t>
            </a:r>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410200" y="1156494"/>
            <a:ext cx="65532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10:30am CET</a:t>
            </a:r>
          </a:p>
          <a:p>
            <a:pPr lvl="1"/>
            <a:r>
              <a:rPr lang="en-CA" altLang="en-US" sz="1400" dirty="0"/>
              <a:t>Comment resolution</a:t>
            </a:r>
          </a:p>
          <a:p>
            <a:pPr lvl="2"/>
            <a:r>
              <a:rPr lang="en-CA" altLang="en-US" dirty="0"/>
              <a:t>CID 7195, 7225  – Rison (Samsung)</a:t>
            </a:r>
          </a:p>
          <a:p>
            <a:pPr lvl="2"/>
            <a:r>
              <a:rPr lang="en-CA" altLang="en-US" dirty="0"/>
              <a:t>CID 7065, 7066 – doc 11-24/758 – Segev (Intel)</a:t>
            </a:r>
          </a:p>
          <a:p>
            <a:pPr lvl="2"/>
            <a:r>
              <a:rPr lang="en-CA" altLang="en-US" dirty="0"/>
              <a:t>CID 7075 (MAC) – doc 11-24/865 – Segev (Intel)</a:t>
            </a:r>
          </a:p>
          <a:p>
            <a:pPr lvl="2"/>
            <a:r>
              <a:rPr lang="en-CA" altLang="en-US" dirty="0"/>
              <a:t>CID 7108 (MAC) – Hamilton (Ruckus/</a:t>
            </a:r>
            <a:r>
              <a:rPr lang="en-CA" altLang="en-US" dirty="0" err="1"/>
              <a:t>Commscope</a:t>
            </a:r>
            <a:r>
              <a:rPr lang="en-CA" altLang="en-US" dirty="0"/>
              <a:t>)</a:t>
            </a:r>
          </a:p>
          <a:p>
            <a:pPr lvl="2"/>
            <a:r>
              <a:rPr lang="en-CA" altLang="en-US" dirty="0"/>
              <a:t>CID 7021 (PHY) – doc 11-24/687 – Levy (</a:t>
            </a:r>
            <a:r>
              <a:rPr lang="en-CA" altLang="en-US" dirty="0" err="1"/>
              <a:t>InterDigital</a:t>
            </a:r>
            <a:r>
              <a:rPr lang="en-CA" altLang="en-US" dirty="0"/>
              <a:t>)</a:t>
            </a:r>
          </a:p>
          <a:p>
            <a:pPr lvl="2"/>
            <a:r>
              <a:rPr lang="en-CA" altLang="en-US" sz="1200" dirty="0"/>
              <a:t>CID 7067-bc – 11-24/855 – Smith (SRT</a:t>
            </a:r>
            <a:r>
              <a:rPr lang="en-CA" altLang="en-US" dirty="0"/>
              <a:t>)</a:t>
            </a:r>
          </a:p>
          <a:p>
            <a:pPr lvl="2"/>
            <a:r>
              <a:rPr lang="en-CA" altLang="en-US" dirty="0"/>
              <a:t>Doc 11-24/901 – Levy (</a:t>
            </a:r>
            <a:r>
              <a:rPr lang="en-CA" altLang="en-US" dirty="0" err="1"/>
              <a:t>InterDigital</a:t>
            </a:r>
            <a:r>
              <a:rPr lang="en-CA" altLang="en-US" dirty="0"/>
              <a:t>)</a:t>
            </a:r>
          </a:p>
          <a:p>
            <a:pPr lvl="1"/>
            <a:r>
              <a:rPr lang="en-CA" altLang="en-US" sz="1400" dirty="0"/>
              <a:t>Recess</a:t>
            </a:r>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410200" y="3581400"/>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May 14, 4pm CET</a:t>
            </a:r>
          </a:p>
          <a:p>
            <a:pPr lvl="1"/>
            <a:r>
              <a:rPr lang="en-CA" altLang="en-US" sz="1400" dirty="0"/>
              <a:t>Comment resolution</a:t>
            </a:r>
          </a:p>
          <a:p>
            <a:pPr lvl="2"/>
            <a:r>
              <a:rPr lang="en-CA" altLang="en-US" dirty="0"/>
              <a:t>CID 7179 – Au (Huawei) </a:t>
            </a:r>
          </a:p>
          <a:p>
            <a:pPr lvl="2"/>
            <a:r>
              <a:rPr lang="en-CA" altLang="en-US" dirty="0"/>
              <a:t>CID 7219 – Patil (Qualcomm)</a:t>
            </a:r>
          </a:p>
          <a:p>
            <a:pPr lvl="2"/>
            <a:r>
              <a:rPr lang="en-CA" altLang="en-US" dirty="0"/>
              <a:t>CID 7110, 7111 (GEN) – 11-24/920 – McCann (Huawei)</a:t>
            </a:r>
          </a:p>
          <a:p>
            <a:pPr lvl="2"/>
            <a:r>
              <a:rPr lang="en-CA" altLang="en-US" dirty="0"/>
              <a:t>CID 7091 (MAC) – Hedayat (Apple)</a:t>
            </a:r>
          </a:p>
          <a:p>
            <a:pPr lvl="2"/>
            <a:r>
              <a:rPr lang="en-CA" altLang="en-US" dirty="0"/>
              <a:t>CID 7123 (PHY) – Levy (</a:t>
            </a:r>
            <a:r>
              <a:rPr lang="en-CA" altLang="en-US" dirty="0" err="1"/>
              <a:t>InterDigital</a:t>
            </a:r>
            <a:r>
              <a:rPr lang="en-CA" altLang="en-US" dirty="0"/>
              <a:t>)</a:t>
            </a:r>
          </a:p>
          <a:p>
            <a:pPr lvl="2"/>
            <a:r>
              <a:rPr lang="en-CA" altLang="en-US" dirty="0"/>
              <a:t>CID 7159 (MAC) – Rison (Samsung)</a:t>
            </a:r>
          </a:p>
          <a:p>
            <a:pPr lvl="2"/>
            <a:r>
              <a:rPr lang="en-CA" altLang="en-US" dirty="0"/>
              <a:t>MAC “Resolved” comments from May 6 – Rison (Samsung)</a:t>
            </a:r>
          </a:p>
          <a:p>
            <a:pPr lvl="2"/>
            <a:r>
              <a:rPr lang="en-CA" altLang="en-US" dirty="0"/>
              <a:t>Channel usage – Hart (Cisco)</a:t>
            </a:r>
          </a:p>
          <a:p>
            <a:pPr lvl="2"/>
            <a:r>
              <a:rPr lang="en-CA" altLang="en-US" dirty="0"/>
              <a:t>Clause 26.5.2.6 – doc 11-24/786 – Kim (</a:t>
            </a:r>
            <a:r>
              <a:rPr lang="en-CA" altLang="en-US" dirty="0" err="1"/>
              <a:t>Ofinno</a:t>
            </a:r>
            <a:r>
              <a:rPr lang="en-CA" altLang="en-US"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592828" y="1371600"/>
            <a:ext cx="6188972"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10:30am CET</a:t>
            </a:r>
            <a:endParaRPr lang="en-US" altLang="en-US" sz="1800" dirty="0"/>
          </a:p>
          <a:p>
            <a:pPr lvl="1"/>
            <a:r>
              <a:rPr lang="en-CA" altLang="en-US" sz="1400" dirty="0"/>
              <a:t>Comment Resolution</a:t>
            </a:r>
          </a:p>
          <a:p>
            <a:pPr lvl="2"/>
            <a:r>
              <a:rPr lang="en-CA" altLang="en-US" sz="1400" dirty="0"/>
              <a:t>802.11 Revision PAR review</a:t>
            </a:r>
          </a:p>
          <a:p>
            <a:pPr lvl="2"/>
            <a:r>
              <a:rPr lang="en-CA" altLang="en-US" sz="1400" dirty="0"/>
              <a:t>CID 7095/7096 – doc 11-24/770 – Henry (Cisco)</a:t>
            </a:r>
          </a:p>
          <a:p>
            <a:pPr lvl="2"/>
            <a:r>
              <a:rPr lang="en-CA" altLang="en-US" sz="1400" dirty="0"/>
              <a:t>CID 7034, 7076, 7080, 7081 – Henry (Cisco)</a:t>
            </a:r>
          </a:p>
          <a:p>
            <a:pPr lvl="2"/>
            <a:r>
              <a:rPr lang="en-CA" altLang="en-US" sz="1400" dirty="0"/>
              <a:t>CIDs 7011, 7014 &amp; 7015 – doc 11-24/816 – </a:t>
            </a:r>
            <a:r>
              <a:rPr lang="en-CA" altLang="en-US" sz="1400" dirty="0" err="1"/>
              <a:t>Halasz</a:t>
            </a:r>
            <a:r>
              <a:rPr lang="en-CA" altLang="en-US" sz="1400" dirty="0"/>
              <a:t> (Morse Micro)</a:t>
            </a:r>
          </a:p>
          <a:p>
            <a:pPr lvl="2"/>
            <a:r>
              <a:rPr lang="en-CA" altLang="en-US" sz="1400" dirty="0"/>
              <a:t>Replay Counter Clean-up – doc 11-24/711 – </a:t>
            </a:r>
            <a:r>
              <a:rPr lang="en-CA" altLang="en-US" sz="1400" dirty="0" err="1"/>
              <a:t>Ptasinski</a:t>
            </a:r>
            <a:r>
              <a:rPr lang="en-CA" altLang="en-US" sz="1400" dirty="0"/>
              <a:t> (Element 78)</a:t>
            </a:r>
          </a:p>
          <a:p>
            <a:pPr lvl="2"/>
            <a:r>
              <a:rPr lang="en-CA" altLang="en-US" sz="1400" dirty="0"/>
              <a:t>CID 7108, 7067, 7105 – doc 11-24/691 – Hamilton (Ruckus/</a:t>
            </a:r>
            <a:r>
              <a:rPr lang="en-CA" altLang="en-US" sz="1400" dirty="0" err="1"/>
              <a:t>Commscope</a:t>
            </a:r>
            <a:r>
              <a:rPr lang="en-CA" altLang="en-US" sz="1400" dirty="0"/>
              <a:t>)</a:t>
            </a:r>
          </a:p>
          <a:p>
            <a:pPr lvl="2"/>
            <a:r>
              <a:rPr lang="en-CA" altLang="en-US" sz="1400" dirty="0"/>
              <a:t>CID 7142, 7137, 7146 (MAC)– doc 11-24/687 – Levy (</a:t>
            </a:r>
            <a:r>
              <a:rPr lang="en-CA" altLang="en-US" sz="1400" dirty="0" err="1"/>
              <a:t>InterDigital</a:t>
            </a:r>
            <a:r>
              <a:rPr lang="en-CA" altLang="en-US" sz="1400" dirty="0"/>
              <a:t>)</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7163307" y="1360714"/>
            <a:ext cx="49905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March 16, 4pm CET</a:t>
            </a:r>
            <a:endParaRPr lang="en-US" altLang="en-US" sz="1800" dirty="0"/>
          </a:p>
          <a:p>
            <a:pPr lvl="1"/>
            <a:r>
              <a:rPr lang="en-CA" altLang="en-US" sz="1400" dirty="0"/>
              <a:t>Comment Resolution </a:t>
            </a:r>
          </a:p>
          <a:p>
            <a:pPr lvl="2"/>
            <a:r>
              <a:rPr lang="en-CA" altLang="en-US" sz="1400" dirty="0"/>
              <a:t>&lt;&gt;</a:t>
            </a:r>
          </a:p>
          <a:p>
            <a:pPr lvl="1"/>
            <a:r>
              <a:rPr lang="en-CA" altLang="en-US" sz="1400" dirty="0"/>
              <a:t>Motions</a:t>
            </a:r>
            <a:endParaRPr lang="en-CA" sz="1400" dirty="0"/>
          </a:p>
          <a:p>
            <a:pPr lvl="2"/>
            <a:r>
              <a:rPr lang="en-CA" altLang="en-US" sz="1400" dirty="0"/>
              <a:t>Doc 11-24/33 Slides </a:t>
            </a:r>
            <a:r>
              <a:rPr lang="en-CA" altLang="en-US" sz="1400" i="1" dirty="0"/>
              <a:t>x</a:t>
            </a:r>
            <a:r>
              <a:rPr lang="en-CA" altLang="en-US" sz="1400" dirty="0"/>
              <a:t> – </a:t>
            </a:r>
            <a:r>
              <a:rPr lang="en-CA" altLang="en-US" sz="1400" i="1" dirty="0"/>
              <a:t>y</a:t>
            </a:r>
          </a:p>
          <a:p>
            <a:pPr lvl="2"/>
            <a:r>
              <a:rPr lang="en-GB" sz="1400" dirty="0"/>
              <a:t>Minutes (Slide 7)</a:t>
            </a:r>
            <a:endParaRPr lang="en-CA" altLang="en-US" sz="1400" dirty="0"/>
          </a:p>
          <a:p>
            <a:pPr lvl="2"/>
            <a:r>
              <a:rPr lang="en-CA" altLang="en-US" sz="1400" dirty="0"/>
              <a:t>802.11 Revision PAR Motion</a:t>
            </a:r>
          </a:p>
          <a:p>
            <a:pPr lvl="1"/>
            <a:r>
              <a:rPr lang="en-CA" altLang="en-US" sz="1600" dirty="0"/>
              <a:t>Teleconferences, Plans for July</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EF87BD29-945B-D4C4-6CE4-E0CC7808D00F}"/>
              </a:ext>
            </a:extLst>
          </p:cNvPr>
          <p:cNvSpPr>
            <a:spLocks noChangeArrowheads="1"/>
          </p:cNvSpPr>
          <p:nvPr/>
        </p:nvSpPr>
        <p:spPr bwMode="auto">
          <a:xfrm>
            <a:off x="533401" y="41910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May 15, 4pm CET</a:t>
            </a:r>
            <a:endParaRPr lang="en-US" altLang="en-US" sz="1800" dirty="0"/>
          </a:p>
          <a:p>
            <a:pPr lvl="1"/>
            <a:r>
              <a:rPr lang="en-CA" altLang="en-US" sz="1400" dirty="0"/>
              <a:t>Comment Resolution</a:t>
            </a:r>
          </a:p>
          <a:p>
            <a:pPr lvl="2"/>
            <a:r>
              <a:rPr lang="en-CA" altLang="en-US" sz="1400" dirty="0"/>
              <a:t>CID 7075, 7076 – doc 11-24/0771 – Sand (DLR)</a:t>
            </a:r>
          </a:p>
          <a:p>
            <a:pPr lvl="2"/>
            <a:r>
              <a:rPr lang="en-CA" altLang="en-US" sz="1400" dirty="0"/>
              <a:t>CID 7034, 7080, 7081 – doc 11-24/775 – Sand (DLR)</a:t>
            </a:r>
          </a:p>
          <a:p>
            <a:pPr lvl="2"/>
            <a:r>
              <a:rPr lang="en-CA" altLang="en-US" sz="1400" dirty="0"/>
              <a:t>Doc 11-24/914 – Qi (Intel)</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March Plenary:</a:t>
            </a:r>
          </a:p>
          <a:p>
            <a:pPr marL="457200" lvl="1" indent="0">
              <a:lnSpc>
                <a:spcPct val="80000"/>
              </a:lnSpc>
              <a:buNone/>
            </a:pPr>
            <a:r>
              <a:rPr lang="en-US" altLang="en-US" sz="1600" dirty="0">
                <a:hlinkClick r:id="rId2"/>
              </a:rPr>
              <a:t>https://mentor.ieee.org/802.11/dcn/24/11-24-0252-00-000m-minutes-for-revme-2024-march-plenary-denver.docx</a:t>
            </a:r>
            <a:endParaRPr lang="en-US" altLang="en-US" sz="1600" dirty="0"/>
          </a:p>
          <a:p>
            <a:pPr>
              <a:lnSpc>
                <a:spcPct val="80000"/>
              </a:lnSpc>
            </a:pPr>
            <a:r>
              <a:rPr lang="en-US" altLang="en-US" sz="2000" dirty="0"/>
              <a:t>Teleconferences:</a:t>
            </a:r>
          </a:p>
          <a:p>
            <a:pPr marL="457200" lvl="1" indent="0">
              <a:lnSpc>
                <a:spcPct val="80000"/>
              </a:lnSpc>
              <a:buNone/>
            </a:pPr>
            <a:r>
              <a:rPr lang="en-US" altLang="en-US" sz="1600" dirty="0">
                <a:hlinkClick r:id="rId3"/>
              </a:rPr>
              <a:t>https://mentor.ieee.org/802.11/dcn/24/11-24-0751-00-000m-minutes-for-revme-telecon-apr-29-2023.docx</a:t>
            </a:r>
            <a:endParaRPr lang="en-US" altLang="en-US" sz="1600" dirty="0"/>
          </a:p>
          <a:p>
            <a:pPr marL="457200" lvl="1" indent="0">
              <a:lnSpc>
                <a:spcPct val="80000"/>
              </a:lnSpc>
              <a:buNone/>
            </a:pPr>
            <a:r>
              <a:rPr lang="en-US" altLang="en-US" sz="1600" dirty="0">
                <a:hlinkClick r:id="rId4"/>
              </a:rPr>
              <a:t>https://mentor.ieee.org/802.11/dcn/24/11-24-0792-00-000m-minutes-for-revme-telecon-march-25-2024.docx</a:t>
            </a:r>
            <a:r>
              <a:rPr lang="en-US" altLang="en-US" sz="1600" dirty="0"/>
              <a:t> </a:t>
            </a:r>
          </a:p>
          <a:p>
            <a:pPr marL="457200" lvl="1" indent="0">
              <a:lnSpc>
                <a:spcPct val="80000"/>
              </a:lnSpc>
              <a:buNone/>
            </a:pPr>
            <a:r>
              <a:rPr lang="en-US" altLang="en-US" sz="1600" dirty="0">
                <a:hlinkClick r:id="rId5"/>
              </a:rPr>
              <a:t>https://mentor.ieee.org/802.11/dcn/24/11-24-0784-00-000m-minutes-for-revme-telecon-may-6-2024.docx</a:t>
            </a:r>
            <a:r>
              <a:rPr lang="en-US" altLang="en-US" sz="1600" dirty="0"/>
              <a:t>  </a:t>
            </a:r>
          </a:p>
          <a:p>
            <a:pPr>
              <a:lnSpc>
                <a:spcPct val="80000"/>
              </a:lnSpc>
            </a:pPr>
            <a:r>
              <a:rPr lang="en-US" altLang="en-US" sz="2000" dirty="0" err="1"/>
              <a:t>Adhoc</a:t>
            </a:r>
            <a:r>
              <a:rPr lang="en-US" altLang="en-US" sz="2000" dirty="0"/>
              <a:t>:</a:t>
            </a:r>
          </a:p>
          <a:p>
            <a:pPr marL="457200" lvl="1" indent="0">
              <a:lnSpc>
                <a:spcPct val="80000"/>
              </a:lnSpc>
              <a:buNone/>
            </a:pPr>
            <a:r>
              <a:rPr lang="en-US" altLang="en-US" sz="1600" dirty="0"/>
              <a:t>&lt;11-24/725&gt;</a:t>
            </a:r>
          </a:p>
          <a:p>
            <a:pPr marL="457200" lvl="1" indent="0">
              <a:lnSpc>
                <a:spcPct val="80000"/>
              </a:lnSpc>
              <a:buNone/>
            </a:pPr>
            <a:endParaRPr lang="en-CA" dirty="0"/>
          </a:p>
          <a:p>
            <a:pPr marL="0" indent="0">
              <a:lnSpc>
                <a:spcPct val="80000"/>
              </a:lnSpc>
              <a:buNone/>
            </a:pPr>
            <a:r>
              <a:rPr lang="en-CA" dirty="0"/>
              <a:t>Moved: &lt;&gt;</a:t>
            </a:r>
          </a:p>
          <a:p>
            <a:pPr marL="0" indent="0">
              <a:buNone/>
            </a:pPr>
            <a:r>
              <a:rPr lang="en-CA" dirty="0"/>
              <a:t>Seconded: &lt;&gt;</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10B076A-E44B-C461-781E-A115C8516617}"/>
              </a:ext>
            </a:extLst>
          </p:cNvPr>
          <p:cNvSpPr>
            <a:spLocks noGrp="1"/>
          </p:cNvSpPr>
          <p:nvPr>
            <p:ph type="title"/>
          </p:nvPr>
        </p:nvSpPr>
        <p:spPr/>
        <p:txBody>
          <a:bodyPr/>
          <a:lstStyle/>
          <a:p>
            <a:r>
              <a:rPr lang="en-US" altLang="en-US" dirty="0"/>
              <a:t>Vice Chair Election/Editor/Secretary Confirmation</a:t>
            </a:r>
            <a:endParaRPr lang="en-CA" dirty="0"/>
          </a:p>
        </p:txBody>
      </p:sp>
      <p:sp>
        <p:nvSpPr>
          <p:cNvPr id="5" name="Content Placeholder 4">
            <a:extLst>
              <a:ext uri="{FF2B5EF4-FFF2-40B4-BE49-F238E27FC236}">
                <a16:creationId xmlns:a16="http://schemas.microsoft.com/office/drawing/2014/main" id="{513231AD-1A53-6B14-0C70-AEBE16CE79CB}"/>
              </a:ext>
            </a:extLst>
          </p:cNvPr>
          <p:cNvSpPr>
            <a:spLocks noGrp="1"/>
          </p:cNvSpPr>
          <p:nvPr>
            <p:ph idx="1"/>
          </p:nvPr>
        </p:nvSpPr>
        <p:spPr/>
        <p:txBody>
          <a:bodyPr/>
          <a:lstStyle/>
          <a:p>
            <a:pPr>
              <a:lnSpc>
                <a:spcPct val="80000"/>
              </a:lnSpc>
            </a:pPr>
            <a:r>
              <a:rPr lang="en-US" altLang="en-US" dirty="0"/>
              <a:t>Call for nominations</a:t>
            </a:r>
          </a:p>
          <a:p>
            <a:pPr>
              <a:lnSpc>
                <a:spcPct val="80000"/>
              </a:lnSpc>
            </a:pPr>
            <a:r>
              <a:rPr lang="en-US" altLang="en-US" dirty="0"/>
              <a:t>Close call for nominations</a:t>
            </a:r>
          </a:p>
          <a:p>
            <a:pPr>
              <a:lnSpc>
                <a:spcPct val="80000"/>
              </a:lnSpc>
            </a:pPr>
            <a:endParaRPr lang="en-US" altLang="en-US" dirty="0"/>
          </a:p>
          <a:p>
            <a:pPr marL="0" indent="0">
              <a:lnSpc>
                <a:spcPct val="80000"/>
              </a:lnSpc>
              <a:buNone/>
            </a:pPr>
            <a:r>
              <a:rPr lang="en-US" altLang="en-US" dirty="0"/>
              <a:t>Motion: Confirm the following </a:t>
            </a:r>
            <a:r>
              <a:rPr lang="en-US" altLang="en-US" dirty="0" err="1"/>
              <a:t>TGme</a:t>
            </a:r>
            <a:r>
              <a:rPr lang="en-US" altLang="en-US" dirty="0"/>
              <a:t> Vice Chairs,</a:t>
            </a:r>
          </a:p>
          <a:p>
            <a:pPr lvl="1">
              <a:lnSpc>
                <a:spcPct val="80000"/>
              </a:lnSpc>
            </a:pPr>
            <a:r>
              <a:rPr lang="en-US" altLang="en-US" b="1" dirty="0"/>
              <a:t>Mark Hamilton,</a:t>
            </a:r>
          </a:p>
          <a:p>
            <a:pPr lvl="1">
              <a:lnSpc>
                <a:spcPct val="80000"/>
              </a:lnSpc>
            </a:pPr>
            <a:r>
              <a:rPr lang="en-US" altLang="en-US" b="1" dirty="0"/>
              <a:t>Mark Rison,</a:t>
            </a:r>
          </a:p>
          <a:p>
            <a:pPr marL="0" indent="0">
              <a:lnSpc>
                <a:spcPct val="80000"/>
              </a:lnSpc>
              <a:buNone/>
            </a:pPr>
            <a:r>
              <a:rPr lang="en-US" altLang="en-US" dirty="0"/>
              <a:t>confirm Emily Qi and Edward Au as </a:t>
            </a:r>
            <a:r>
              <a:rPr lang="en-US" altLang="en-US" dirty="0" err="1"/>
              <a:t>TGme</a:t>
            </a:r>
            <a:r>
              <a:rPr lang="en-US" altLang="en-US" dirty="0"/>
              <a:t> Editors,	</a:t>
            </a:r>
          </a:p>
          <a:p>
            <a:pPr marL="0" indent="0">
              <a:lnSpc>
                <a:spcPct val="80000"/>
              </a:lnSpc>
              <a:buNone/>
            </a:pPr>
            <a:r>
              <a:rPr lang="en-US" altLang="en-US" dirty="0"/>
              <a:t>and confirm Jon </a:t>
            </a:r>
            <a:r>
              <a:rPr lang="en-US" altLang="en-US" dirty="0" err="1"/>
              <a:t>Rosdahl</a:t>
            </a:r>
            <a:r>
              <a:rPr lang="en-US" altLang="en-US" dirty="0"/>
              <a:t> as </a:t>
            </a:r>
            <a:r>
              <a:rPr lang="en-US" altLang="en-US" dirty="0" err="1"/>
              <a:t>TGme</a:t>
            </a:r>
            <a:r>
              <a:rPr lang="en-US" altLang="en-US" dirty="0"/>
              <a:t> Secretary</a:t>
            </a:r>
            <a:br>
              <a:rPr lang="en-US" altLang="en-US" dirty="0"/>
            </a:br>
            <a:endParaRPr lang="en-US" altLang="en-US" sz="2400" dirty="0">
              <a:solidFill>
                <a:srgbClr val="006600"/>
              </a:solidFill>
            </a:endParaRPr>
          </a:p>
          <a:p>
            <a:pPr>
              <a:lnSpc>
                <a:spcPct val="80000"/>
              </a:lnSpc>
            </a:pPr>
            <a:r>
              <a:rPr lang="en-US" altLang="en-US" dirty="0"/>
              <a:t>Moved: Jouni Malinen</a:t>
            </a:r>
          </a:p>
          <a:p>
            <a:pPr>
              <a:lnSpc>
                <a:spcPct val="80000"/>
              </a:lnSpc>
            </a:pPr>
            <a:r>
              <a:rPr lang="en-US" altLang="en-US" dirty="0"/>
              <a:t>Seconded: Stephen </a:t>
            </a:r>
            <a:r>
              <a:rPr lang="en-US" altLang="en-US" dirty="0" err="1"/>
              <a:t>McCAnn</a:t>
            </a:r>
            <a:endParaRPr lang="en-US" altLang="en-US" dirty="0"/>
          </a:p>
          <a:p>
            <a:pPr>
              <a:lnSpc>
                <a:spcPct val="80000"/>
              </a:lnSpc>
            </a:pPr>
            <a:r>
              <a:rPr lang="en-US" altLang="en-US" dirty="0"/>
              <a:t>Result: Unanimous. Approved.</a:t>
            </a:r>
          </a:p>
          <a:p>
            <a:endParaRPr lang="en-CA" dirty="0"/>
          </a:p>
        </p:txBody>
      </p:sp>
      <p:sp>
        <p:nvSpPr>
          <p:cNvPr id="2" name="Footer Placeholder 1">
            <a:extLst>
              <a:ext uri="{FF2B5EF4-FFF2-40B4-BE49-F238E27FC236}">
                <a16:creationId xmlns:a16="http://schemas.microsoft.com/office/drawing/2014/main" id="{2CAB553E-552A-8576-EA68-DCCF06ACF7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7081B74-88F8-BF54-ECE4-51BA29590254}"/>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577097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114546</TotalTime>
  <Words>2628</Words>
  <Application>Microsoft Office PowerPoint</Application>
  <PresentationFormat>Widescreen</PresentationFormat>
  <Paragraphs>303</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IEEE 802 wireless interim session</vt:lpstr>
      <vt:lpstr>Chair’s welcome and Patent Reminder</vt:lpstr>
      <vt:lpstr>REVme Agenda</vt:lpstr>
      <vt:lpstr>REVme Agenda</vt:lpstr>
      <vt:lpstr>REVme minutes approval</vt:lpstr>
      <vt:lpstr>Vice Chair Election/Editor/Secretary Confirmation</vt:lpstr>
      <vt:lpstr>TGme Timeline</vt:lpstr>
      <vt:lpstr>Teleconference/Meeting plan</vt:lpstr>
      <vt:lpstr>802.11 Revision PAR approval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11-24/672</dc:title>
  <dc:subject>Task Group AY November 2015 Meeting Agenda</dc:subject>
  <dc:creator>montemurro.michael@gmail.com</dc:creator>
  <cp:keywords>May 2024</cp:keywords>
  <dc:description/>
  <cp:lastModifiedBy>Mike Montemurro</cp:lastModifiedBy>
  <cp:revision>4627</cp:revision>
  <cp:lastPrinted>2014-11-04T15:04:57Z</cp:lastPrinted>
  <dcterms:created xsi:type="dcterms:W3CDTF">2007-04-17T18:10:23Z</dcterms:created>
  <dcterms:modified xsi:type="dcterms:W3CDTF">2024-05-14T10:05:47Z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