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9EA37-04FF-41A8-BB6C-9AA85DB375E2}" v="20" dt="2024-05-13T15:20:40.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3" d="100"/>
          <a:sy n="83" d="100"/>
        </p:scale>
        <p:origin x="48"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C09EA37-04FF-41A8-BB6C-9AA85DB375E2}"/>
    <pc:docChg chg="undo custSel modSld modMainMaster">
      <pc:chgData name="Mike Montemurro" userId="40c20c913ca7511e" providerId="LiveId" clId="{3C09EA37-04FF-41A8-BB6C-9AA85DB375E2}" dt="2024-05-14T06:25:28.604" v="815" actId="20577"/>
      <pc:docMkLst>
        <pc:docMk/>
      </pc:docMkLst>
      <pc:sldChg chg="modSp mod">
        <pc:chgData name="Mike Montemurro" userId="40c20c913ca7511e" providerId="LiveId" clId="{3C09EA37-04FF-41A8-BB6C-9AA85DB375E2}" dt="2024-05-13T07:29:18.032" v="3" actId="20577"/>
        <pc:sldMkLst>
          <pc:docMk/>
          <pc:sldMk cId="2822743645" sldId="850"/>
        </pc:sldMkLst>
        <pc:spChg chg="mod">
          <ac:chgData name="Mike Montemurro" userId="40c20c913ca7511e" providerId="LiveId" clId="{3C09EA37-04FF-41A8-BB6C-9AA85DB375E2}" dt="2024-05-13T07:29:18.032" v="3" actId="20577"/>
          <ac:spMkLst>
            <pc:docMk/>
            <pc:sldMk cId="2822743645" sldId="850"/>
            <ac:spMk id="5" creationId="{5C289E12-1085-4168-A398-0F7249308ABA}"/>
          </ac:spMkLst>
        </pc:spChg>
      </pc:sldChg>
      <pc:sldChg chg="modSp mod">
        <pc:chgData name="Mike Montemurro" userId="40c20c913ca7511e" providerId="LiveId" clId="{3C09EA37-04FF-41A8-BB6C-9AA85DB375E2}" dt="2024-05-13T14:14:12.695" v="352" actId="20577"/>
        <pc:sldMkLst>
          <pc:docMk/>
          <pc:sldMk cId="577097168" sldId="860"/>
        </pc:sldMkLst>
        <pc:spChg chg="mod">
          <ac:chgData name="Mike Montemurro" userId="40c20c913ca7511e" providerId="LiveId" clId="{3C09EA37-04FF-41A8-BB6C-9AA85DB375E2}" dt="2024-05-13T14:14:12.695" v="352" actId="20577"/>
          <ac:spMkLst>
            <pc:docMk/>
            <pc:sldMk cId="577097168" sldId="860"/>
            <ac:spMk id="5" creationId="{513231AD-1A53-6B14-0C70-AEBE16CE79CB}"/>
          </ac:spMkLst>
        </pc:spChg>
      </pc:sldChg>
      <pc:sldChg chg="modSp mod">
        <pc:chgData name="Mike Montemurro" userId="40c20c913ca7511e" providerId="LiveId" clId="{3C09EA37-04FF-41A8-BB6C-9AA85DB375E2}" dt="2024-05-14T06:22:39.159" v="796" actId="20577"/>
        <pc:sldMkLst>
          <pc:docMk/>
          <pc:sldMk cId="3028779059" sldId="2368"/>
        </pc:sldMkLst>
        <pc:spChg chg="mod">
          <ac:chgData name="Mike Montemurro" userId="40c20c913ca7511e" providerId="LiveId" clId="{3C09EA37-04FF-41A8-BB6C-9AA85DB375E2}" dt="2024-05-13T08:45:04.512" v="272" actId="20577"/>
          <ac:spMkLst>
            <pc:docMk/>
            <pc:sldMk cId="3028779059" sldId="2368"/>
            <ac:spMk id="2" creationId="{7D79007B-AF56-597C-C6F8-BB87C87B9569}"/>
          </ac:spMkLst>
        </pc:spChg>
        <pc:spChg chg="mod">
          <ac:chgData name="Mike Montemurro" userId="40c20c913ca7511e" providerId="LiveId" clId="{3C09EA37-04FF-41A8-BB6C-9AA85DB375E2}" dt="2024-05-14T06:22:39.159" v="796" actId="20577"/>
          <ac:spMkLst>
            <pc:docMk/>
            <pc:sldMk cId="3028779059" sldId="2368"/>
            <ac:spMk id="3" creationId="{5B8DD137-6145-B9BE-7DF1-F35ABF1216E8}"/>
          </ac:spMkLst>
        </pc:spChg>
        <pc:spChg chg="mod">
          <ac:chgData name="Mike Montemurro" userId="40c20c913ca7511e" providerId="LiveId" clId="{3C09EA37-04FF-41A8-BB6C-9AA85DB375E2}" dt="2024-05-13T16:04:20.709" v="716"/>
          <ac:spMkLst>
            <pc:docMk/>
            <pc:sldMk cId="3028779059" sldId="2368"/>
            <ac:spMk id="4" creationId="{EF87BD29-945B-D4C4-6CE4-E0CC7808D00F}"/>
          </ac:spMkLst>
        </pc:spChg>
      </pc:sldChg>
      <pc:sldChg chg="addSp delSp modSp mod">
        <pc:chgData name="Mike Montemurro" userId="40c20c913ca7511e" providerId="LiveId" clId="{3C09EA37-04FF-41A8-BB6C-9AA85DB375E2}" dt="2024-05-14T06:25:28.604" v="815" actId="20577"/>
        <pc:sldMkLst>
          <pc:docMk/>
          <pc:sldMk cId="2478274848" sldId="2369"/>
        </pc:sldMkLst>
        <pc:spChg chg="mod">
          <ac:chgData name="Mike Montemurro" userId="40c20c913ca7511e" providerId="LiveId" clId="{3C09EA37-04FF-41A8-BB6C-9AA85DB375E2}" dt="2024-05-14T06:25:28.604" v="815" actId="20577"/>
          <ac:spMkLst>
            <pc:docMk/>
            <pc:sldMk cId="2478274848" sldId="2369"/>
            <ac:spMk id="2" creationId="{4E41AAE1-F249-0848-05B8-5526A4350794}"/>
          </ac:spMkLst>
        </pc:spChg>
        <pc:spChg chg="add del">
          <ac:chgData name="Mike Montemurro" userId="40c20c913ca7511e" providerId="LiveId" clId="{3C09EA37-04FF-41A8-BB6C-9AA85DB375E2}" dt="2024-05-13T15:13:48.364" v="523" actId="22"/>
          <ac:spMkLst>
            <pc:docMk/>
            <pc:sldMk cId="2478274848" sldId="2369"/>
            <ac:spMk id="4" creationId="{EAF19518-F50B-DC69-D9C9-EB8E48E56C1B}"/>
          </ac:spMkLst>
        </pc:spChg>
        <pc:spChg chg="mod">
          <ac:chgData name="Mike Montemurro" userId="40c20c913ca7511e" providerId="LiveId" clId="{3C09EA37-04FF-41A8-BB6C-9AA85DB375E2}" dt="2024-05-13T15:20:30.622" v="674" actId="404"/>
          <ac:spMkLst>
            <pc:docMk/>
            <pc:sldMk cId="2478274848" sldId="2369"/>
            <ac:spMk id="10" creationId="{CC2AB40D-EE73-4F6E-AF6C-5BB8815A67AA}"/>
          </ac:spMkLst>
        </pc:spChg>
        <pc:spChg chg="mod">
          <ac:chgData name="Mike Montemurro" userId="40c20c913ca7511e" providerId="LiveId" clId="{3C09EA37-04FF-41A8-BB6C-9AA85DB375E2}" dt="2024-05-13T15:57:11.651" v="710" actId="20577"/>
          <ac:spMkLst>
            <pc:docMk/>
            <pc:sldMk cId="2478274848" sldId="2369"/>
            <ac:spMk id="4103" creationId="{00000000-0000-0000-0000-000000000000}"/>
          </ac:spMkLst>
        </pc:spChg>
      </pc:sldChg>
      <pc:sldChg chg="modSp mod">
        <pc:chgData name="Mike Montemurro" userId="40c20c913ca7511e" providerId="LiveId" clId="{3C09EA37-04FF-41A8-BB6C-9AA85DB375E2}" dt="2024-05-13T07:55:50.029" v="130" actId="20577"/>
        <pc:sldMkLst>
          <pc:docMk/>
          <pc:sldMk cId="3638405448" sldId="2370"/>
        </pc:sldMkLst>
        <pc:spChg chg="mod">
          <ac:chgData name="Mike Montemurro" userId="40c20c913ca7511e" providerId="LiveId" clId="{3C09EA37-04FF-41A8-BB6C-9AA85DB375E2}" dt="2024-05-13T07:55:50.029" v="130" actId="20577"/>
          <ac:spMkLst>
            <pc:docMk/>
            <pc:sldMk cId="3638405448" sldId="2370"/>
            <ac:spMk id="5" creationId="{312E63CB-7AA4-47E9-A213-073D8CADFEE1}"/>
          </ac:spMkLst>
        </pc:spChg>
      </pc:sldChg>
      <pc:sldMasterChg chg="modSp mod">
        <pc:chgData name="Mike Montemurro" userId="40c20c913ca7511e" providerId="LiveId" clId="{3C09EA37-04FF-41A8-BB6C-9AA85DB375E2}" dt="2024-05-13T07:29:01.004" v="1" actId="20577"/>
        <pc:sldMasterMkLst>
          <pc:docMk/>
          <pc:sldMasterMk cId="0" sldId="2147483648"/>
        </pc:sldMasterMkLst>
        <pc:spChg chg="mod">
          <ac:chgData name="Mike Montemurro" userId="40c20c913ca7511e" providerId="LiveId" clId="{3C09EA37-04FF-41A8-BB6C-9AA85DB375E2}" dt="2024-05-13T07:29:01.00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51-00-000m-minutes-for-revme-telecon-apr-29-2023.docx" TargetMode="External"/><Relationship Id="rId2" Type="http://schemas.openxmlformats.org/officeDocument/2006/relationships/hyperlink" Target="https://mentor.ieee.org/802.11/dcn/24/11-24-0252-00-000m-minutes-for-revme-2024-march-plenary-denver.doc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784-00-000m-minutes-for-revme-telecon-may-6-2024.docx" TargetMode="External"/><Relationship Id="rId4" Type="http://schemas.openxmlformats.org/officeDocument/2006/relationships/hyperlink" Target="https://mentor.ieee.org/802.11/dcn/24/11-24-0792-00-000m-minutes-for-revme-telecon-march-25-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Request that the PAR contained in &lt;document-reference&gt;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a:t>
            </a:r>
          </a:p>
          <a:p>
            <a:pPr lvl="3"/>
            <a:r>
              <a:rPr lang="en-CA" altLang="en-US" sz="1200" dirty="0" err="1"/>
              <a:t>TGbc</a:t>
            </a:r>
            <a:r>
              <a:rPr lang="en-CA" altLang="en-US" sz="1200" dirty="0"/>
              <a:t> – Smith (SRT)</a:t>
            </a:r>
          </a:p>
          <a:p>
            <a:pPr lvl="3"/>
            <a:r>
              <a:rPr lang="en-CA" altLang="en-US" sz="1200" dirty="0"/>
              <a:t>CID 7067-az – doc 11-24/691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7067-bd – doc 11-24/760 – Levy (</a:t>
            </a:r>
            <a:r>
              <a:rPr lang="en-CA" altLang="en-US" sz="1400" dirty="0" err="1"/>
              <a:t>InterDigital</a:t>
            </a:r>
            <a:r>
              <a:rPr lang="en-CA" altLang="en-US" sz="1400" dirty="0"/>
              <a:t>)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156494"/>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dirty="0"/>
              <a:t>CID 7179 – Au (Huawei) </a:t>
            </a:r>
          </a:p>
          <a:p>
            <a:pPr lvl="2"/>
            <a:r>
              <a:rPr lang="en-CA" altLang="en-US" dirty="0"/>
              <a:t>CID 7195, 7225,  – Rison (Samsung)</a:t>
            </a:r>
          </a:p>
          <a:p>
            <a:pPr lvl="2"/>
            <a:r>
              <a:rPr lang="en-CA" altLang="en-US" dirty="0"/>
              <a:t>CID 7065, 7066 – doc 11-24/758 – Segev (Intel)</a:t>
            </a:r>
          </a:p>
          <a:p>
            <a:pPr lvl="2"/>
            <a:r>
              <a:rPr lang="en-CA" altLang="en-US" dirty="0"/>
              <a:t>CID 7075 (MAC) – doc 11-24/865 – Segev (Intel)</a:t>
            </a:r>
          </a:p>
          <a:p>
            <a:pPr lvl="2"/>
            <a:r>
              <a:rPr lang="en-CA" altLang="en-US" dirty="0"/>
              <a:t>CID 7187 (GEN), 7188 (MAC) – Hamilton (Ruckus/</a:t>
            </a:r>
            <a:r>
              <a:rPr lang="en-CA" altLang="en-US" dirty="0" err="1"/>
              <a:t>Commscope</a:t>
            </a:r>
            <a:r>
              <a:rPr lang="en-CA" altLang="en-US" dirty="0"/>
              <a:t>)</a:t>
            </a:r>
          </a:p>
          <a:p>
            <a:pPr lvl="2"/>
            <a:r>
              <a:rPr lang="en-CA" altLang="en-US" dirty="0"/>
              <a:t>CID 7105, 7091, 7123 (MAC) – Hamilton (Ruckus/</a:t>
            </a:r>
            <a:r>
              <a:rPr lang="en-CA" altLang="en-US" dirty="0" err="1"/>
              <a:t>Commscope</a:t>
            </a:r>
            <a:r>
              <a:rPr lang="en-CA" altLang="en-US" dirty="0"/>
              <a:t>)</a:t>
            </a:r>
          </a:p>
          <a:p>
            <a:pPr lvl="2"/>
            <a:r>
              <a:rPr lang="en-CA" altLang="en-US" dirty="0"/>
              <a:t>CID 7142, 7137, 7146 (MAC), CID 7021 (PHY)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10200" y="35052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sz="1200" dirty="0" err="1"/>
              <a:t>TGbc</a:t>
            </a:r>
            <a:r>
              <a:rPr lang="en-CA" altLang="en-US" sz="1200" dirty="0"/>
              <a:t> – Smith (SRT</a:t>
            </a:r>
            <a:r>
              <a:rPr lang="en-CA" altLang="en-US" dirty="0"/>
              <a:t>)</a:t>
            </a:r>
          </a:p>
          <a:p>
            <a:pPr lvl="2"/>
            <a:r>
              <a:rPr lang="en-CA" altLang="en-US" dirty="0"/>
              <a:t>CID 7219 – Patil (Qualcomm)</a:t>
            </a:r>
          </a:p>
          <a:p>
            <a:pPr lvl="2"/>
            <a:r>
              <a:rPr lang="en-CA" altLang="en-US" dirty="0"/>
              <a:t>CID 7110, 7111 (GEN) </a:t>
            </a:r>
            <a:r>
              <a:rPr lang="en-CA" altLang="en-US"/>
              <a:t>– 11-24/920 – McCann </a:t>
            </a:r>
            <a:r>
              <a:rPr lang="en-CA" altLang="en-US" dirty="0"/>
              <a:t>(Huawei)</a:t>
            </a:r>
          </a:p>
          <a:p>
            <a:pPr lvl="2"/>
            <a:r>
              <a:rPr lang="en-CA" altLang="en-US" dirty="0"/>
              <a:t>CID 7091 (MAC) – Hedayat (Apple)</a:t>
            </a:r>
          </a:p>
          <a:p>
            <a:pPr lvl="2"/>
            <a:r>
              <a:rPr lang="en-CA" altLang="en-US" dirty="0"/>
              <a:t>CID 7123 (PHY) – Levy (</a:t>
            </a:r>
            <a:r>
              <a:rPr lang="en-CA" altLang="en-US" dirty="0" err="1"/>
              <a:t>InterDigital</a:t>
            </a:r>
            <a:r>
              <a:rPr lang="en-CA" altLang="en-US" dirty="0"/>
              <a:t>)</a:t>
            </a:r>
          </a:p>
          <a:p>
            <a:pPr lvl="2"/>
            <a:r>
              <a:rPr lang="en-CA" altLang="en-US" dirty="0"/>
              <a:t>CID 7159 (MAC) – Rison (Samsung)</a:t>
            </a:r>
          </a:p>
          <a:p>
            <a:pPr lvl="2"/>
            <a:r>
              <a:rPr lang="en-CA" altLang="en-US" dirty="0"/>
              <a:t>MAC “Resolved” comments from May 6 – Rison (Samsung)</a:t>
            </a:r>
          </a:p>
          <a:p>
            <a:pPr lvl="2"/>
            <a:r>
              <a:rPr lang="en-CA" altLang="en-US" dirty="0"/>
              <a:t>Channel usage – Hart (Cisco)</a:t>
            </a:r>
          </a:p>
          <a:p>
            <a:pPr lvl="2"/>
            <a:r>
              <a:rPr lang="en-CA" altLang="en-US" dirty="0"/>
              <a:t>Clause 26.5.2.6 – doc 11-24/786 – Kim (</a:t>
            </a:r>
            <a:r>
              <a:rPr lang="en-CA" altLang="en-US" dirty="0" err="1"/>
              <a:t>Ofinno</a:t>
            </a:r>
            <a:r>
              <a:rPr lang="en-CA" altLang="en-US"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889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sz="1400" dirty="0"/>
              <a:t>802.11 Revision PAR review</a:t>
            </a:r>
          </a:p>
          <a:p>
            <a:pPr lvl="2"/>
            <a:r>
              <a:rPr lang="en-CA" altLang="en-US" sz="1400" dirty="0"/>
              <a:t>CID 7095/7096 – doc 11-24/770 – Henry (Cisco)</a:t>
            </a:r>
          </a:p>
          <a:p>
            <a:pPr lvl="2"/>
            <a:r>
              <a:rPr lang="en-CA" altLang="en-US" sz="1400" dirty="0"/>
              <a:t>CID 7034, 7076, 7080, 7081 – Henry (Cisco)</a:t>
            </a:r>
          </a:p>
          <a:p>
            <a:pPr lvl="2"/>
            <a:r>
              <a:rPr lang="en-CA" altLang="en-US" sz="1400" dirty="0"/>
              <a:t>CIDs 7011, 7014 &amp; 7015 – doc 11-24/816 – </a:t>
            </a:r>
            <a:r>
              <a:rPr lang="en-CA" altLang="en-US" sz="1400" dirty="0" err="1"/>
              <a:t>Halasz</a:t>
            </a:r>
            <a:r>
              <a:rPr lang="en-CA" altLang="en-US" sz="1400" dirty="0"/>
              <a:t> (Morse Micro)</a:t>
            </a:r>
          </a:p>
          <a:p>
            <a:pPr lvl="2"/>
            <a:r>
              <a:rPr lang="en-CA" altLang="en-US" sz="1400" dirty="0"/>
              <a:t>Replay Counter Clean-up – doc 11-24/711 – </a:t>
            </a:r>
            <a:r>
              <a:rPr lang="en-CA" altLang="en-US" sz="1400" dirty="0" err="1"/>
              <a:t>Ptasinski</a:t>
            </a:r>
            <a:r>
              <a:rPr lang="en-CA" altLang="en-US" sz="1400" dirty="0"/>
              <a:t> (Element 78)</a:t>
            </a:r>
          </a:p>
          <a:p>
            <a:pPr lvl="2"/>
            <a:r>
              <a:rPr lang="en-CA" altLang="en-US" sz="1400" dirty="0"/>
              <a:t>CID 7108, 7067 – doc 11-24/691 – Hamilton (Ruckus/</a:t>
            </a:r>
            <a:r>
              <a:rPr lang="en-CA" altLang="en-US" sz="1400" dirty="0" err="1"/>
              <a:t>Commscope</a:t>
            </a:r>
            <a:r>
              <a:rPr lang="en-CA" altLang="en-US" sz="1400" dirty="0"/>
              <a:t>)</a:t>
            </a:r>
          </a:p>
          <a:p>
            <a:pPr lvl="2"/>
            <a:r>
              <a:rPr lang="en-CA" altLang="en-US" sz="1400" dirty="0"/>
              <a:t>Doc 11-24/901 – Levy (</a:t>
            </a:r>
            <a:r>
              <a:rPr lang="en-CA" altLang="en-US" sz="1400" dirty="0" err="1"/>
              <a:t>InterDigital</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7163307" y="1360714"/>
            <a:ext cx="49905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GB" sz="1400" dirty="0"/>
              <a:t>Minutes (Slide 7)</a:t>
            </a:r>
            <a:endParaRPr lang="en-CA" altLang="en-US" sz="1400" dirty="0"/>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4038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400" dirty="0"/>
              <a:t>CID 7075, 7076 – doc 11-24/0771 – Sand (DLR)</a:t>
            </a:r>
          </a:p>
          <a:p>
            <a:pPr lvl="2"/>
            <a:r>
              <a:rPr lang="en-CA" altLang="en-US" sz="1400" dirty="0"/>
              <a:t>CID 7034, 7080, 7081 – doc 11-24/775 – Sand (DLR)</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hlinkClick r:id="rId2"/>
              </a:rPr>
              <a:t>https://mentor.ieee.org/802.11/dcn/24/11-24-0252-00-000m-minutes-for-revme-2024-march-plenary-denver.docx</a:t>
            </a:r>
            <a:endParaRPr lang="en-US" altLang="en-US" sz="1600" dirty="0"/>
          </a:p>
          <a:p>
            <a:pPr>
              <a:lnSpc>
                <a:spcPct val="80000"/>
              </a:lnSpc>
            </a:pPr>
            <a:r>
              <a:rPr lang="en-US" altLang="en-US" sz="2000" dirty="0"/>
              <a:t>Teleconferences:</a:t>
            </a:r>
          </a:p>
          <a:p>
            <a:pPr marL="457200" lvl="1" indent="0">
              <a:lnSpc>
                <a:spcPct val="80000"/>
              </a:lnSpc>
              <a:buNone/>
            </a:pPr>
            <a:r>
              <a:rPr lang="en-US" altLang="en-US" sz="1600" dirty="0">
                <a:hlinkClick r:id="rId3"/>
              </a:rPr>
              <a:t>https://mentor.ieee.org/802.11/dcn/24/11-24-0751-00-000m-minutes-for-revme-telecon-apr-29-2023.docx</a:t>
            </a:r>
            <a:endParaRPr lang="en-US" altLang="en-US" sz="1600" dirty="0"/>
          </a:p>
          <a:p>
            <a:pPr marL="457200" lvl="1" indent="0">
              <a:lnSpc>
                <a:spcPct val="80000"/>
              </a:lnSpc>
              <a:buNone/>
            </a:pPr>
            <a:r>
              <a:rPr lang="en-US" altLang="en-US" sz="1600" dirty="0">
                <a:hlinkClick r:id="rId4"/>
              </a:rPr>
              <a:t>https://mentor.ieee.org/802.11/dcn/24/11-24-0792-00-000m-minutes-for-revme-telecon-march-25-2024.docx</a:t>
            </a:r>
            <a:r>
              <a:rPr lang="en-US" altLang="en-US" sz="1600" dirty="0"/>
              <a:t> </a:t>
            </a:r>
          </a:p>
          <a:p>
            <a:pPr marL="457200" lvl="1" indent="0">
              <a:lnSpc>
                <a:spcPct val="80000"/>
              </a:lnSpc>
              <a:buNone/>
            </a:pPr>
            <a:r>
              <a:rPr lang="en-US" altLang="en-US" sz="1600" dirty="0">
                <a:hlinkClick r:id="rId5"/>
              </a:rPr>
              <a:t>https://mentor.ieee.org/802.11/dcn/24/11-24-0784-00-000m-minutes-for-revme-telecon-may-6-2024.docx</a:t>
            </a:r>
            <a:r>
              <a:rPr lang="en-US" altLang="en-US" sz="1600" dirty="0"/>
              <a: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&lt;11-24/725&gt;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b="1" dirty="0"/>
              <a:t>Mark Hamilton,</a:t>
            </a:r>
          </a:p>
          <a:p>
            <a:pPr lvl="1">
              <a:lnSpc>
                <a:spcPct val="80000"/>
              </a:lnSpc>
            </a:pPr>
            <a:r>
              <a:rPr lang="en-US" altLang="en-US" b="1" dirty="0"/>
              <a:t>Mark Rison,</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Jouni Malinen</a:t>
            </a:r>
          </a:p>
          <a:p>
            <a:pPr>
              <a:lnSpc>
                <a:spcPct val="80000"/>
              </a:lnSpc>
            </a:pPr>
            <a:r>
              <a:rPr lang="en-US" altLang="en-US" dirty="0"/>
              <a:t>Seconded: Stephen </a:t>
            </a:r>
            <a:r>
              <a:rPr lang="en-US" altLang="en-US" dirty="0" err="1"/>
              <a:t>McCAnn</a:t>
            </a:r>
            <a:endParaRPr lang="en-US" altLang="en-US" dirty="0"/>
          </a:p>
          <a:p>
            <a:pPr>
              <a:lnSpc>
                <a:spcPct val="80000"/>
              </a:lnSpc>
            </a:pPr>
            <a:r>
              <a:rPr lang="en-US" altLang="en-US" dirty="0"/>
              <a:t>Result: Unanimous. Approved.</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114381</TotalTime>
  <Words>2627</Words>
  <Application>Microsoft Office PowerPoint</Application>
  <PresentationFormat>Widescreen</PresentationFormat>
  <Paragraphs>302</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4626</cp:revision>
  <cp:lastPrinted>2014-11-04T15:04:57Z</cp:lastPrinted>
  <dcterms:created xsi:type="dcterms:W3CDTF">2007-04-17T18:10:23Z</dcterms:created>
  <dcterms:modified xsi:type="dcterms:W3CDTF">2024-05-14T06:25:31Z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