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0"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003297-72BF-4AF7-9D5B-34DD7D42E807}" v="4" dt="2024-05-10T14:50:49.1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28" d="100"/>
          <a:sy n="128" d="100"/>
        </p:scale>
        <p:origin x="564"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6003297-72BF-4AF7-9D5B-34DD7D42E807}"/>
    <pc:docChg chg="undo redo custSel modSld modMainMaster">
      <pc:chgData name="Mike Montemurro" userId="40c20c913ca7511e" providerId="LiveId" clId="{56003297-72BF-4AF7-9D5B-34DD7D42E807}" dt="2024-05-10T14:51:48.884" v="623" actId="20577"/>
      <pc:docMkLst>
        <pc:docMk/>
      </pc:docMkLst>
      <pc:sldChg chg="modSp mod">
        <pc:chgData name="Mike Montemurro" userId="40c20c913ca7511e" providerId="LiveId" clId="{56003297-72BF-4AF7-9D5B-34DD7D42E807}" dt="2024-05-06T14:34:28.584" v="3" actId="20577"/>
        <pc:sldMkLst>
          <pc:docMk/>
          <pc:sldMk cId="2822743645" sldId="850"/>
        </pc:sldMkLst>
        <pc:spChg chg="mod">
          <ac:chgData name="Mike Montemurro" userId="40c20c913ca7511e" providerId="LiveId" clId="{56003297-72BF-4AF7-9D5B-34DD7D42E807}" dt="2024-05-06T14:34:28.584" v="3" actId="20577"/>
          <ac:spMkLst>
            <pc:docMk/>
            <pc:sldMk cId="2822743645" sldId="850"/>
            <ac:spMk id="5" creationId="{5C289E12-1085-4168-A398-0F7249308ABA}"/>
          </ac:spMkLst>
        </pc:spChg>
      </pc:sldChg>
      <pc:sldChg chg="modSp mod">
        <pc:chgData name="Mike Montemurro" userId="40c20c913ca7511e" providerId="LiveId" clId="{56003297-72BF-4AF7-9D5B-34DD7D42E807}" dt="2024-05-10T14:50:49.163" v="622" actId="14100"/>
        <pc:sldMkLst>
          <pc:docMk/>
          <pc:sldMk cId="3028779059" sldId="2368"/>
        </pc:sldMkLst>
        <pc:spChg chg="mod">
          <ac:chgData name="Mike Montemurro" userId="40c20c913ca7511e" providerId="LiveId" clId="{56003297-72BF-4AF7-9D5B-34DD7D42E807}" dt="2024-05-10T14:50:49.163" v="622" actId="14100"/>
          <ac:spMkLst>
            <pc:docMk/>
            <pc:sldMk cId="3028779059" sldId="2368"/>
            <ac:spMk id="3" creationId="{5B8DD137-6145-B9BE-7DF1-F35ABF1216E8}"/>
          </ac:spMkLst>
        </pc:spChg>
      </pc:sldChg>
      <pc:sldChg chg="modSp mod">
        <pc:chgData name="Mike Montemurro" userId="40c20c913ca7511e" providerId="LiveId" clId="{56003297-72BF-4AF7-9D5B-34DD7D42E807}" dt="2024-05-10T14:51:48.884" v="623" actId="20577"/>
        <pc:sldMkLst>
          <pc:docMk/>
          <pc:sldMk cId="2478274848" sldId="2369"/>
        </pc:sldMkLst>
        <pc:spChg chg="mod">
          <ac:chgData name="Mike Montemurro" userId="40c20c913ca7511e" providerId="LiveId" clId="{56003297-72BF-4AF7-9D5B-34DD7D42E807}" dt="2024-05-10T14:49:54.807" v="557" actId="20577"/>
          <ac:spMkLst>
            <pc:docMk/>
            <pc:sldMk cId="2478274848" sldId="2369"/>
            <ac:spMk id="2" creationId="{4E41AAE1-F249-0848-05B8-5526A4350794}"/>
          </ac:spMkLst>
        </pc:spChg>
        <pc:spChg chg="mod">
          <ac:chgData name="Mike Montemurro" userId="40c20c913ca7511e" providerId="LiveId" clId="{56003297-72BF-4AF7-9D5B-34DD7D42E807}" dt="2024-05-10T14:48:23.566" v="546" actId="21"/>
          <ac:spMkLst>
            <pc:docMk/>
            <pc:sldMk cId="2478274848" sldId="2369"/>
            <ac:spMk id="10" creationId="{CC2AB40D-EE73-4F6E-AF6C-5BB8815A67AA}"/>
          </ac:spMkLst>
        </pc:spChg>
        <pc:spChg chg="mod">
          <ac:chgData name="Mike Montemurro" userId="40c20c913ca7511e" providerId="LiveId" clId="{56003297-72BF-4AF7-9D5B-34DD7D42E807}" dt="2024-05-10T14:51:48.884" v="623" actId="20577"/>
          <ac:spMkLst>
            <pc:docMk/>
            <pc:sldMk cId="2478274848" sldId="2369"/>
            <ac:spMk id="4103" creationId="{00000000-0000-0000-0000-000000000000}"/>
          </ac:spMkLst>
        </pc:spChg>
      </pc:sldChg>
      <pc:sldChg chg="modSp mod">
        <pc:chgData name="Mike Montemurro" userId="40c20c913ca7511e" providerId="LiveId" clId="{56003297-72BF-4AF7-9D5B-34DD7D42E807}" dt="2024-05-09T21:02:21.667" v="507" actId="20577"/>
        <pc:sldMkLst>
          <pc:docMk/>
          <pc:sldMk cId="3638405448" sldId="2370"/>
        </pc:sldMkLst>
        <pc:spChg chg="mod">
          <ac:chgData name="Mike Montemurro" userId="40c20c913ca7511e" providerId="LiveId" clId="{56003297-72BF-4AF7-9D5B-34DD7D42E807}" dt="2024-05-09T21:02:21.667" v="507" actId="20577"/>
          <ac:spMkLst>
            <pc:docMk/>
            <pc:sldMk cId="3638405448" sldId="2370"/>
            <ac:spMk id="5" creationId="{312E63CB-7AA4-47E9-A213-073D8CADFEE1}"/>
          </ac:spMkLst>
        </pc:spChg>
      </pc:sldChg>
      <pc:sldMasterChg chg="modSp mod">
        <pc:chgData name="Mike Montemurro" userId="40c20c913ca7511e" providerId="LiveId" clId="{56003297-72BF-4AF7-9D5B-34DD7D42E807}" dt="2024-05-09T21:02:59.707" v="509" actId="20577"/>
        <pc:sldMasterMkLst>
          <pc:docMk/>
          <pc:sldMasterMk cId="0" sldId="2147483648"/>
        </pc:sldMasterMkLst>
        <pc:spChg chg="mod">
          <ac:chgData name="Mike Montemurro" userId="40c20c913ca7511e" providerId="LiveId" clId="{56003297-72BF-4AF7-9D5B-34DD7D42E807}" dt="2024-05-09T21:02:59.707" v="50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802.11-24/672r1</a:t>
            </a:r>
            <a:endParaRPr lang="en-US" altLang="en-US" sz="1800" b="1"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792-00-000m-minutes-for-revme-telecon-march-25-2024.docx" TargetMode="External"/><Relationship Id="rId2" Type="http://schemas.openxmlformats.org/officeDocument/2006/relationships/hyperlink" Target="https://mentor.ieee.org/802.11/dcn/24/11-24-0751-00-000m-minutes-for-revme-telecon-apr-29-2023.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Request that the PAR contained in &lt;document-reference&gt; be posted to the IEEE 802 Executive Committee (EC) agenda for WG 802 preview and EC approval to submit to </a:t>
            </a:r>
            <a:r>
              <a:rPr lang="en-GB" sz="1800" b="1" dirty="0" err="1">
                <a:effectLst/>
                <a:latin typeface="Times New Roman" panose="02020603050405020304" pitchFamily="18" charset="0"/>
                <a:ea typeface="Times New Roman" panose="02020603050405020304" pitchFamily="18" charset="0"/>
              </a:rPr>
              <a:t>NesCom</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a:t>Minutes </a:t>
            </a:r>
            <a:r>
              <a:rPr lang="en-GB" sz="1400" dirty="0"/>
              <a:t>(Slide 7)</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 – CIDs 7121, 7122, 7082</a:t>
            </a:r>
          </a:p>
          <a:p>
            <a:pPr lvl="3"/>
            <a:r>
              <a:rPr lang="en-CA" altLang="en-US" sz="1200" dirty="0"/>
              <a:t>CANCEL-TX primitive – Levy (</a:t>
            </a:r>
            <a:r>
              <a:rPr lang="en-CA" altLang="en-US" sz="1200" dirty="0" err="1"/>
              <a:t>InterDigital</a:t>
            </a:r>
            <a:r>
              <a:rPr lang="en-CA" altLang="en-US" sz="1200" dirty="0"/>
              <a:t>)</a:t>
            </a:r>
          </a:p>
          <a:p>
            <a:pPr lvl="3"/>
            <a:r>
              <a:rPr lang="en-CA" altLang="en-US" sz="1200" dirty="0" err="1"/>
              <a:t>TGbc</a:t>
            </a:r>
            <a:r>
              <a:rPr lang="en-CA" altLang="en-US" sz="1200" dirty="0"/>
              <a:t> – Smith (SRT)- Rosdahl (Qualcomm)</a:t>
            </a:r>
          </a:p>
          <a:p>
            <a:pPr lvl="3"/>
            <a:r>
              <a:rPr lang="en-CA" altLang="en-US" sz="1200" dirty="0"/>
              <a:t>CID 7067 – Hamilton (Ruckus/</a:t>
            </a:r>
            <a:r>
              <a:rPr lang="en-CA" altLang="en-US" sz="1200" dirty="0" err="1"/>
              <a:t>Commscope</a:t>
            </a:r>
            <a:r>
              <a:rPr lang="en-CA" altLang="en-US" sz="1200" dirty="0"/>
              <a:t>)</a:t>
            </a:r>
          </a:p>
          <a:p>
            <a:pPr lvl="3"/>
            <a:r>
              <a:rPr lang="en-CA" altLang="en-US" sz="1200" dirty="0"/>
              <a:t>Any other issues/CIDs/Contributions? Graham?</a:t>
            </a:r>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a:t>
            </a:r>
          </a:p>
          <a:p>
            <a:pPr lvl="2"/>
            <a:r>
              <a:rPr lang="en-CA" altLang="en-US" sz="1400" dirty="0"/>
              <a:t>CID 7179 – Au (Huawei)</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410200" y="1266702"/>
            <a:ext cx="65532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sz="1400" dirty="0"/>
              <a:t>CID 7195, 7225,  – Rison (Samsung)</a:t>
            </a:r>
          </a:p>
          <a:p>
            <a:pPr lvl="2"/>
            <a:r>
              <a:rPr lang="en-CA" altLang="en-US" sz="1400" dirty="0"/>
              <a:t>CID 7065, 7066 – doc 11-24/758 – Segev (Intel)</a:t>
            </a:r>
          </a:p>
          <a:p>
            <a:pPr lvl="2"/>
            <a:r>
              <a:rPr lang="en-CA" altLang="en-US" sz="1400" dirty="0"/>
              <a:t>CID 7075 (MAC) – doc 11-24/690 – Segev (Intel)</a:t>
            </a:r>
          </a:p>
          <a:p>
            <a:pPr lvl="2"/>
            <a:r>
              <a:rPr lang="en-CA" altLang="en-US" sz="1400" dirty="0"/>
              <a:t>CID 7187 (GEN), 7188 (MAC) – Hamilton (Ruckus/</a:t>
            </a:r>
            <a:r>
              <a:rPr lang="en-CA" altLang="en-US" sz="1400" dirty="0" err="1"/>
              <a:t>Commscope</a:t>
            </a:r>
            <a:r>
              <a:rPr lang="en-CA" altLang="en-US" sz="1400" dirty="0"/>
              <a:t>)</a:t>
            </a:r>
          </a:p>
          <a:p>
            <a:pPr lvl="2"/>
            <a:r>
              <a:rPr lang="en-CA" altLang="en-US" sz="1400" dirty="0"/>
              <a:t>CID 7105, 7091, 7123 (MAC) – Hamilton (Ruckus/</a:t>
            </a:r>
            <a:r>
              <a:rPr lang="en-CA" altLang="en-US" sz="1400" dirty="0" err="1"/>
              <a:t>Commscope</a:t>
            </a:r>
            <a:r>
              <a:rPr lang="en-CA" altLang="en-US" sz="1400" dirty="0"/>
              <a:t>)</a:t>
            </a:r>
          </a:p>
          <a:p>
            <a:pPr lvl="2"/>
            <a:r>
              <a:rPr lang="en-CA" altLang="en-US" sz="1400" dirty="0"/>
              <a:t>CID 7142, 7137, 7146 (MAC), CID 7021 (PHY) – Levy (</a:t>
            </a:r>
            <a:r>
              <a:rPr lang="en-CA" altLang="en-US" sz="1400" dirty="0" err="1"/>
              <a:t>InterDigital</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sz="1400" dirty="0"/>
              <a:t>CID 7063 (MAC) – doc 11-24/0695 – Qi (Intel)</a:t>
            </a:r>
          </a:p>
          <a:p>
            <a:pPr lvl="2"/>
            <a:r>
              <a:rPr lang="en-CA" altLang="en-US" sz="1400" dirty="0"/>
              <a:t>CID 7219 – </a:t>
            </a:r>
            <a:r>
              <a:rPr lang="en-CA" altLang="en-US" sz="1400" dirty="0" err="1"/>
              <a:t>Halasz</a:t>
            </a:r>
            <a:r>
              <a:rPr lang="en-CA" altLang="en-US" sz="1400" dirty="0"/>
              <a:t> (Morse Micro)</a:t>
            </a:r>
          </a:p>
          <a:p>
            <a:pPr lvl="2"/>
            <a:r>
              <a:rPr lang="en-CA" altLang="en-US" sz="1400" dirty="0"/>
              <a:t>CID 7110, 7111 (GEN) – McCann (Huawei)</a:t>
            </a:r>
          </a:p>
          <a:p>
            <a:pPr lvl="2"/>
            <a:r>
              <a:rPr lang="en-CA" altLang="en-US" sz="1400" dirty="0"/>
              <a:t>CID 7091 (MAC) – Hedayat (Apple)</a:t>
            </a:r>
          </a:p>
          <a:p>
            <a:pPr lvl="2"/>
            <a:r>
              <a:rPr lang="en-CA" altLang="en-US" sz="1400" dirty="0"/>
              <a:t>CID 7123 (PHY) – Levy (</a:t>
            </a:r>
            <a:r>
              <a:rPr lang="en-CA" altLang="en-US" sz="1400" dirty="0" err="1"/>
              <a:t>InterDigital</a:t>
            </a:r>
            <a:r>
              <a:rPr lang="en-CA" altLang="en-US" sz="1400" dirty="0"/>
              <a:t>)</a:t>
            </a:r>
          </a:p>
          <a:p>
            <a:pPr lvl="2"/>
            <a:r>
              <a:rPr lang="en-CA" altLang="en-US" sz="1400" dirty="0"/>
              <a:t>CID 7159 (MAC) – Rison (Samsung)</a:t>
            </a:r>
          </a:p>
          <a:p>
            <a:pPr lvl="2"/>
            <a:r>
              <a:rPr lang="en-CA" altLang="en-US" sz="1400" dirty="0"/>
              <a:t>MAC “Resolved” comments from May 6 – Rison (Samsung)</a:t>
            </a:r>
          </a:p>
          <a:p>
            <a:pPr lvl="2"/>
            <a:r>
              <a:rPr lang="en-CA" altLang="en-US" sz="1400" dirty="0"/>
              <a:t>Clause 26.5.2.6 – doc 11-24/786 – Kim (</a:t>
            </a:r>
            <a:r>
              <a:rPr lang="en-CA" altLang="en-US" sz="1400" dirty="0" err="1"/>
              <a:t>Ofinno</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1127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sz="1400" dirty="0"/>
              <a:t>802.11 Revision PAR review</a:t>
            </a:r>
          </a:p>
          <a:p>
            <a:pPr lvl="2"/>
            <a:r>
              <a:rPr lang="en-CA" altLang="en-US" sz="1400" dirty="0"/>
              <a:t>CID 7075, 7076 – doc 11-24/0771 – Sand (DLR)</a:t>
            </a:r>
          </a:p>
          <a:p>
            <a:pPr lvl="2"/>
            <a:r>
              <a:rPr lang="en-CA" altLang="en-US" sz="1400" dirty="0"/>
              <a:t>CID 7034, 7080, 7081 – doc 11-24/775 – Sand (DLR)</a:t>
            </a:r>
          </a:p>
          <a:p>
            <a:pPr lvl="2"/>
            <a:r>
              <a:rPr lang="en-CA" altLang="en-US" sz="1400" dirty="0"/>
              <a:t>CID 7034, 7076, 7080, 7081 – doc 11-24/770 – Henry (Cisco)</a:t>
            </a:r>
          </a:p>
          <a:p>
            <a:pPr lvl="2"/>
            <a:r>
              <a:rPr lang="en-CA" altLang="en-US" sz="1400" dirty="0"/>
              <a:t> CIDs 7011, 7014 &amp; 7015 – doc 11-24/816 – </a:t>
            </a:r>
            <a:r>
              <a:rPr lang="en-CA" altLang="en-US" sz="1400" dirty="0" err="1"/>
              <a:t>Halasz</a:t>
            </a:r>
            <a:r>
              <a:rPr lang="en-CA" altLang="en-US" sz="1400" dirty="0"/>
              <a:t> (Morse Micro)</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CA" altLang="en-US" sz="1400" dirty="0"/>
              <a:t>802.11 Revision PAR Motion</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400" dirty="0"/>
              <a:t>&lt;&gt;</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t>&lt;11-24/252&gt; </a:t>
            </a:r>
          </a:p>
          <a:p>
            <a:pPr>
              <a:lnSpc>
                <a:spcPct val="80000"/>
              </a:lnSpc>
            </a:pPr>
            <a:r>
              <a:rPr lang="en-US" altLang="en-US" sz="2000" dirty="0"/>
              <a:t>Teleconferences:</a:t>
            </a:r>
          </a:p>
          <a:p>
            <a:pPr marL="457200" lvl="1" indent="0">
              <a:lnSpc>
                <a:spcPct val="80000"/>
              </a:lnSpc>
              <a:buNone/>
            </a:pPr>
            <a:r>
              <a:rPr lang="en-US" altLang="en-US" sz="1600" dirty="0">
                <a:hlinkClick r:id="rId2"/>
              </a:rPr>
              <a:t>https://mentor.ieee.org/802.11/dcn/24/11-24-0751-00-000m-minutes-for-revme-telecon-apr-29-2023.docx</a:t>
            </a:r>
            <a:endParaRPr lang="en-US" altLang="en-US" sz="1600" dirty="0"/>
          </a:p>
          <a:p>
            <a:pPr marL="457200" lvl="1" indent="0">
              <a:lnSpc>
                <a:spcPct val="80000"/>
              </a:lnSpc>
              <a:buNone/>
            </a:pPr>
            <a:r>
              <a:rPr lang="en-US" altLang="en-US" sz="1600" dirty="0">
                <a:hlinkClick r:id="rId3"/>
              </a:rPr>
              <a:t>https://mentor.ieee.org/802.11/dcn/24/11-24-0792-00-000m-minutes-for-revme-telecon-march-25-2024.docx</a:t>
            </a:r>
            <a:r>
              <a:rPr lang="en-US" altLang="en-US" sz="1600" dirty="0"/>
              <a:t> </a:t>
            </a:r>
          </a:p>
          <a:p>
            <a:pPr marL="457200" lvl="1" indent="0">
              <a:lnSpc>
                <a:spcPct val="80000"/>
              </a:lnSpc>
              <a:buNone/>
            </a:pPr>
            <a:r>
              <a:rPr lang="en-US" altLang="en-US" sz="1600" dirty="0"/>
              <a:t>&lt;11-24/784&gt;  </a:t>
            </a:r>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t>&lt;11-24/725&gt;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(Proposed) Motion: Confirm the following </a:t>
            </a:r>
            <a:r>
              <a:rPr lang="en-US" altLang="en-US" dirty="0" err="1"/>
              <a:t>TGme</a:t>
            </a:r>
            <a:r>
              <a:rPr lang="en-US" altLang="en-US" dirty="0"/>
              <a:t> Vice Chairs,</a:t>
            </a:r>
          </a:p>
          <a:p>
            <a:pPr lvl="1">
              <a:lnSpc>
                <a:spcPct val="80000"/>
              </a:lnSpc>
            </a:pPr>
            <a:r>
              <a:rPr lang="en-US" altLang="en-US" i="1" dirty="0"/>
              <a:t>Mark Hamilton,</a:t>
            </a:r>
          </a:p>
          <a:p>
            <a:pPr lvl="1">
              <a:lnSpc>
                <a:spcPct val="80000"/>
              </a:lnSpc>
            </a:pPr>
            <a:r>
              <a:rPr lang="en-US" altLang="en-US" i="1" dirty="0"/>
              <a:t>Mark Rison,</a:t>
            </a:r>
          </a:p>
          <a:p>
            <a:pPr marL="0" indent="0">
              <a:lnSpc>
                <a:spcPct val="80000"/>
              </a:lnSpc>
              <a:buNone/>
            </a:pPr>
            <a:r>
              <a:rPr lang="en-US" altLang="en-US" dirty="0"/>
              <a:t>confirm Emily Qi and Edward Au as </a:t>
            </a:r>
            <a:r>
              <a:rPr lang="en-US" altLang="en-US" dirty="0" err="1"/>
              <a:t>TGme</a:t>
            </a:r>
            <a:r>
              <a:rPr lang="en-US" altLang="en-US"/>
              <a:t> Editors</a:t>
            </a:r>
            <a:r>
              <a:rPr lang="en-US" altLang="en-US" dirty="0"/>
              <a:t>,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&lt;&gt;</a:t>
            </a:r>
          </a:p>
          <a:p>
            <a:pPr>
              <a:lnSpc>
                <a:spcPct val="80000"/>
              </a:lnSpc>
            </a:pPr>
            <a:r>
              <a:rPr lang="en-US" altLang="en-US" dirty="0"/>
              <a:t>Seconded: &lt;&gt;</a:t>
            </a:r>
          </a:p>
          <a:p>
            <a:pPr>
              <a:lnSpc>
                <a:spcPct val="80000"/>
              </a:lnSpc>
            </a:pPr>
            <a:r>
              <a:rPr lang="en-US" altLang="en-US" dirty="0"/>
              <a:t>Result: &lt;&gt;</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113055</TotalTime>
  <Words>2567</Words>
  <Application>Microsoft Office PowerPoint</Application>
  <PresentationFormat>Widescreen</PresentationFormat>
  <Paragraphs>298</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4625</cp:revision>
  <cp:lastPrinted>2014-11-04T15:04:57Z</cp:lastPrinted>
  <dcterms:created xsi:type="dcterms:W3CDTF">2007-04-17T18:10:23Z</dcterms:created>
  <dcterms:modified xsi:type="dcterms:W3CDTF">2024-05-10T14:51:57Z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