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68" r:id="rId7"/>
    <p:sldId id="2370" r:id="rId8"/>
    <p:sldId id="860" r:id="rId9"/>
    <p:sldId id="863" r:id="rId10"/>
    <p:sldId id="848" r:id="rId11"/>
    <p:sldId id="2373"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0"/>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FF013C-59E2-4E75-AECA-DAC69E325669}" v="6" dt="2024-05-01T13:13:26.3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127" d="100"/>
          <a:sy n="127" d="100"/>
        </p:scale>
        <p:origin x="284" y="9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FEFF013C-59E2-4E75-AECA-DAC69E325669}"/>
    <pc:docChg chg="custSel modSld modMainMaster">
      <pc:chgData name="Mike Montemurro" userId="40c20c913ca7511e" providerId="LiveId" clId="{FEFF013C-59E2-4E75-AECA-DAC69E325669}" dt="2024-05-01T21:48:41.480" v="1624" actId="20577"/>
      <pc:docMkLst>
        <pc:docMk/>
      </pc:docMkLst>
      <pc:sldChg chg="modSp mod">
        <pc:chgData name="Mike Montemurro" userId="40c20c913ca7511e" providerId="LiveId" clId="{FEFF013C-59E2-4E75-AECA-DAC69E325669}" dt="2024-04-30T15:20:13.086" v="5" actId="20577"/>
        <pc:sldMkLst>
          <pc:docMk/>
          <pc:sldMk cId="2822743645" sldId="850"/>
        </pc:sldMkLst>
        <pc:spChg chg="mod">
          <ac:chgData name="Mike Montemurro" userId="40c20c913ca7511e" providerId="LiveId" clId="{FEFF013C-59E2-4E75-AECA-DAC69E325669}" dt="2024-04-30T15:20:13.086" v="5" actId="20577"/>
          <ac:spMkLst>
            <pc:docMk/>
            <pc:sldMk cId="2822743645" sldId="850"/>
            <ac:spMk id="5" creationId="{5C289E12-1085-4168-A398-0F7249308ABA}"/>
          </ac:spMkLst>
        </pc:spChg>
      </pc:sldChg>
      <pc:sldChg chg="modSp mod">
        <pc:chgData name="Mike Montemurro" userId="40c20c913ca7511e" providerId="LiveId" clId="{FEFF013C-59E2-4E75-AECA-DAC69E325669}" dt="2024-04-30T15:20:52.906" v="19" actId="20577"/>
        <pc:sldMkLst>
          <pc:docMk/>
          <pc:sldMk cId="1366082887" sldId="851"/>
        </pc:sldMkLst>
        <pc:spChg chg="mod">
          <ac:chgData name="Mike Montemurro" userId="40c20c913ca7511e" providerId="LiveId" clId="{FEFF013C-59E2-4E75-AECA-DAC69E325669}" dt="2024-04-30T15:20:52.906" v="19" actId="20577"/>
          <ac:spMkLst>
            <pc:docMk/>
            <pc:sldMk cId="1366082887" sldId="851"/>
            <ac:spMk id="5" creationId="{CE3CB10D-55A8-4529-BEDD-F608F8F8F2BA}"/>
          </ac:spMkLst>
        </pc:spChg>
      </pc:sldChg>
      <pc:sldChg chg="modSp mod">
        <pc:chgData name="Mike Montemurro" userId="40c20c913ca7511e" providerId="LiveId" clId="{FEFF013C-59E2-4E75-AECA-DAC69E325669}" dt="2024-05-01T13:11:33.499" v="1437" actId="20577"/>
        <pc:sldMkLst>
          <pc:docMk/>
          <pc:sldMk cId="2423762277" sldId="2367"/>
        </pc:sldMkLst>
        <pc:spChg chg="mod">
          <ac:chgData name="Mike Montemurro" userId="40c20c913ca7511e" providerId="LiveId" clId="{FEFF013C-59E2-4E75-AECA-DAC69E325669}" dt="2024-04-30T15:21:08.086" v="38" actId="20577"/>
          <ac:spMkLst>
            <pc:docMk/>
            <pc:sldMk cId="2423762277" sldId="2367"/>
            <ac:spMk id="2" creationId="{1445B411-356B-4362-90AA-30C6AD27300A}"/>
          </ac:spMkLst>
        </pc:spChg>
        <pc:spChg chg="mod">
          <ac:chgData name="Mike Montemurro" userId="40c20c913ca7511e" providerId="LiveId" clId="{FEFF013C-59E2-4E75-AECA-DAC69E325669}" dt="2024-05-01T13:11:33.499" v="1437" actId="20577"/>
          <ac:spMkLst>
            <pc:docMk/>
            <pc:sldMk cId="2423762277" sldId="2367"/>
            <ac:spMk id="8195" creationId="{00000000-0000-0000-0000-000000000000}"/>
          </ac:spMkLst>
        </pc:spChg>
      </pc:sldChg>
      <pc:sldChg chg="modSp mod">
        <pc:chgData name="Mike Montemurro" userId="40c20c913ca7511e" providerId="LiveId" clId="{FEFF013C-59E2-4E75-AECA-DAC69E325669}" dt="2024-05-01T13:42:12.938" v="1572" actId="20577"/>
        <pc:sldMkLst>
          <pc:docMk/>
          <pc:sldMk cId="3028779059" sldId="2368"/>
        </pc:sldMkLst>
        <pc:spChg chg="mod">
          <ac:chgData name="Mike Montemurro" userId="40c20c913ca7511e" providerId="LiveId" clId="{FEFF013C-59E2-4E75-AECA-DAC69E325669}" dt="2024-05-01T13:42:12.938" v="1572" actId="20577"/>
          <ac:spMkLst>
            <pc:docMk/>
            <pc:sldMk cId="3028779059" sldId="2368"/>
            <ac:spMk id="2" creationId="{7D79007B-AF56-597C-C6F8-BB87C87B9569}"/>
          </ac:spMkLst>
        </pc:spChg>
        <pc:spChg chg="mod">
          <ac:chgData name="Mike Montemurro" userId="40c20c913ca7511e" providerId="LiveId" clId="{FEFF013C-59E2-4E75-AECA-DAC69E325669}" dt="2024-05-01T13:41:53.578" v="1555" actId="20577"/>
          <ac:spMkLst>
            <pc:docMk/>
            <pc:sldMk cId="3028779059" sldId="2368"/>
            <ac:spMk id="3" creationId="{5B8DD137-6145-B9BE-7DF1-F35ABF1216E8}"/>
          </ac:spMkLst>
        </pc:spChg>
        <pc:spChg chg="mod">
          <ac:chgData name="Mike Montemurro" userId="40c20c913ca7511e" providerId="LiveId" clId="{FEFF013C-59E2-4E75-AECA-DAC69E325669}" dt="2024-05-01T13:41:36.641" v="1527" actId="20577"/>
          <ac:spMkLst>
            <pc:docMk/>
            <pc:sldMk cId="3028779059" sldId="2368"/>
            <ac:spMk id="4" creationId="{EF87BD29-945B-D4C4-6CE4-E0CC7808D00F}"/>
          </ac:spMkLst>
        </pc:spChg>
      </pc:sldChg>
      <pc:sldChg chg="modSp mod">
        <pc:chgData name="Mike Montemurro" userId="40c20c913ca7511e" providerId="LiveId" clId="{FEFF013C-59E2-4E75-AECA-DAC69E325669}" dt="2024-05-01T21:48:41.480" v="1624" actId="20577"/>
        <pc:sldMkLst>
          <pc:docMk/>
          <pc:sldMk cId="2478274848" sldId="2369"/>
        </pc:sldMkLst>
        <pc:spChg chg="mod">
          <ac:chgData name="Mike Montemurro" userId="40c20c913ca7511e" providerId="LiveId" clId="{FEFF013C-59E2-4E75-AECA-DAC69E325669}" dt="2024-05-01T13:13:26.298" v="1448" actId="1076"/>
          <ac:spMkLst>
            <pc:docMk/>
            <pc:sldMk cId="2478274848" sldId="2369"/>
            <ac:spMk id="2" creationId="{4E41AAE1-F249-0848-05B8-5526A4350794}"/>
          </ac:spMkLst>
        </pc:spChg>
        <pc:spChg chg="mod">
          <ac:chgData name="Mike Montemurro" userId="40c20c913ca7511e" providerId="LiveId" clId="{FEFF013C-59E2-4E75-AECA-DAC69E325669}" dt="2024-05-01T21:46:22.613" v="1598" actId="20577"/>
          <ac:spMkLst>
            <pc:docMk/>
            <pc:sldMk cId="2478274848" sldId="2369"/>
            <ac:spMk id="10" creationId="{CC2AB40D-EE73-4F6E-AF6C-5BB8815A67AA}"/>
          </ac:spMkLst>
        </pc:spChg>
        <pc:spChg chg="mod">
          <ac:chgData name="Mike Montemurro" userId="40c20c913ca7511e" providerId="LiveId" clId="{FEFF013C-59E2-4E75-AECA-DAC69E325669}" dt="2024-05-01T21:48:41.480" v="1624" actId="20577"/>
          <ac:spMkLst>
            <pc:docMk/>
            <pc:sldMk cId="2478274848" sldId="2369"/>
            <ac:spMk id="4103" creationId="{00000000-0000-0000-0000-000000000000}"/>
          </ac:spMkLst>
        </pc:spChg>
      </pc:sldChg>
      <pc:sldChg chg="modSp mod">
        <pc:chgData name="Mike Montemurro" userId="40c20c913ca7511e" providerId="LiveId" clId="{FEFF013C-59E2-4E75-AECA-DAC69E325669}" dt="2024-04-30T15:25:08.762" v="171" actId="20577"/>
        <pc:sldMkLst>
          <pc:docMk/>
          <pc:sldMk cId="3638405448" sldId="2370"/>
        </pc:sldMkLst>
        <pc:spChg chg="mod">
          <ac:chgData name="Mike Montemurro" userId="40c20c913ca7511e" providerId="LiveId" clId="{FEFF013C-59E2-4E75-AECA-DAC69E325669}" dt="2024-04-30T15:25:08.762" v="171" actId="20577"/>
          <ac:spMkLst>
            <pc:docMk/>
            <pc:sldMk cId="3638405448" sldId="2370"/>
            <ac:spMk id="5" creationId="{312E63CB-7AA4-47E9-A213-073D8CADFEE1}"/>
          </ac:spMkLst>
        </pc:spChg>
      </pc:sldChg>
      <pc:sldChg chg="modSp mod">
        <pc:chgData name="Mike Montemurro" userId="40c20c913ca7511e" providerId="LiveId" clId="{FEFF013C-59E2-4E75-AECA-DAC69E325669}" dt="2024-05-01T13:42:48.375" v="1584" actId="20577"/>
        <pc:sldMkLst>
          <pc:docMk/>
          <pc:sldMk cId="3766763096" sldId="2373"/>
        </pc:sldMkLst>
        <pc:spChg chg="mod">
          <ac:chgData name="Mike Montemurro" userId="40c20c913ca7511e" providerId="LiveId" clId="{FEFF013C-59E2-4E75-AECA-DAC69E325669}" dt="2024-05-01T13:42:41.505" v="1573" actId="12"/>
          <ac:spMkLst>
            <pc:docMk/>
            <pc:sldMk cId="3766763096" sldId="2373"/>
            <ac:spMk id="2" creationId="{C6EA7B30-6898-B557-187E-5DBC2CF7F632}"/>
          </ac:spMkLst>
        </pc:spChg>
        <pc:spChg chg="mod">
          <ac:chgData name="Mike Montemurro" userId="40c20c913ca7511e" providerId="LiveId" clId="{FEFF013C-59E2-4E75-AECA-DAC69E325669}" dt="2024-05-01T13:42:48.375" v="1584" actId="20577"/>
          <ac:spMkLst>
            <pc:docMk/>
            <pc:sldMk cId="3766763096" sldId="2373"/>
            <ac:spMk id="3" creationId="{0A495611-3706-18E7-1DB7-585F06BC2240}"/>
          </ac:spMkLst>
        </pc:spChg>
      </pc:sldChg>
      <pc:sldMasterChg chg="modSp mod">
        <pc:chgData name="Mike Montemurro" userId="40c20c913ca7511e" providerId="LiveId" clId="{FEFF013C-59E2-4E75-AECA-DAC69E325669}" dt="2024-04-30T15:20:39.213" v="15" actId="20577"/>
        <pc:sldMasterMkLst>
          <pc:docMk/>
          <pc:sldMasterMk cId="0" sldId="2147483648"/>
        </pc:sldMasterMkLst>
        <pc:spChg chg="mod">
          <ac:chgData name="Mike Montemurro" userId="40c20c913ca7511e" providerId="LiveId" clId="{FEFF013C-59E2-4E75-AECA-DAC69E325669}" dt="2024-04-30T15:20:39.213" v="15" actId="20577"/>
          <ac:spMkLst>
            <pc:docMk/>
            <pc:sldMasterMk cId="0" sldId="2147483648"/>
            <ac:spMk id="11" creationId="{00000000-0000-0000-0000-000000000000}"/>
          </ac:spMkLst>
        </pc:spChg>
        <pc:spChg chg="mod">
          <ac:chgData name="Mike Montemurro" userId="40c20c913ca7511e" providerId="LiveId" clId="{FEFF013C-59E2-4E75-AECA-DAC69E325669}" dt="2024-04-30T15:20:31.265" v="8"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802.11-24/672r0</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2024</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tgevents.com.au/ieee2024/"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0751-00-000m-minutes-for-revme-telecon-apr-29-2023.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May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2024-05-01</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&lt;&gt;</a:t>
            </a:r>
          </a:p>
          <a:p>
            <a:pPr>
              <a:lnSpc>
                <a:spcPct val="80000"/>
              </a:lnSpc>
            </a:pPr>
            <a:r>
              <a:rPr lang="en-US" altLang="en-US" sz="2000" dirty="0" err="1"/>
              <a:t>Adhoc</a:t>
            </a:r>
            <a:r>
              <a:rPr lang="en-US" altLang="en-US" sz="2000" dirty="0"/>
              <a:t>: </a:t>
            </a:r>
          </a:p>
          <a:p>
            <a:pPr lvl="1">
              <a:lnSpc>
                <a:spcPct val="80000"/>
              </a:lnSpc>
            </a:pPr>
            <a:r>
              <a:rPr lang="en-US" altLang="en-US" sz="1600" dirty="0"/>
              <a:t>Reminder: &lt;&gt;</a:t>
            </a:r>
          </a:p>
          <a:p>
            <a:pPr lvl="1">
              <a:lnSpc>
                <a:spcPct val="80000"/>
              </a:lnSpc>
            </a:pPr>
            <a:r>
              <a:rPr lang="en-US" altLang="en-US" sz="1600" dirty="0"/>
              <a:t>Authorize an </a:t>
            </a:r>
            <a:r>
              <a:rPr lang="en-US" altLang="en-US" sz="1600" dirty="0" err="1"/>
              <a:t>adhoc</a:t>
            </a:r>
            <a:r>
              <a:rPr lang="en-US" altLang="en-US" sz="1600" dirty="0"/>
              <a:t> for April?</a:t>
            </a:r>
          </a:p>
          <a:p>
            <a:pPr>
              <a:lnSpc>
                <a:spcPct val="80000"/>
              </a:lnSpc>
            </a:pPr>
            <a:r>
              <a:rPr lang="en-US" altLang="en-US" sz="2000" dirty="0"/>
              <a:t>For the March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Believing that the PAR contained in the document referenced below meets IEEE-SA guidelines,</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Request that the PAR contained in &lt;document-reference&gt; be posted to the IEEE 802 Executive Committee (EC) agenda for WG 802 preview and EC approval to submit to </a:t>
            </a:r>
            <a:r>
              <a:rPr lang="en-GB" sz="1800" b="1" dirty="0" err="1">
                <a:effectLst/>
                <a:latin typeface="Times New Roman" panose="02020603050405020304" pitchFamily="18" charset="0"/>
                <a:ea typeface="Times New Roman" panose="02020603050405020304" pitchFamily="18" charset="0"/>
              </a:rPr>
              <a:t>NesCom</a:t>
            </a:r>
            <a:r>
              <a:rPr lang="en-GB" sz="1800" b="1" dirty="0">
                <a:effectLst/>
                <a:latin typeface="Times New Roman" panose="02020603050405020304" pitchFamily="18" charset="0"/>
                <a:ea typeface="Times New Roman" panose="02020603050405020304" pitchFamily="18" charset="0"/>
              </a:rPr>
              <a:t>.</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lvl="0" indent="0">
              <a:buNone/>
              <a:tabLst>
                <a:tab pos="457200" algn="l"/>
              </a:tabLst>
            </a:pP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[Moved by &lt;name&gt; on behalf of </a:t>
            </a:r>
            <a:r>
              <a:rPr lang="en-CA"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&lt;group&gt; vote: x-y-z ]</a:t>
            </a:r>
            <a:endParaRPr lang="en-CA" sz="1800" dirty="0">
              <a:effectLst/>
              <a:latin typeface="Times New Roman" panose="02020603050405020304" pitchFamily="18" charset="0"/>
              <a:ea typeface="Times New Roman" panose="02020603050405020304" pitchFamily="18" charset="0"/>
            </a:endParaRP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a:t>802.11 Revision </a:t>
            </a:r>
            <a:r>
              <a:rPr lang="en-CA" dirty="0"/>
              <a:t>PAR approval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11</a:t>
            </a:fld>
            <a:endParaRPr lang="en-US"/>
          </a:p>
        </p:txBody>
      </p:sp>
    </p:spTree>
    <p:extLst>
      <p:ext uri="{BB962C8B-B14F-4D97-AF65-F5344CB8AC3E}">
        <p14:creationId xmlns:p14="http://schemas.microsoft.com/office/powerpoint/2010/main" val="3766763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May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May IEEE 802 wireless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https://mtgevents.com.au/ieee2024/</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a:t>
            </a:r>
          </a:p>
          <a:p>
            <a:pPr>
              <a:buFont typeface="Arial" panose="020B0604020202020204" pitchFamily="34" charset="0"/>
              <a:buChar char="•"/>
            </a:pPr>
            <a:r>
              <a:rPr lang="en-US" sz="1800" dirty="0"/>
              <a:t>and, if you have logged attendance on IMAT, email the 802.11 chair or vice</a:t>
            </a:r>
          </a:p>
          <a:p>
            <a:pPr>
              <a:buFont typeface="Arial" panose="020B0604020202020204" pitchFamily="34" charset="0"/>
              <a:buChar char="•"/>
            </a:pPr>
            <a:r>
              <a:rPr lang="en-US" sz="1800" dirty="0"/>
              <a:t>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1" y="1221705"/>
            <a:ext cx="5906006"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May 13,  4pm  CET</a:t>
            </a:r>
          </a:p>
          <a:p>
            <a:pPr lvl="1"/>
            <a:r>
              <a:rPr lang="en-US" altLang="en-US" sz="1400" dirty="0"/>
              <a:t>Chair’s Welcome, Policy &amp; patent reminder</a:t>
            </a:r>
          </a:p>
          <a:p>
            <a:pPr lvl="1"/>
            <a:r>
              <a:rPr lang="en-US" altLang="en-US" sz="1400" dirty="0"/>
              <a:t>Approve agenda</a:t>
            </a:r>
          </a:p>
          <a:p>
            <a:pPr lvl="1"/>
            <a:r>
              <a:rPr lang="en-US" altLang="en-US" sz="1400" dirty="0"/>
              <a:t>TG officer nominations</a:t>
            </a:r>
          </a:p>
          <a:p>
            <a:pPr lvl="1"/>
            <a:r>
              <a:rPr lang="en-GB" sz="1400" dirty="0"/>
              <a:t>Motions </a:t>
            </a:r>
          </a:p>
          <a:p>
            <a:pPr lvl="2"/>
            <a:r>
              <a:rPr lang="en-GB" sz="1400" dirty="0"/>
              <a:t> Minutes (Slide 7)</a:t>
            </a:r>
          </a:p>
          <a:p>
            <a:pPr lvl="2"/>
            <a:r>
              <a:rPr lang="en-GB" sz="1400" dirty="0"/>
              <a:t>TG officer confirmation (Slide 8)</a:t>
            </a:r>
          </a:p>
          <a:p>
            <a:pPr lvl="1"/>
            <a:r>
              <a:rPr lang="en-GB" sz="1400" dirty="0"/>
              <a:t>Editor report</a:t>
            </a:r>
          </a:p>
          <a:p>
            <a:pPr lvl="1"/>
            <a:r>
              <a:rPr lang="en-GB" sz="1400" dirty="0"/>
              <a:t>Comment resolution</a:t>
            </a:r>
          </a:p>
          <a:p>
            <a:pPr lvl="2"/>
            <a:r>
              <a:rPr lang="en-CA" altLang="en-US" sz="1400" dirty="0"/>
              <a:t>Clause 6 issue clean-up – CIDs 7121, 7122, 7082</a:t>
            </a:r>
          </a:p>
          <a:p>
            <a:pPr lvl="3"/>
            <a:r>
              <a:rPr lang="en-CA" altLang="en-US" sz="1200" dirty="0"/>
              <a:t>CANCEL-TX primitive – Levy (</a:t>
            </a:r>
            <a:r>
              <a:rPr lang="en-CA" altLang="en-US" sz="1200" dirty="0" err="1"/>
              <a:t>InterDigital</a:t>
            </a:r>
            <a:r>
              <a:rPr lang="en-CA" altLang="en-US" sz="1200" dirty="0"/>
              <a:t>)</a:t>
            </a:r>
          </a:p>
          <a:p>
            <a:pPr lvl="3"/>
            <a:r>
              <a:rPr lang="en-CA" altLang="en-US" sz="1200" dirty="0" err="1"/>
              <a:t>TGbc</a:t>
            </a:r>
            <a:r>
              <a:rPr lang="en-CA" altLang="en-US" sz="1200" dirty="0"/>
              <a:t> – Smith (SRT)- Rosdahl (Qualcomm)</a:t>
            </a:r>
          </a:p>
          <a:p>
            <a:pPr lvl="3"/>
            <a:r>
              <a:rPr lang="en-CA" altLang="en-US" sz="1200" dirty="0"/>
              <a:t>CID 7067 – Hamilton (Ruckus/</a:t>
            </a:r>
            <a:r>
              <a:rPr lang="en-CA" altLang="en-US" sz="1200" dirty="0" err="1"/>
              <a:t>Commscope</a:t>
            </a:r>
            <a:r>
              <a:rPr lang="en-CA" altLang="en-US" sz="1200" dirty="0"/>
              <a:t>)</a:t>
            </a:r>
          </a:p>
          <a:p>
            <a:pPr lvl="3"/>
            <a:r>
              <a:rPr lang="en-CA" altLang="en-US" sz="1200" dirty="0"/>
              <a:t>Any other issues/CIDs/Contributions? </a:t>
            </a:r>
            <a:r>
              <a:rPr lang="en-CA" altLang="en-US" sz="1200"/>
              <a:t>Graham?</a:t>
            </a:r>
            <a:endParaRPr lang="en-CA" altLang="en-US" sz="1200" dirty="0"/>
          </a:p>
          <a:p>
            <a:pPr lvl="2"/>
            <a:r>
              <a:rPr lang="en-CA" altLang="en-US" sz="1400" dirty="0"/>
              <a:t>CID 7051 – should have same resolution as CID 7059 – Chair</a:t>
            </a:r>
          </a:p>
          <a:p>
            <a:pPr lvl="2"/>
            <a:r>
              <a:rPr lang="en-CA" altLang="en-US" sz="1400" dirty="0"/>
              <a:t>CID 7001 – doc 11-24/732 – Adachi (Toshiba)</a:t>
            </a:r>
          </a:p>
          <a:p>
            <a:pPr lvl="2"/>
            <a:r>
              <a:rPr lang="en-CA" altLang="en-US" sz="1400" dirty="0"/>
              <a:t>CID 7024 – doc 11-24/718 – Wang (</a:t>
            </a:r>
            <a:r>
              <a:rPr lang="en-CA" altLang="en-US" sz="1400" dirty="0" err="1"/>
              <a:t>InterDigital</a:t>
            </a:r>
            <a:r>
              <a:rPr lang="en-CA" altLang="en-US" sz="1400" dirty="0"/>
              <a:t>)</a:t>
            </a:r>
          </a:p>
          <a:p>
            <a:pPr lvl="2"/>
            <a:r>
              <a:rPr lang="en-CA" altLang="en-US" sz="1400" dirty="0"/>
              <a:t>CID 7160 – Rison (Samsung) </a:t>
            </a:r>
          </a:p>
          <a:p>
            <a:pPr lvl="2"/>
            <a:r>
              <a:rPr lang="en-CA" altLang="en-US" sz="1400" dirty="0"/>
              <a:t>CID 7196 – Rosdahl (Qualcomm) </a:t>
            </a:r>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715000" y="1266702"/>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May 14, 10:30am CET</a:t>
            </a:r>
          </a:p>
          <a:p>
            <a:pPr lvl="1"/>
            <a:r>
              <a:rPr lang="en-CA" altLang="en-US" sz="1400" dirty="0"/>
              <a:t>Comment resolution</a:t>
            </a:r>
          </a:p>
          <a:p>
            <a:pPr lvl="2"/>
            <a:r>
              <a:rPr lang="en-CA" altLang="en-US" sz="1400" dirty="0"/>
              <a:t>CID 7195, 7225,  – Rison (Samsung)</a:t>
            </a:r>
          </a:p>
          <a:p>
            <a:pPr lvl="2"/>
            <a:r>
              <a:rPr lang="en-CA" altLang="en-US" sz="1400" dirty="0"/>
              <a:t>CID 7219 – </a:t>
            </a:r>
            <a:r>
              <a:rPr lang="en-CA" altLang="en-US" sz="1400" dirty="0" err="1"/>
              <a:t>Halasz</a:t>
            </a:r>
            <a:r>
              <a:rPr lang="en-CA" altLang="en-US" sz="1400" dirty="0"/>
              <a:t> (Morse Micro)</a:t>
            </a:r>
          </a:p>
          <a:p>
            <a:pPr lvl="2"/>
            <a:r>
              <a:rPr lang="en-CA" altLang="en-US" sz="1400" dirty="0"/>
              <a:t>CID 7187 (GEN), 7188 (MAC) – Hamilton (Ruckus/</a:t>
            </a:r>
            <a:r>
              <a:rPr lang="en-CA" altLang="en-US" sz="1400" dirty="0" err="1"/>
              <a:t>Commscope</a:t>
            </a:r>
            <a:r>
              <a:rPr lang="en-CA" altLang="en-US" sz="1400" dirty="0"/>
              <a:t>)</a:t>
            </a:r>
          </a:p>
          <a:p>
            <a:pPr lvl="2"/>
            <a:r>
              <a:rPr lang="en-CA" altLang="en-US" sz="1400" dirty="0"/>
              <a:t>CID 7105 (MAC) – Hamilton (Ruckus/</a:t>
            </a:r>
            <a:r>
              <a:rPr lang="en-CA" altLang="en-US" sz="1400" dirty="0" err="1"/>
              <a:t>Commscope</a:t>
            </a:r>
            <a:r>
              <a:rPr lang="en-CA" altLang="en-US" sz="1400" dirty="0"/>
              <a:t>)</a:t>
            </a:r>
          </a:p>
          <a:p>
            <a:pPr lvl="2"/>
            <a:r>
              <a:rPr lang="en-CA" altLang="en-US" sz="1400" dirty="0"/>
              <a:t>CID 7142, 7137, 7146 (MAC) – Levy (</a:t>
            </a:r>
            <a:r>
              <a:rPr lang="en-CA" altLang="en-US" sz="1400" dirty="0" err="1"/>
              <a:t>InterDigital</a:t>
            </a:r>
            <a:r>
              <a:rPr lang="en-CA" altLang="en-US" sz="1400" dirty="0"/>
              <a:t>)</a:t>
            </a:r>
          </a:p>
          <a:p>
            <a:pPr lvl="2"/>
            <a:r>
              <a:rPr lang="en-CA" altLang="en-US" sz="1400" dirty="0"/>
              <a:t>CID 7110, 7111 (GEN) – McCann (Huawei)</a:t>
            </a:r>
          </a:p>
          <a:p>
            <a:pPr lvl="1"/>
            <a:r>
              <a:rPr lang="en-CA" altLang="en-US" sz="1400" dirty="0"/>
              <a:t>Recess</a:t>
            </a:r>
          </a:p>
          <a:p>
            <a:pPr marL="914400" lvl="2" indent="0">
              <a:buNone/>
            </a:pPr>
            <a:endParaRPr lang="en-CA" altLang="en-US" sz="1100" dirty="0"/>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638800" y="3617701"/>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May 14, 4pm CET</a:t>
            </a:r>
          </a:p>
          <a:p>
            <a:pPr lvl="1"/>
            <a:r>
              <a:rPr lang="en-CA" altLang="en-US" sz="1400" dirty="0"/>
              <a:t>Comment resolution</a:t>
            </a:r>
          </a:p>
          <a:p>
            <a:pPr lvl="2"/>
            <a:r>
              <a:rPr lang="en-CA" altLang="en-US" sz="1400" dirty="0"/>
              <a:t>CID 7063 (MAC) – doc 11-24/0695 – Qi (Intel)</a:t>
            </a:r>
          </a:p>
          <a:p>
            <a:pPr lvl="2"/>
            <a:r>
              <a:rPr lang="en-CA" altLang="en-US" sz="1400" dirty="0"/>
              <a:t>CID 7075 (MAC) – doc 11-24/690 – Segev (Intel)</a:t>
            </a:r>
          </a:p>
          <a:p>
            <a:pPr lvl="2"/>
            <a:r>
              <a:rPr lang="en-CA" altLang="en-US" sz="1400" dirty="0"/>
              <a:t>CID 7065, 7066 – Segev (Intel)</a:t>
            </a:r>
          </a:p>
          <a:p>
            <a:pPr lvl="2"/>
            <a:r>
              <a:rPr lang="en-CA" altLang="en-US" sz="1400" dirty="0"/>
              <a:t>CID 7091 (MAC) – Hedayat (Apple)</a:t>
            </a:r>
          </a:p>
          <a:p>
            <a:pPr lvl="2"/>
            <a:r>
              <a:rPr lang="en-CA" altLang="en-US" sz="1400" dirty="0"/>
              <a:t>CID 7123 (PHY) – Levy (</a:t>
            </a:r>
            <a:r>
              <a:rPr lang="en-CA" altLang="en-US" sz="1400" dirty="0" err="1"/>
              <a:t>InterDigital</a:t>
            </a:r>
            <a:r>
              <a:rPr lang="en-CA" altLang="en-US" sz="1400" dirty="0"/>
              <a:t>)</a:t>
            </a:r>
          </a:p>
          <a:p>
            <a:pPr lvl="2"/>
            <a:r>
              <a:rPr lang="en-CA" altLang="en-US" sz="1400" dirty="0"/>
              <a:t>CID 7159 (MAC) – Rison (Samsung) </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592828" y="1371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May 15, 10:30am CET</a:t>
            </a:r>
            <a:endParaRPr lang="en-US" altLang="en-US" sz="1800" dirty="0"/>
          </a:p>
          <a:p>
            <a:pPr lvl="1"/>
            <a:r>
              <a:rPr lang="en-CA" altLang="en-US" sz="1400" dirty="0"/>
              <a:t>Comment Resolution</a:t>
            </a:r>
          </a:p>
          <a:p>
            <a:pPr lvl="2"/>
            <a:r>
              <a:rPr lang="en-CA" altLang="en-US" sz="1400" dirty="0"/>
              <a:t>802.11 Revision PAR review</a:t>
            </a:r>
            <a:endParaRPr lang="en-CA" altLang="en-US" sz="600" dirty="0"/>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363207" y="1371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March 16, 4pm CET</a:t>
            </a:r>
            <a:endParaRPr lang="en-US" altLang="en-US" sz="1800" dirty="0"/>
          </a:p>
          <a:p>
            <a:pPr lvl="1"/>
            <a:r>
              <a:rPr lang="en-CA" altLang="en-US" sz="1400" dirty="0"/>
              <a:t>Comment Resolution </a:t>
            </a:r>
          </a:p>
          <a:p>
            <a:pPr lvl="2"/>
            <a:r>
              <a:rPr lang="en-CA" altLang="en-US" sz="1400" dirty="0"/>
              <a:t>&lt;&gt;</a:t>
            </a:r>
          </a:p>
          <a:p>
            <a:pPr lvl="1"/>
            <a:r>
              <a:rPr lang="en-CA" altLang="en-US" sz="1400" dirty="0"/>
              <a:t>Motions</a:t>
            </a:r>
            <a:endParaRPr lang="en-CA" sz="1400" dirty="0"/>
          </a:p>
          <a:p>
            <a:pPr lvl="2"/>
            <a:r>
              <a:rPr lang="en-CA" altLang="en-US" sz="1400" dirty="0"/>
              <a:t>&lt;&gt;</a:t>
            </a:r>
          </a:p>
          <a:p>
            <a:pPr lvl="2"/>
            <a:r>
              <a:rPr lang="en-CA" altLang="en-US" sz="1400" dirty="0"/>
              <a:t>802.11 Revision PAR Motion</a:t>
            </a:r>
          </a:p>
          <a:p>
            <a:pPr lvl="1"/>
            <a:r>
              <a:rPr lang="en-CA" altLang="en-US" sz="1600" dirty="0"/>
              <a:t>Teleconferences, Plans for July</a:t>
            </a:r>
          </a:p>
          <a:p>
            <a:pPr lvl="1"/>
            <a:r>
              <a:rPr lang="en-CA" altLang="en-US" sz="1400" dirty="0" err="1"/>
              <a:t>AoB</a:t>
            </a:r>
            <a:endParaRPr lang="en-CA" altLang="en-US" sz="1400" dirty="0"/>
          </a:p>
          <a:p>
            <a:pPr lvl="1"/>
            <a:r>
              <a:rPr lang="en-CA" altLang="en-US" sz="1400" dirty="0"/>
              <a:t>Adjourn</a:t>
            </a:r>
          </a:p>
        </p:txBody>
      </p:sp>
      <p:sp>
        <p:nvSpPr>
          <p:cNvPr id="4" name="Rectangle 19">
            <a:extLst>
              <a:ext uri="{FF2B5EF4-FFF2-40B4-BE49-F238E27FC236}">
                <a16:creationId xmlns:a16="http://schemas.microsoft.com/office/drawing/2014/main" id="{EF87BD29-945B-D4C4-6CE4-E0CC7808D00F}"/>
              </a:ext>
            </a:extLst>
          </p:cNvPr>
          <p:cNvSpPr>
            <a:spLocks noChangeArrowheads="1"/>
          </p:cNvSpPr>
          <p:nvPr/>
        </p:nvSpPr>
        <p:spPr bwMode="auto">
          <a:xfrm>
            <a:off x="533401" y="37338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May 15, 4pm CET</a:t>
            </a:r>
            <a:endParaRPr lang="en-US" altLang="en-US" sz="1800" dirty="0"/>
          </a:p>
          <a:p>
            <a:pPr lvl="1"/>
            <a:r>
              <a:rPr lang="en-CA" altLang="en-US" sz="1400" dirty="0"/>
              <a:t>Comment Resolution</a:t>
            </a:r>
          </a:p>
          <a:p>
            <a:pPr lvl="2"/>
            <a:r>
              <a:rPr lang="en-CA" altLang="en-US" sz="1400" dirty="0"/>
              <a:t>&lt;&gt;</a:t>
            </a:r>
          </a:p>
          <a:p>
            <a:pPr lvl="1"/>
            <a:r>
              <a:rPr lang="en-CA" altLang="en-US" sz="14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March Plenary:</a:t>
            </a:r>
          </a:p>
          <a:p>
            <a:pPr marL="457200" lvl="1" indent="0">
              <a:lnSpc>
                <a:spcPct val="80000"/>
              </a:lnSpc>
              <a:buNone/>
            </a:pPr>
            <a:r>
              <a:rPr lang="en-US" altLang="en-US" sz="1600" dirty="0"/>
              <a:t>&lt;&gt; </a:t>
            </a:r>
          </a:p>
          <a:p>
            <a:pPr>
              <a:lnSpc>
                <a:spcPct val="80000"/>
              </a:lnSpc>
            </a:pPr>
            <a:r>
              <a:rPr lang="en-US" altLang="en-US" sz="2000" dirty="0"/>
              <a:t>Teleconferences:</a:t>
            </a:r>
          </a:p>
          <a:p>
            <a:pPr marL="457200" lvl="1" indent="0">
              <a:lnSpc>
                <a:spcPct val="80000"/>
              </a:lnSpc>
              <a:buNone/>
            </a:pPr>
            <a:r>
              <a:rPr lang="en-US" altLang="en-US" sz="1600" dirty="0">
                <a:hlinkClick r:id="rId2"/>
              </a:rPr>
              <a:t>https://mentor.ieee.org/802.11/dcn/24/11-24-0751-00-000m-minutes-for-revme-telecon-apr-29-2023.docx</a:t>
            </a:r>
            <a:r>
              <a:rPr lang="en-US" altLang="en-US" sz="1600" dirty="0"/>
              <a:t>  </a:t>
            </a:r>
          </a:p>
          <a:p>
            <a:pPr>
              <a:lnSpc>
                <a:spcPct val="80000"/>
              </a:lnSpc>
            </a:pPr>
            <a:r>
              <a:rPr lang="en-US" altLang="en-US" sz="2000" dirty="0" err="1"/>
              <a:t>Adhoc</a:t>
            </a:r>
            <a:r>
              <a:rPr lang="en-US" altLang="en-US" sz="2000" dirty="0"/>
              <a:t>:</a:t>
            </a:r>
          </a:p>
          <a:p>
            <a:pPr marL="457200" lvl="1" indent="0">
              <a:lnSpc>
                <a:spcPct val="80000"/>
              </a:lnSpc>
              <a:buNone/>
            </a:pPr>
            <a:r>
              <a:rPr lang="en-US" altLang="en-US" sz="1600" dirty="0"/>
              <a:t>&lt;&gt;</a:t>
            </a:r>
          </a:p>
          <a:p>
            <a:pPr marL="457200" lvl="1" indent="0">
              <a:lnSpc>
                <a:spcPct val="80000"/>
              </a:lnSpc>
              <a:buNone/>
            </a:pPr>
            <a:endParaRPr lang="en-CA"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0B076A-E44B-C461-781E-A115C8516617}"/>
              </a:ext>
            </a:extLst>
          </p:cNvPr>
          <p:cNvSpPr>
            <a:spLocks noGrp="1"/>
          </p:cNvSpPr>
          <p:nvPr>
            <p:ph type="title"/>
          </p:nvPr>
        </p:nvSpPr>
        <p:spPr/>
        <p:txBody>
          <a:bodyPr/>
          <a:lstStyle/>
          <a:p>
            <a:r>
              <a:rPr lang="en-US" altLang="en-US" dirty="0"/>
              <a:t>Vice Chair Election/Editor/Secretary Confirmation</a:t>
            </a:r>
            <a:endParaRPr lang="en-CA" dirty="0"/>
          </a:p>
        </p:txBody>
      </p:sp>
      <p:sp>
        <p:nvSpPr>
          <p:cNvPr id="5" name="Content Placeholder 4">
            <a:extLst>
              <a:ext uri="{FF2B5EF4-FFF2-40B4-BE49-F238E27FC236}">
                <a16:creationId xmlns:a16="http://schemas.microsoft.com/office/drawing/2014/main" id="{513231AD-1A53-6B14-0C70-AEBE16CE79CB}"/>
              </a:ext>
            </a:extLst>
          </p:cNvPr>
          <p:cNvSpPr>
            <a:spLocks noGrp="1"/>
          </p:cNvSpPr>
          <p:nvPr>
            <p:ph idx="1"/>
          </p:nvPr>
        </p:nvSpPr>
        <p:spPr/>
        <p:txBody>
          <a:bodyPr/>
          <a:lstStyle/>
          <a:p>
            <a:pPr>
              <a:lnSpc>
                <a:spcPct val="80000"/>
              </a:lnSpc>
            </a:pPr>
            <a:r>
              <a:rPr lang="en-US" altLang="en-US" dirty="0"/>
              <a:t>Call for nominations</a:t>
            </a:r>
          </a:p>
          <a:p>
            <a:pPr>
              <a:lnSpc>
                <a:spcPct val="80000"/>
              </a:lnSpc>
            </a:pPr>
            <a:r>
              <a:rPr lang="en-US" altLang="en-US" dirty="0"/>
              <a:t>Close call for nominations</a:t>
            </a:r>
          </a:p>
          <a:p>
            <a:pPr>
              <a:lnSpc>
                <a:spcPct val="80000"/>
              </a:lnSpc>
            </a:pPr>
            <a:endParaRPr lang="en-US" altLang="en-US" dirty="0"/>
          </a:p>
          <a:p>
            <a:pPr marL="0" indent="0">
              <a:lnSpc>
                <a:spcPct val="80000"/>
              </a:lnSpc>
              <a:buNone/>
            </a:pPr>
            <a:r>
              <a:rPr lang="en-US" altLang="en-US" dirty="0"/>
              <a:t>(Proposed) Motion: Confirm the following </a:t>
            </a:r>
            <a:r>
              <a:rPr lang="en-US" altLang="en-US" dirty="0" err="1"/>
              <a:t>TGme</a:t>
            </a:r>
            <a:r>
              <a:rPr lang="en-US" altLang="en-US" dirty="0"/>
              <a:t> Vice Chairs,</a:t>
            </a:r>
          </a:p>
          <a:p>
            <a:pPr lvl="1">
              <a:lnSpc>
                <a:spcPct val="80000"/>
              </a:lnSpc>
            </a:pPr>
            <a:r>
              <a:rPr lang="en-US" altLang="en-US" i="1" dirty="0"/>
              <a:t>Mark Hamilton,</a:t>
            </a:r>
          </a:p>
          <a:p>
            <a:pPr lvl="1">
              <a:lnSpc>
                <a:spcPct val="80000"/>
              </a:lnSpc>
            </a:pPr>
            <a:r>
              <a:rPr lang="en-US" altLang="en-US" i="1" dirty="0"/>
              <a:t>Mark Rison,</a:t>
            </a:r>
          </a:p>
          <a:p>
            <a:pPr marL="0" indent="0">
              <a:lnSpc>
                <a:spcPct val="80000"/>
              </a:lnSpc>
              <a:buNone/>
            </a:pPr>
            <a:r>
              <a:rPr lang="en-US" altLang="en-US" dirty="0"/>
              <a:t>confirm Emily Qi and Edward Au as </a:t>
            </a:r>
            <a:r>
              <a:rPr lang="en-US" altLang="en-US" dirty="0" err="1"/>
              <a:t>TGme</a:t>
            </a:r>
            <a:r>
              <a:rPr lang="en-US" altLang="en-US"/>
              <a:t> Editors</a:t>
            </a:r>
            <a:r>
              <a:rPr lang="en-US" altLang="en-US" dirty="0"/>
              <a:t>,	</a:t>
            </a:r>
          </a:p>
          <a:p>
            <a:pPr marL="0" indent="0">
              <a:lnSpc>
                <a:spcPct val="80000"/>
              </a:lnSpc>
              <a:buNone/>
            </a:pPr>
            <a:r>
              <a:rPr lang="en-US" altLang="en-US" dirty="0"/>
              <a:t>and confirm Jon </a:t>
            </a:r>
            <a:r>
              <a:rPr lang="en-US" altLang="en-US" dirty="0" err="1"/>
              <a:t>Rosdahl</a:t>
            </a:r>
            <a:r>
              <a:rPr lang="en-US" altLang="en-US" dirty="0"/>
              <a:t> as </a:t>
            </a:r>
            <a:r>
              <a:rPr lang="en-US" altLang="en-US" dirty="0" err="1"/>
              <a:t>TGme</a:t>
            </a:r>
            <a:r>
              <a:rPr lang="en-US" altLang="en-US" dirty="0"/>
              <a:t> Secretary</a:t>
            </a:r>
            <a:br>
              <a:rPr lang="en-US" altLang="en-US" dirty="0"/>
            </a:br>
            <a:endParaRPr lang="en-US" altLang="en-US" sz="2400" dirty="0">
              <a:solidFill>
                <a:srgbClr val="006600"/>
              </a:solidFill>
            </a:endParaRPr>
          </a:p>
          <a:p>
            <a:pPr>
              <a:lnSpc>
                <a:spcPct val="80000"/>
              </a:lnSpc>
            </a:pPr>
            <a:r>
              <a:rPr lang="en-US" altLang="en-US" dirty="0"/>
              <a:t>Moved: &lt;&gt;</a:t>
            </a:r>
          </a:p>
          <a:p>
            <a:pPr>
              <a:lnSpc>
                <a:spcPct val="80000"/>
              </a:lnSpc>
            </a:pPr>
            <a:r>
              <a:rPr lang="en-US" altLang="en-US" dirty="0"/>
              <a:t>Seconded: &lt;&gt;</a:t>
            </a:r>
          </a:p>
          <a:p>
            <a:pPr>
              <a:lnSpc>
                <a:spcPct val="80000"/>
              </a:lnSpc>
            </a:pPr>
            <a:r>
              <a:rPr lang="en-US" altLang="en-US" dirty="0"/>
              <a:t>Result: &lt;&gt;</a:t>
            </a:r>
          </a:p>
          <a:p>
            <a:endParaRPr lang="en-CA" dirty="0"/>
          </a:p>
        </p:txBody>
      </p:sp>
      <p:sp>
        <p:nvSpPr>
          <p:cNvPr id="2" name="Footer Placeholder 1">
            <a:extLst>
              <a:ext uri="{FF2B5EF4-FFF2-40B4-BE49-F238E27FC236}">
                <a16:creationId xmlns:a16="http://schemas.microsoft.com/office/drawing/2014/main" id="{2CAB553E-552A-8576-EA68-DCCF06ACF7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7081B74-88F8-BF54-ECE4-51BA29590254}"/>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577097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a:xfrm>
            <a:off x="914400" y="1981200"/>
            <a:ext cx="10820400" cy="4114800"/>
          </a:xfrm>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5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113030</TotalTime>
  <Words>2449</Words>
  <Application>Microsoft Office PowerPoint</Application>
  <PresentationFormat>Widescreen</PresentationFormat>
  <Paragraphs>291</Paragraphs>
  <Slides>21</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May IEEE 802 wireless interim session</vt:lpstr>
      <vt:lpstr>Chair’s welcome and Patent Reminder</vt:lpstr>
      <vt:lpstr>REVme Agenda</vt:lpstr>
      <vt:lpstr>REVme Agenda</vt:lpstr>
      <vt:lpstr>REVme minutes approval</vt:lpstr>
      <vt:lpstr>Vice Chair Election/Editor/Secretary Confirmation</vt:lpstr>
      <vt:lpstr>TGme Timeline</vt:lpstr>
      <vt:lpstr>Teleconference/Meeting plan</vt:lpstr>
      <vt:lpstr>802.11 Revision PAR approval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11-24/672</dc:title>
  <dc:subject>Task Group AY November 2015 Meeting Agenda</dc:subject>
  <dc:creator>montemurro.michael@gmail.com</dc:creator>
  <cp:keywords>May 2024</cp:keywords>
  <dc:description/>
  <cp:lastModifiedBy>Mike Montemurro</cp:lastModifiedBy>
  <cp:revision>4624</cp:revision>
  <cp:lastPrinted>2014-11-04T15:04:57Z</cp:lastPrinted>
  <dcterms:created xsi:type="dcterms:W3CDTF">2007-04-17T18:10:23Z</dcterms:created>
  <dcterms:modified xsi:type="dcterms:W3CDTF">2024-05-01T21:48:49Z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