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369" r:id="rId20"/>
    <p:sldId id="2370" r:id="rId21"/>
    <p:sldId id="293" r:id="rId22"/>
    <p:sldId id="304" r:id="rId23"/>
    <p:sldId id="305" r:id="rId24"/>
    <p:sldId id="2367"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8" d="100"/>
          <a:sy n="78" d="100"/>
        </p:scale>
        <p:origin x="282"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802.11-24/0664r1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545-00-0arc-arc-sc-mixed-mode-minutes-march-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26-01-Mntg-802-revc-d1-3-comments-pdis.od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May 2024 (Mon), 13:30 CEST/</a:t>
            </a:r>
            <a:br>
              <a:rPr lang="en-US" altLang="en-US" dirty="0"/>
            </a:br>
            <a:r>
              <a:rPr lang="en-US" altLang="en-US" dirty="0"/>
              <a:t>16 May 2024 (Thurs), 8:00 CEST</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PM2 is 802REVc, as an 802.1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Leadership election(s)/appointments/confirmations (slides 19-20)</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21-22)</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23) – (including Call for volunteers)</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24): </a:t>
            </a:r>
            <a:r>
              <a:rPr lang="en-US" sz="2400" u="sng" dirty="0"/>
              <a:t>Defer to July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25)</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 plenary: </a:t>
            </a:r>
            <a:r>
              <a:rPr lang="en-US" sz="2400" b="1" dirty="0">
                <a:solidFill>
                  <a:srgbClr val="000000"/>
                </a:solidFill>
                <a:hlinkClick r:id="rId2"/>
              </a:rPr>
              <a:t>11-24/0545r0</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err="1"/>
              <a:t>VChair</a:t>
            </a:r>
            <a:r>
              <a:rPr lang="en-US" sz="2800" dirty="0"/>
              <a:t> approved by SC election, confirmed by WG motion</a:t>
            </a:r>
          </a:p>
          <a:p>
            <a:pPr lvl="1">
              <a:lnSpc>
                <a:spcPct val="90000"/>
              </a:lnSpc>
              <a:spcBef>
                <a:spcPts val="300"/>
              </a:spcBef>
              <a:defRPr/>
            </a:pPr>
            <a:r>
              <a:rPr lang="en-US" sz="2400" dirty="0"/>
              <a:t>Current Vice Chair (Joe Levy) has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 appointed by SC Chair, confirmed by SC motion</a:t>
            </a:r>
          </a:p>
          <a:p>
            <a:pPr lvl="1" indent="-342900">
              <a:lnSpc>
                <a:spcPct val="90000"/>
              </a:lnSpc>
              <a:spcBef>
                <a:spcPts val="300"/>
              </a:spcBef>
              <a:defRPr/>
            </a:pPr>
            <a:r>
              <a:rPr lang="en-US" sz="2400" dirty="0"/>
              <a:t>Current Secretary (Joe Levy) is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Joseph Levy as ARC SC Vice Chair, and confirm Joseph Levy as ARC Secretary.</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 resolution will meet this week, Wednesday PM2</a:t>
            </a:r>
          </a:p>
          <a:p>
            <a:pPr lvl="1">
              <a:spcBef>
                <a:spcPts val="0"/>
              </a:spcBef>
              <a:spcAft>
                <a:spcPts val="600"/>
              </a:spcAft>
              <a:buFont typeface="Arial" panose="020B0604020202020204" pitchFamily="34" charset="0"/>
              <a:buChar char="•"/>
              <a:defRPr/>
            </a:pPr>
            <a:r>
              <a:rPr lang="en-US" sz="2200" dirty="0"/>
              <a:t>Comments submitted/disposition: </a:t>
            </a:r>
            <a:r>
              <a:rPr lang="en-US" sz="2200" dirty="0">
                <a:hlinkClick r:id="rId3"/>
              </a:rPr>
              <a:t>https://mentor.ieee.org/802.1/dcn/24/1-24-0026-01-Mntg-802-revc-d1-3-comments-pdis.ods</a:t>
            </a:r>
            <a:r>
              <a:rPr lang="en-US" sz="2200" u="sng" dirty="0">
                <a:solidFill>
                  <a:srgbClr val="0563C1"/>
                </a:solidFill>
                <a:latin typeface="Calibri" panose="020F0502020204030204" pitchFamily="34" charset="0"/>
                <a:cs typeface="Times New Roman" panose="02020603050405020304" pitchFamily="18" charset="0"/>
              </a:rPr>
              <a: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carry into the resolution meeting on Wed?</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 – deferred to July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 </a:t>
            </a:r>
          </a:p>
          <a:p>
            <a:pPr lvl="1" eaLnBrk="1" hangingPunct="1">
              <a:spcBef>
                <a:spcPts val="300"/>
              </a:spcBef>
            </a:pPr>
            <a:r>
              <a:rPr lang="en-US" altLang="en-US" dirty="0"/>
              <a:t>QoS topic</a:t>
            </a:r>
          </a:p>
          <a:p>
            <a:pPr eaLnBrk="1" hangingPunct="1">
              <a:spcBef>
                <a:spcPts val="300"/>
              </a:spcBef>
            </a:pPr>
            <a:r>
              <a:rPr lang="en-US" altLang="en-US" dirty="0"/>
              <a:t>July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27781</TotalTime>
  <Words>2559</Words>
  <Application>Microsoft Office PowerPoint</Application>
  <PresentationFormat>Widescreen</PresentationFormat>
  <Paragraphs>269</Paragraphs>
  <Slides>25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ARC-SC-agenda-May-2024</vt:lpstr>
      <vt:lpstr>Abstract</vt:lpstr>
      <vt:lpstr>IEEE 802.11   Architecture Standing Committee</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May 2024 (Mon), 13:30 CEST/ 16 May 2024 (Thurs), 8:00 CEST</vt:lpstr>
      <vt:lpstr>ARC (Architecture) – Other</vt:lpstr>
      <vt:lpstr>Prior meeting minutes</vt:lpstr>
      <vt:lpstr>Officer election/confirmations</vt:lpstr>
      <vt:lpstr>Officer election/confirmations</vt:lpstr>
      <vt:lpstr>IEEE Std 802 revision (P802REVc)</vt:lpstr>
      <vt:lpstr>P802REVc – Other ARC work</vt:lpstr>
      <vt:lpstr>Annex G way forward – Step 2</vt:lpstr>
      <vt:lpstr>WBA liaison on QoS (and L4S) – deferred to July</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159</cp:revision>
  <cp:lastPrinted>1601-01-01T00:00:00Z</cp:lastPrinted>
  <dcterms:created xsi:type="dcterms:W3CDTF">2021-01-26T19:12:38Z</dcterms:created>
  <dcterms:modified xsi:type="dcterms:W3CDTF">2024-05-12T14:54:57Z</dcterms:modified>
</cp:coreProperties>
</file>