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2" d="100"/>
          <a:sy n="82" d="100"/>
        </p:scale>
        <p:origin x="96" y="27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May 2024 (Mon), 13:30 CEST/</a:t>
            </a:r>
            <a:br>
              <a:rPr lang="en-US" altLang="en-US" dirty="0"/>
            </a:br>
            <a:r>
              <a:rPr lang="en-US" altLang="en-US" dirty="0"/>
              <a:t>16 May 2024 (Thurs), 8:00 CEST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Tuesday and Wednesday PM2 are coincident with 802REVc, for the duration of their meetings</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 – Call for volunteers</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 plenary: </a:t>
            </a:r>
            <a:r>
              <a:rPr lang="en-US" sz="2400" b="1" dirty="0">
                <a:solidFill>
                  <a:srgbClr val="000000"/>
                </a:solidFill>
                <a:highlight>
                  <a:srgbClr val="FFFF00"/>
                </a:highlight>
              </a:rPr>
              <a:t>11-24/545 (tbc)</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will meet this week, Tuesday and Wednesday (both PM2)</a:t>
            </a:r>
          </a:p>
          <a:p>
            <a:pPr lvl="1">
              <a:spcBef>
                <a:spcPts val="0"/>
              </a:spcBef>
              <a:spcAft>
                <a:spcPts val="600"/>
              </a:spcAft>
              <a:buFont typeface="Arial" panose="020B0604020202020204" pitchFamily="34" charset="0"/>
              <a:buChar char="•"/>
              <a:defRPr/>
            </a:pPr>
            <a:r>
              <a:rPr lang="en-US" sz="2200" dirty="0"/>
              <a:t>Comments submitted/disposition: </a:t>
            </a:r>
            <a:r>
              <a:rPr lang="en-US" sz="22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&lt;</a:t>
            </a:r>
            <a:r>
              <a:rPr lang="en-US" sz="2200" u="sng" dirty="0" err="1">
                <a:solidFill>
                  <a:srgbClr val="0563C1"/>
                </a:solidFill>
                <a:latin typeface="Calibri" panose="020F0502020204030204" pitchFamily="34" charset="0"/>
                <a:ea typeface="Calibri" panose="020F0502020204030204" pitchFamily="34" charset="0"/>
                <a:cs typeface="Times New Roman" panose="02020603050405020304" pitchFamily="18" charset="0"/>
              </a:rPr>
              <a:t>tbd</a:t>
            </a:r>
            <a:r>
              <a:rPr lang="en-US" sz="22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&gt;</a:t>
            </a:r>
            <a:r>
              <a:rPr lang="en-US" sz="2200" b="0" dirty="0">
                <a:solidFill>
                  <a:srgbClr val="333333"/>
                </a:solidFill>
                <a:latin typeface="+mj-lt"/>
              </a:rPr>
              <a:t> </a:t>
            </a:r>
            <a:r>
              <a:rPr lang="en-US" sz="2200" dirty="0">
                <a:solidFill>
                  <a:srgbClr val="333333"/>
                </a:solidFill>
                <a:latin typeface="+mj-lt"/>
              </a:rPr>
              <a:t>(NOTE: WG1 documents)</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 deferred to May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p>
          <a:p>
            <a:pPr lvl="1" eaLnBrk="1" hangingPunct="1">
              <a:spcBef>
                <a:spcPts val="300"/>
              </a:spcBef>
            </a:pPr>
            <a:r>
              <a:rPr lang="en-US" altLang="en-US" dirty="0"/>
              <a:t>QoS topic</a:t>
            </a:r>
          </a:p>
          <a:p>
            <a:pPr eaLnBrk="1" hangingPunct="1">
              <a:spcBef>
                <a:spcPts val="300"/>
              </a:spcBef>
            </a:pPr>
            <a:r>
              <a:rPr lang="en-US" altLang="en-US" dirty="0"/>
              <a:t>July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27721</TotalTime>
  <Words>2376</Words>
  <Application>Microsoft Office PowerPoint</Application>
  <PresentationFormat>Widescreen</PresentationFormat>
  <Paragraphs>242</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ARC-SC-agenda-May-2024</vt:lpstr>
      <vt:lpstr>Abstract</vt:lpstr>
      <vt:lpstr>IEEE 802.11   Architecture Standing Committee</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May 2024 (Mon), 13:30 CEST/ 16 May 2024 (Thurs), 8:00 CEST</vt:lpstr>
      <vt:lpstr>ARC (Architecture) – Other</vt:lpstr>
      <vt:lpstr>Prior meeting minutes</vt:lpstr>
      <vt:lpstr>IEEE Std 802 revision (P802REVc)</vt:lpstr>
      <vt:lpstr>P802REVc – Other ARC work</vt:lpstr>
      <vt:lpstr>Annex G way forward – Step 2</vt:lpstr>
      <vt:lpstr>WBA liaison on QoS – deferred to May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154</cp:revision>
  <cp:lastPrinted>1601-01-01T00:00:00Z</cp:lastPrinted>
  <dcterms:created xsi:type="dcterms:W3CDTF">2021-01-26T19:12:38Z</dcterms:created>
  <dcterms:modified xsi:type="dcterms:W3CDTF">2024-04-05T22:19:44Z</dcterms:modified>
</cp:coreProperties>
</file>