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9" r:id="rId21"/>
    <p:sldId id="2369" r:id="rId22"/>
    <p:sldId id="2370" r:id="rId23"/>
    <p:sldId id="2406" r:id="rId24"/>
    <p:sldId id="2407" r:id="rId25"/>
    <p:sldId id="2408" r:id="rId26"/>
    <p:sldId id="2399" r:id="rId27"/>
    <p:sldId id="2405"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1695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918-01-00bh-sa-cr-for-cid3132.docx" TargetMode="External"/><Relationship Id="rId3" Type="http://schemas.openxmlformats.org/officeDocument/2006/relationships/hyperlink" Target="https://mentor.ieee.org/802.11/dcn/24/11-24-0789-00-00bh-cr-for-pasn-id.docx" TargetMode="External"/><Relationship Id="rId7" Type="http://schemas.openxmlformats.org/officeDocument/2006/relationships/hyperlink" Target="https://mentor.ieee.org/802.11/dcn/24/11-24-0904-01-00bh-sa-cidr-3120.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919-02-00bh-cr-on-activated-vs-supported.docx" TargetMode="External"/><Relationship Id="rId11" Type="http://schemas.openxmlformats.org/officeDocument/2006/relationships/hyperlink" Target="https://mentor.ieee.org/802.11/dcn/24/11-24-0884-00-00bh-p802-11bh-initial-sa-comments-personal-comments.xlsx" TargetMode="External"/><Relationship Id="rId5" Type="http://schemas.openxmlformats.org/officeDocument/2006/relationships/hyperlink" Target="https://mentor.ieee.org/802.11/dcn/24/11-24-0898-00-00bh-sa-cr-for-cid3131.docx" TargetMode="External"/><Relationship Id="rId10" Type="http://schemas.openxmlformats.org/officeDocument/2006/relationships/hyperlink" Target="https://mentor.ieee.org/802.11/dcn/24/11-24-0916-00-00bh-cids-on-irm.docx" TargetMode="External"/><Relationship Id="rId4" Type="http://schemas.openxmlformats.org/officeDocument/2006/relationships/hyperlink" Target="https://mentor.ieee.org/802.11/dcn/24/11-24-0896-01-00bh-cid-3015-device-id-and-pasn.docx" TargetMode="External"/><Relationship Id="rId9" Type="http://schemas.openxmlformats.org/officeDocument/2006/relationships/hyperlink" Target="https://mentor.ieee.org/802.11/dcn/24/11-24-0891-01-00bh-cr-for-kek-siz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885-03-00bh-cr-for-sa-comments-in-12-2-1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4/11-24-0895-00-00bh-cr-for-sa-comments-in-11-10-9.docx" TargetMode="External"/><Relationship Id="rId4" Type="http://schemas.openxmlformats.org/officeDocument/2006/relationships/hyperlink" Target="https://mentor.ieee.org/802.11/dcn/24/11-24-0893-00-00bh-cr-for-sa-comments-in-9-4-2.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11/dcn/24/11-24-0929-00-00bh-invitation-letter-for-june-tgbh-adhoc-sunnyvale.docx" TargetMode="External"/><Relationship Id="rId4" Type="http://schemas.openxmlformats.org/officeDocument/2006/relationships/hyperlink" Target="https://mentor.ieee.org/802.11/dcn/24/11-24-0883-03-00bh-p802-11bh-initial-sa-commen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 – Wed AM1</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strike="sngStrike" dirty="0">
                <a:hlinkClick r:id="rId3"/>
              </a:rPr>
              <a:t>https://mentor.ieee.org/802.11/dcn/24/11-24-0789-00-00bh-cr-for-pasn-id.docx</a:t>
            </a:r>
            <a:r>
              <a:rPr lang="en-US" sz="1800" strike="sngStrike" dirty="0"/>
              <a:t> (Li) -</a:t>
            </a:r>
            <a:r>
              <a:rPr lang="en-US" sz="1800" dirty="0"/>
              <a:t>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4"/>
              </a:rPr>
              <a:t>https://mentor.ieee.org/802.11/dcn/24/11-24-0896-01-00bh-cid-3015-device-id-and-pasn.docx</a:t>
            </a:r>
            <a:r>
              <a:rPr lang="en-US" sz="1800" strike="sngStrike" dirty="0"/>
              <a:t> (Smith) -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https://mentor.ieee.org/802.11/dcn/24/11-24-0898-00-00bh-sa-cr-for-cid3131.docx</a:t>
            </a:r>
            <a:r>
              <a:rPr lang="en-US" sz="1800" strike="sngStrike" dirty="0"/>
              <a:t> (Mutgan)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https://mentor.ieee.org/802.11/dcn/24/11-24-0068-02-00bh-devid-in-assoc.docx</a:t>
            </a:r>
            <a:r>
              <a:rPr lang="en-US" sz="1800" dirty="0"/>
              <a:t> (Harkins) - Wed AM1</a:t>
            </a:r>
            <a:endParaRPr lang="en-US" sz="1800" dirty="0">
              <a:hlinkClick r:id="rId6"/>
            </a:endParaRP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https://mentor.ieee.org/802.11/dcn/24/11-24-0919-02-00bh-cr-on-activated-vs-supported.docx</a:t>
            </a:r>
            <a:r>
              <a:rPr lang="en-US" sz="1800" dirty="0"/>
              <a:t> (Stacey) - Wed AM1</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https://mentor.ieee.org/802.11/dcn/24/11-24-0904-01-00bh-sa-cidr-3120.xlsx</a:t>
            </a:r>
            <a:r>
              <a:rPr lang="en-US" sz="1800" dirty="0"/>
              <a:t> (de la Oliva) </a:t>
            </a:r>
            <a:r>
              <a:rPr lang="en-US" sz="1800" dirty="0">
                <a:highlight>
                  <a:srgbClr val="FFFF00"/>
                </a:highlight>
              </a:rPr>
              <a:t>??</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https://mentor.ieee.org/802.11/dcn/24/11-24-0918-01-00bh-sa-cr-for-cid3132.docx</a:t>
            </a:r>
            <a:r>
              <a:rPr lang="en-US" sz="1800" dirty="0"/>
              <a:t> (Mutgan) </a:t>
            </a:r>
            <a:r>
              <a:rPr lang="en-US" sz="1800" dirty="0">
                <a:highlight>
                  <a:srgbClr val="FFFF00"/>
                </a:highlight>
              </a:rPr>
              <a:t>??</a:t>
            </a:r>
          </a:p>
          <a:p>
            <a:pPr marL="457200" indent="-457200">
              <a:spcBef>
                <a:spcPts val="300"/>
              </a:spcBef>
              <a:spcAft>
                <a:spcPts val="0"/>
              </a:spcAft>
              <a:buFont typeface="Arial" panose="020B0604020202020204" pitchFamily="34" charset="0"/>
              <a:buChar char="•"/>
              <a:defRPr/>
            </a:pPr>
            <a:r>
              <a:rPr lang="en-US" sz="1800" dirty="0">
                <a:highlight>
                  <a:srgbClr val="FFFF00"/>
                </a:highlight>
              </a:rPr>
              <a:t>&lt;status check, way forward plan&gt;</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9"/>
              </a:rPr>
              <a:t>https://mentor.ieee.org/802.11/dcn/24/11-24-0891-01-00bh-cr-for-kek-size.docx</a:t>
            </a:r>
            <a:r>
              <a:rPr lang="en-US" sz="1800" dirty="0"/>
              <a:t> (Huang) - </a:t>
            </a:r>
            <a:r>
              <a:rPr lang="en-US" sz="1800" dirty="0">
                <a:highlight>
                  <a:srgbClr val="FFFF00"/>
                </a:highlight>
              </a:rPr>
              <a:t>bring back</a:t>
            </a:r>
            <a:endParaRPr lang="en-US" sz="1800" dirty="0"/>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10"/>
              </a:rPr>
              <a:t>https://mentor.ieee.org/802.11/dcn/24/11-24-0916-00-00bh-cids-on-irm.docx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 – page 2</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https://mentor.ieee.org/802.11/dcn/24/11-24-0885-03-00bh-cr-for-sa-comments-in-12-2-12-1.docx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t> </a:t>
            </a:r>
            <a:r>
              <a:rPr lang="en-US" sz="1800" dirty="0">
                <a:hlinkClick r:id="rId4"/>
              </a:rPr>
              <a:t>https://mentor.ieee.org/802.11/dcn/24/11-24-0893-00-00bh-cr-for-sa-comments-in-9-4-2.docx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https://mentor.ieee.org/802.11/dcn/24/11-24-0895-00-00bh-cr-for-sa-comments-in-11-10-9.docx</a:t>
            </a:r>
            <a:r>
              <a:rPr lang="en-US" sz="1800" dirty="0"/>
              <a:t> (Yang) - Thurs PM1</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019343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1257300" lvl="2" indent="-457200">
              <a:spcBef>
                <a:spcPts val="0"/>
              </a:spcBef>
              <a:spcAft>
                <a:spcPts val="0"/>
              </a:spcAft>
              <a:buFont typeface="Arial" panose="020B0604020202020204" pitchFamily="34" charset="0"/>
              <a:buChar char="•"/>
              <a:defRPr/>
            </a:pPr>
            <a:r>
              <a:rPr lang="en-US" sz="2200" dirty="0"/>
              <a:t>June ad hoc information and planning (motion on Thursday): </a:t>
            </a:r>
            <a:r>
              <a:rPr lang="en-US" sz="2200" dirty="0">
                <a:hlinkClick r:id="rId5"/>
              </a:rPr>
              <a:t>11-24/0929r0</a:t>
            </a:r>
            <a:r>
              <a:rPr lang="en-US" sz="2200" dirty="0"/>
              <a:t> </a:t>
            </a:r>
          </a:p>
          <a:p>
            <a:pPr marL="1257300" lvl="2" indent="-457200">
              <a:spcBef>
                <a:spcPts val="0"/>
              </a:spcBef>
              <a:spcAft>
                <a:spcPts val="0"/>
              </a:spcAft>
              <a:buFont typeface="Arial" panose="020B0604020202020204" pitchFamily="34" charset="0"/>
              <a:buChar char="•"/>
              <a:defRPr/>
            </a:pPr>
            <a:r>
              <a:rPr lang="en-US" sz="2200" dirty="0"/>
              <a:t>Pause for a check on status, and “way forward” plan, review tracking sheet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102541</TotalTime>
  <Words>3155</Words>
  <Application>Microsoft Office PowerPoint</Application>
  <PresentationFormat>Widescreen</PresentationFormat>
  <Paragraphs>338</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 (updated May 14, 2024)</vt:lpstr>
      <vt:lpstr>Comment Resolution queue – Wed AM1</vt:lpstr>
      <vt:lpstr>Comment Resolution queue – page 2</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701</cp:revision>
  <cp:lastPrinted>1601-01-01T00:00:00Z</cp:lastPrinted>
  <dcterms:created xsi:type="dcterms:W3CDTF">2021-01-26T19:12:38Z</dcterms:created>
  <dcterms:modified xsi:type="dcterms:W3CDTF">2024-05-15T05:51:06Z</dcterms:modified>
</cp:coreProperties>
</file>