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895-00-00bh-cr-for-sa-comments-in-11-10-9.docx" TargetMode="External"/><Relationship Id="rId13"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4/11-24-0891-00-00bh-cr-for-kek-size.docx" TargetMode="External"/><Relationship Id="rId7" Type="http://schemas.openxmlformats.org/officeDocument/2006/relationships/hyperlink" Target="https://mentor.ieee.org/802.11/dcn/24/11-24-0893-00-00bh-cr-for-sa-comments-in-9-4-2.docx" TargetMode="External"/><Relationship Id="rId12" Type="http://schemas.openxmlformats.org/officeDocument/2006/relationships/hyperlink" Target="https://mentor.ieee.org/802.11/dcn/24/11-24-0918-00-00bh-sa-cr-for-cid3132.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85-02-00bh-cr-for-sa-comments-in-12-2-12-1.docx" TargetMode="External"/><Relationship Id="rId11" Type="http://schemas.openxmlformats.org/officeDocument/2006/relationships/hyperlink" Target="https://mentor.ieee.org/802.11/dcn/24/11-24-0916-00-00bh-cids-on-irm.docx" TargetMode="External"/><Relationship Id="rId5" Type="http://schemas.openxmlformats.org/officeDocument/2006/relationships/hyperlink" Target="https://mentor.ieee.org/802.11/dcn/24/11-24-0896-01-00bh-cid-3015-device-id-and-pasn.docx" TargetMode="External"/><Relationship Id="rId10" Type="http://schemas.openxmlformats.org/officeDocument/2006/relationships/hyperlink" Target="https://mentor.ieee.org/802.11/dcn/24/11-24-0904-00-00bh-sa-cidr-3120.xlsx" TargetMode="External"/><Relationship Id="rId4" Type="http://schemas.openxmlformats.org/officeDocument/2006/relationships/hyperlink" Target="https://mentor.ieee.org/802.11/dcn/24/11-24-0789-00-00bh-cr-for-pasn-id.docx" TargetMode="External"/><Relationship Id="rId9" Type="http://schemas.openxmlformats.org/officeDocument/2006/relationships/hyperlink" Target="https://mentor.ieee.org/802.11/dcn/24/11-24-0898-00-00bh-sa-cr-for-cid313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3"/>
              </a:rPr>
              <a:t>https://mentor.ieee.org/802.11/dcn/24/11-24-0891-00-00bh-cr-for-kek-size.docx</a:t>
            </a:r>
            <a:r>
              <a:rPr lang="en-US" sz="1800" dirty="0"/>
              <a:t> (Huang)</a:t>
            </a:r>
          </a:p>
          <a:p>
            <a:pPr marL="457200" indent="-457200">
              <a:spcBef>
                <a:spcPts val="300"/>
              </a:spcBef>
              <a:spcAft>
                <a:spcPts val="0"/>
              </a:spcAft>
              <a:buFont typeface="Arial" panose="020B0604020202020204" pitchFamily="34" charset="0"/>
              <a:buChar char="•"/>
              <a:defRPr/>
            </a:pPr>
            <a:r>
              <a:rPr lang="en-US" sz="1800" dirty="0">
                <a:hlinkClick r:id="rId4"/>
              </a:rPr>
              <a:t>https://mentor.ieee.org/802.11/dcn/24/11-24-0789-00-00bh-cr-for-pasn-id.docx</a:t>
            </a:r>
            <a:r>
              <a:rPr lang="en-US" sz="1800" dirty="0"/>
              <a:t> (Li)</a:t>
            </a: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https://mentor.ieee.org/802.11/dcn/24/11-24-0896-01-00bh-cid-3015-device-id-and-pasn.docx</a:t>
            </a:r>
            <a:r>
              <a:rPr lang="en-US" sz="1800" dirty="0"/>
              <a:t> (Smith)</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https://mentor.ieee.org/802.11/dcn/24/11-24-0885-02-00bh-cr-for-sa-comments-in-12-2-12-1.docx</a:t>
            </a:r>
            <a:r>
              <a:rPr lang="en-US" sz="1800" dirty="0"/>
              <a:t> (Yang) </a:t>
            </a:r>
            <a:r>
              <a:rPr lang="en-US" sz="1800" dirty="0">
                <a:hlinkClick r:id="rId7"/>
              </a:rPr>
              <a:t>https://mentor.ieee.org/802.11/dcn/24/11-24-0893-00-00bh-cr-for-sa-comments-in-9-4-2.docx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https://mentor.ieee.org/802.11/dcn/24/11-24-0895-00-00bh-cr-for-sa-comments-in-11-10-9.docx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https://mentor.ieee.org/802.11/dcn/24/11-24-0898-00-00bh-sa-cr-for-cid3131.docx</a:t>
            </a:r>
            <a:r>
              <a:rPr lang="en-US" sz="1800" dirty="0"/>
              <a:t> (Mutgan)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https://mentor.ieee.org/802.11/dcn/24/11-24-0904-00-00bh-sa-cidr-3120.xlsx</a:t>
            </a:r>
            <a:r>
              <a:rPr lang="en-US" sz="1800" dirty="0"/>
              <a:t> (de la Oliva)</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3"/>
              </a:rPr>
              <a:t>https://mentor.ieee.org/802.11/dcn/24/11-24-0891-00-00bh-cr-for-kek-size.docx</a:t>
            </a:r>
            <a:r>
              <a:rPr lang="en-US" sz="1800" dirty="0"/>
              <a:t> (Huang)</a:t>
            </a:r>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11"/>
              </a:rPr>
              <a:t>https://mentor.ieee.org/802.11/dcn/24/11-24-0916-00-00bh-cids-on-irm.docx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https://mentor.ieee.org/802.11/dcn/24/11-24-0918-00-00bh-sa-cr-for-cid3132.docx</a:t>
            </a:r>
            <a:r>
              <a:rPr lang="en-US" sz="1800" dirty="0"/>
              <a:t> (Mutgan)</a:t>
            </a:r>
          </a:p>
          <a:p>
            <a:pPr marL="457200" indent="-457200">
              <a:spcBef>
                <a:spcPts val="300"/>
              </a:spcBef>
              <a:spcAft>
                <a:spcPts val="0"/>
              </a:spcAft>
              <a:buFont typeface="Arial" panose="020B0604020202020204" pitchFamily="34" charset="0"/>
              <a:buChar char="•"/>
              <a:defRPr/>
            </a:pPr>
            <a:r>
              <a:rPr lang="en-US" sz="1800" dirty="0">
                <a:hlinkClick r:id="rId13"/>
              </a:rPr>
              <a:t>https://mentor.ieee.org/802.11/dcn/24/11-24-0884-00-00bh-p802-11bh-initial-sa-comments-personal-comments.xlsx</a:t>
            </a:r>
            <a:r>
              <a:rPr lang="en-US" sz="1800" dirty="0"/>
              <a:t> (Hamilton)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100995</TotalTime>
  <Words>3031</Words>
  <Application>Microsoft Office PowerPoint</Application>
  <PresentationFormat>Widescreen</PresentationFormat>
  <Paragraphs>329</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686</cp:revision>
  <cp:lastPrinted>1601-01-01T00:00:00Z</cp:lastPrinted>
  <dcterms:created xsi:type="dcterms:W3CDTF">2021-01-26T19:12:38Z</dcterms:created>
  <dcterms:modified xsi:type="dcterms:W3CDTF">2024-05-14T04:04:51Z</dcterms:modified>
</cp:coreProperties>
</file>