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367"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8" d="100"/>
          <a:sy n="78" d="100"/>
        </p:scale>
        <p:origin x="288"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885-00-00bh-cr-for-sa-comments-in-12-2-1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4/11-24-0891-00-00bh-cr-for-kek-size.docx" TargetMode="External"/><Relationship Id="rId4" Type="http://schemas.openxmlformats.org/officeDocument/2006/relationships/hyperlink" Target="https://mentor.ieee.org/802.11/dcn/24/11-24-0883-01-00bh-p802-11bh-initial-sa-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May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a:latin typeface="Times New Roman"/>
                <a:ea typeface="MS Gothic"/>
              </a:rPr>
              <a:t>RevCom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hlinkClick r:id="rId3"/>
              </a:rPr>
              <a:t>https://mentor.ieee.org/802.11/dcn/24/11-24-0885-00-00bh-cr-for-sa-comments-in-12-2-12-1.docx</a:t>
            </a:r>
            <a:r>
              <a:rPr lang="en-US" sz="1600" dirty="0"/>
              <a:t> </a:t>
            </a:r>
          </a:p>
          <a:p>
            <a:pPr marL="457200" indent="-457200">
              <a:spcBef>
                <a:spcPts val="300"/>
              </a:spcBef>
              <a:spcAft>
                <a:spcPts val="0"/>
              </a:spcAft>
              <a:buFont typeface="Arial" panose="020B0604020202020204" pitchFamily="34" charset="0"/>
              <a:buChar char="•"/>
              <a:defRPr/>
            </a:pPr>
            <a:r>
              <a:rPr lang="en-US" sz="1600" dirty="0">
                <a:hlinkClick r:id="rId4"/>
              </a:rPr>
              <a:t>https://mentor.ieee.org/802.11/dcn/24/11-24-0883-01-00bh-p802-11bh-initial-sa-comments.xlsx</a:t>
            </a:r>
            <a:r>
              <a:rPr lang="en-US" sz="1600" dirty="0"/>
              <a:t> </a:t>
            </a:r>
          </a:p>
          <a:p>
            <a:pPr marL="457200" indent="-457200">
              <a:spcBef>
                <a:spcPts val="300"/>
              </a:spcBef>
              <a:spcAft>
                <a:spcPts val="0"/>
              </a:spcAft>
              <a:buFont typeface="Arial" panose="020B0604020202020204" pitchFamily="34" charset="0"/>
              <a:buChar char="•"/>
              <a:defRPr/>
            </a:pPr>
            <a:r>
              <a:rPr lang="en-US" sz="1800" u="sng" dirty="0">
                <a:solidFill>
                  <a:srgbClr val="0563C1"/>
                </a:solidFill>
                <a:effectLst/>
                <a:latin typeface="Calibri" panose="020F0502020204030204" pitchFamily="34" charset="0"/>
                <a:ea typeface="Calibri" panose="020F0502020204030204" pitchFamily="34" charset="0"/>
                <a:hlinkClick r:id="rId5"/>
              </a:rPr>
              <a:t>https://mentor.ieee.org/802.11/dcn/24/11-24-0891-00-00bh-cr-for-kek-size.docx</a:t>
            </a:r>
            <a:endParaRPr lang="en-US" sz="1600" dirty="0"/>
          </a:p>
          <a:p>
            <a:pPr marL="457200" indent="-457200">
              <a:spcBef>
                <a:spcPts val="300"/>
              </a:spcBef>
              <a:spcAft>
                <a:spcPts val="0"/>
              </a:spcAft>
              <a:buFont typeface="Arial" panose="020B0604020202020204" pitchFamily="34" charset="0"/>
              <a:buChar char="•"/>
              <a:defRPr/>
            </a:pPr>
            <a:r>
              <a:rPr lang="en-US" sz="1600" dirty="0"/>
              <a:t>11-24/789r0</a:t>
            </a:r>
          </a:p>
          <a:p>
            <a:pPr marL="457200" indent="-457200">
              <a:spcBef>
                <a:spcPts val="300"/>
              </a:spcBef>
              <a:spcAft>
                <a:spcPts val="0"/>
              </a:spcAft>
              <a:buFont typeface="Arial" panose="020B0604020202020204" pitchFamily="34" charset="0"/>
              <a:buChar char="•"/>
              <a:defRPr/>
            </a:pPr>
            <a:r>
              <a:rPr lang="en-US" sz="1600" dirty="0"/>
              <a:t>11-24/884r0</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ad hoc: </a:t>
            </a:r>
          </a:p>
          <a:p>
            <a:pPr marL="457200" indent="-457200">
              <a:buFont typeface="Arial" panose="020B0604020202020204" pitchFamily="34" charset="0"/>
              <a:buChar char="•"/>
            </a:pPr>
            <a:r>
              <a:rPr lang="en-US" sz="2800" dirty="0"/>
              <a:t>June 18-20 (as CRC), for resolution of SA ballot 1</a:t>
            </a:r>
            <a:r>
              <a:rPr lang="en-US" sz="2800" baseline="30000" dirty="0"/>
              <a:t>st</a:t>
            </a:r>
            <a:r>
              <a:rPr lang="en-US" sz="2800" dirty="0"/>
              <a:t> recirc comments, and start SA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98774</TotalTime>
  <Words>2680</Words>
  <Application>Microsoft Office PowerPoint</Application>
  <PresentationFormat>Widescreen</PresentationFormat>
  <Paragraphs>299</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vt:lpstr>
      <vt:lpstr>Comment Resolution queue</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670</cp:revision>
  <cp:lastPrinted>1601-01-01T00:00:00Z</cp:lastPrinted>
  <dcterms:created xsi:type="dcterms:W3CDTF">2021-01-26T19:12:38Z</dcterms:created>
  <dcterms:modified xsi:type="dcterms:W3CDTF">2024-05-12T14:03:33Z</dcterms:modified>
</cp:coreProperties>
</file>