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406" r:id="rId21"/>
    <p:sldId id="2407" r:id="rId22"/>
    <p:sldId id="2408" r:id="rId23"/>
    <p:sldId id="2399" r:id="rId24"/>
    <p:sldId id="2405" r:id="rId25"/>
    <p:sldId id="2367"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82" d="100"/>
          <a:sy n="82" d="100"/>
        </p:scale>
        <p:origin x="102" y="27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24/04/05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0-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290-00-00bh-minutes-tgbh-plenary-meeting-march-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40-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651-40-00bh-tgbh-motions-lis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0-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0-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2024, 19:30-21:30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altLang="en-US" sz="2400" dirty="0"/>
              <a:t>Approve March Plenary and teleconference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11-22/0651r40</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&lt;</a:t>
            </a:r>
            <a:r>
              <a:rPr lang="en-US" sz="2400" dirty="0" err="1"/>
              <a:t>tbd</a:t>
            </a:r>
            <a:r>
              <a:rPr lang="en-US" sz="2400" dirty="0"/>
              <a:t>&gt;</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March plenary session: </a:t>
            </a:r>
            <a:r>
              <a:rPr lang="en-US" sz="2800" dirty="0">
                <a:hlinkClick r:id="rId3"/>
              </a:rPr>
              <a:t>11-24/0290r0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April 9:  &lt;</a:t>
            </a:r>
            <a:r>
              <a:rPr lang="en-US" sz="2800" dirty="0" err="1"/>
              <a:t>tbd</a:t>
            </a:r>
            <a:r>
              <a:rPr lang="en-US" sz="2800" dirty="0"/>
              <a:t>&gt;</a:t>
            </a:r>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Apr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May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a:latin typeface="Times New Roman"/>
                <a:ea typeface="MS Gothic"/>
              </a:rPr>
              <a:t>RevCom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TBD</a:t>
            </a:r>
          </a:p>
          <a:p>
            <a:pPr marL="457200" indent="-457200">
              <a:spcBef>
                <a:spcPts val="300"/>
              </a:spcBef>
              <a:spcAft>
                <a:spcPts val="0"/>
              </a:spcAft>
              <a:buFont typeface="Arial" panose="020B0604020202020204" pitchFamily="34" charset="0"/>
              <a:buChar char="•"/>
              <a:defRPr/>
            </a:pPr>
            <a:endParaRPr lang="en-US" sz="16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11-22/0651r40</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&lt;</a:t>
            </a:r>
            <a:r>
              <a:rPr lang="en-US" sz="2400" dirty="0" err="1"/>
              <a:t>tbd</a:t>
            </a:r>
            <a:r>
              <a:rPr lang="en-US" sz="2400" dirty="0"/>
              <a:t>&gt;</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13:30-15:30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11-22/0651r40</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&lt;</a:t>
            </a:r>
            <a:r>
              <a:rPr lang="en-US" sz="2400" dirty="0" err="1"/>
              <a:t>tbd</a:t>
            </a:r>
            <a:r>
              <a:rPr lang="en-US" sz="2400" dirty="0"/>
              <a:t>&gt;</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11-22/0651r40</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&lt;</a:t>
            </a:r>
            <a:r>
              <a:rPr lang="en-US" sz="2400" dirty="0" err="1"/>
              <a:t>tbd</a:t>
            </a:r>
            <a:r>
              <a:rPr lang="en-US" sz="2400" dirty="0"/>
              <a:t>&gt;</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2024, 13:30-15:30 CEST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t> </a:t>
            </a:r>
            <a:r>
              <a:rPr lang="en-US" sz="2000" b="0" dirty="0">
                <a:hlinkClick r:id="rId3"/>
              </a:rPr>
              <a:t>11-22/0651r40</a:t>
            </a:r>
            <a:r>
              <a:rPr lang="en-US" sz="2000" b="0" dirty="0"/>
              <a:t> </a:t>
            </a:r>
          </a:p>
          <a:p>
            <a:pPr marL="457200" indent="-457200">
              <a:spcBef>
                <a:spcPts val="0"/>
              </a:spcBef>
              <a:spcAft>
                <a:spcPts val="0"/>
              </a:spcAft>
              <a:buFont typeface="Arial" panose="020B0604020202020204" pitchFamily="34" charset="0"/>
              <a:buChar char="•"/>
              <a:defRPr/>
            </a:pPr>
            <a:r>
              <a:rPr lang="en-US" dirty="0"/>
              <a:t>Comment resolution, finalize</a:t>
            </a:r>
          </a:p>
          <a:p>
            <a:pPr marL="857250" lvl="1" indent="-457200">
              <a:spcBef>
                <a:spcPts val="0"/>
              </a:spcBef>
              <a:spcAft>
                <a:spcPts val="0"/>
              </a:spcAft>
              <a:buFont typeface="Arial" panose="020B0604020202020204" pitchFamily="34" charset="0"/>
              <a:buChar char="•"/>
              <a:defRPr/>
            </a:pPr>
            <a:r>
              <a:rPr lang="en-US" dirty="0">
                <a:latin typeface="+mj-lt"/>
              </a:rPr>
              <a:t>Review disposition of Initial SA LB comments, Comment resolution document: &lt;</a:t>
            </a:r>
            <a:r>
              <a:rPr lang="en-US" dirty="0" err="1">
                <a:latin typeface="+mj-lt"/>
              </a:rPr>
              <a:t>tbd</a:t>
            </a:r>
            <a:r>
              <a:rPr lang="en-US" dirty="0">
                <a:latin typeface="+mj-lt"/>
              </a:rPr>
              <a:t>&gt; </a:t>
            </a:r>
          </a:p>
          <a:p>
            <a:pPr marL="457200" indent="-457200">
              <a:spcBef>
                <a:spcPts val="0"/>
              </a:spcBef>
              <a:spcAft>
                <a:spcPts val="0"/>
              </a:spcAft>
              <a:buFont typeface="Arial" panose="020B0604020202020204" pitchFamily="34" charset="0"/>
              <a:buChar char="•"/>
              <a:defRPr/>
            </a:pPr>
            <a:r>
              <a:rPr lang="en-US" b="1" dirty="0"/>
              <a:t>Comment resolution approval motion (see Motions deck)</a:t>
            </a:r>
          </a:p>
          <a:p>
            <a:pPr marL="457200" indent="-457200">
              <a:spcBef>
                <a:spcPts val="0"/>
              </a:spcBef>
              <a:spcAft>
                <a:spcPts val="0"/>
              </a:spcAft>
              <a:buFont typeface="Arial" panose="020B0604020202020204" pitchFamily="34" charset="0"/>
              <a:buChar char="•"/>
              <a:defRPr/>
            </a:pPr>
            <a:r>
              <a:rPr lang="en-US" dirty="0"/>
              <a:t>SA recirculation motion (see Motions deck)</a:t>
            </a:r>
          </a:p>
          <a:p>
            <a:pPr marL="457200" indent="-457200">
              <a:spcBef>
                <a:spcPts val="0"/>
              </a:spcBef>
              <a:spcAft>
                <a:spcPts val="0"/>
              </a:spcAft>
              <a:buFont typeface="Arial" panose="020B0604020202020204" pitchFamily="34" charset="0"/>
              <a:buChar char="•"/>
              <a:defRPr/>
            </a:pPr>
            <a:r>
              <a:rPr lang="en-US" dirty="0"/>
              <a:t>Ad-hoc meeting motion (see Motions deck)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Ad-hoc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Request WG approval of TGbh ad hoc: </a:t>
            </a:r>
          </a:p>
          <a:p>
            <a:pPr marL="457200" indent="-457200">
              <a:buFont typeface="Arial" panose="020B0604020202020204" pitchFamily="34" charset="0"/>
              <a:buChar char="•"/>
            </a:pPr>
            <a:r>
              <a:rPr lang="en-US" sz="2800" dirty="0"/>
              <a:t>June 18-20 (as CRC), for resolution of SA ballot 1</a:t>
            </a:r>
            <a:r>
              <a:rPr lang="en-US" sz="2800" baseline="30000" dirty="0"/>
              <a:t>st</a:t>
            </a:r>
            <a:r>
              <a:rPr lang="en-US" sz="2800" dirty="0"/>
              <a:t> recirc comments, and start SA recirc on a D6.0 (if needed)</a:t>
            </a:r>
          </a:p>
          <a:p>
            <a:pPr marL="457200" indent="-457200">
              <a:buFont typeface="Arial" panose="020B0604020202020204" pitchFamily="34" charset="0"/>
              <a:buChar char="•"/>
            </a:pPr>
            <a:r>
              <a:rPr lang="en-US" sz="2800" dirty="0"/>
              <a:t>CommScope, Sunnyvale, CA, USA</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 (hope we don’t need them)</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WG approval to submit to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2024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98741</TotalTime>
  <Words>2630</Words>
  <Application>Microsoft Office PowerPoint</Application>
  <PresentationFormat>Widescreen</PresentationFormat>
  <Paragraphs>295</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TGbh-agenda-2024-May-Session</vt:lpstr>
      <vt:lpstr>Abstract</vt:lpstr>
      <vt:lpstr>IEEE 802.11 TGbh   Randomized and Changing MAC Addresses (RCM)</vt:lpstr>
      <vt:lpstr>Registration for the May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May 2024, 19:30-21:30 CEST</vt:lpstr>
      <vt:lpstr>Approve prior TGbh minutes</vt:lpstr>
      <vt:lpstr>Timeline</vt:lpstr>
      <vt:lpstr>Comment Resolution queue</vt:lpstr>
      <vt:lpstr>TGbh Agenda – 14 May 2024, 8:00-10:00 CEST</vt:lpstr>
      <vt:lpstr>TGbh Agenda – 14 May 2024, 13:30-15:30 CEST</vt:lpstr>
      <vt:lpstr>TGbh Agenda – 15 May 2024, 8:00-10:00 CEST</vt:lpstr>
      <vt:lpstr>TGbh Agenda – 16 May 2024, 13:30-15:30 CEST</vt:lpstr>
      <vt:lpstr>TGbh Ad-hoc</vt:lpstr>
      <vt:lpstr>July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666</cp:revision>
  <cp:lastPrinted>1601-01-01T00:00:00Z</cp:lastPrinted>
  <dcterms:created xsi:type="dcterms:W3CDTF">2021-01-26T19:12:38Z</dcterms:created>
  <dcterms:modified xsi:type="dcterms:W3CDTF">2024-04-05T21:11:49Z</dcterms:modified>
</cp:coreProperties>
</file>