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4" r:id="rId17"/>
    <p:sldId id="2423" r:id="rId18"/>
    <p:sldId id="2422" r:id="rId19"/>
    <p:sldId id="2421" r:id="rId20"/>
    <p:sldId id="2418" r:id="rId21"/>
    <p:sldId id="2374" r:id="rId22"/>
    <p:sldId id="2377" r:id="rId23"/>
    <p:sldId id="2420" r:id="rId24"/>
    <p:sldId id="2425"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98" d="100"/>
          <a:sy n="98" d="100"/>
        </p:scale>
        <p:origin x="96"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965E8BB-9797-4135-84DB-E67BD9BC708D}"/>
    <pc:docChg chg="modMainMaster">
      <pc:chgData name="Ansley, Carol (CCI-Atlanta)" userId="cbcdc21a-90c4-4b2f-81f7-da4165205229" providerId="ADAL" clId="{1965E8BB-9797-4135-84DB-E67BD9BC708D}" dt="2024-05-16T06:46:35.699" v="1" actId="20577"/>
      <pc:docMkLst>
        <pc:docMk/>
      </pc:docMkLst>
      <pc:sldMasterChg chg="modSp mod">
        <pc:chgData name="Ansley, Carol (CCI-Atlanta)" userId="cbcdc21a-90c4-4b2f-81f7-da4165205229" providerId="ADAL" clId="{1965E8BB-9797-4135-84DB-E67BD9BC708D}" dt="2024-05-16T06:46:35.699" v="1" actId="20577"/>
        <pc:sldMasterMkLst>
          <pc:docMk/>
          <pc:sldMasterMk cId="0" sldId="2147483648"/>
        </pc:sldMasterMkLst>
        <pc:spChg chg="mod">
          <ac:chgData name="Ansley, Carol (CCI-Atlanta)" userId="cbcdc21a-90c4-4b2f-81f7-da4165205229" providerId="ADAL" clId="{1965E8BB-9797-4135-84DB-E67BD9BC708D}" dt="2024-05-16T06:46:35.699"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073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4119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097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7451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16, 2024 – AM1</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(13 participants on-line, 8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review doc status for comment collection</a:t>
            </a:r>
          </a:p>
          <a:p>
            <a:pPr marL="457200" lvl="2" indent="-342900">
              <a:buFont typeface="Arial" panose="020B0604020202020204" pitchFamily="34" charset="0"/>
              <a:buChar char="•"/>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Phil Hawkes 24/930r0 – deferred</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24/604r10 -&gt; 24/604r11</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Discuss motioning the creation of D0.4 – motion passed</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Agreed to 2 telecons before the next F2F for other topics and reviewing results of the comment collection (avoid </a:t>
            </a:r>
            <a:r>
              <a:rPr lang="en-US" sz="1500" spc="-1" dirty="0" err="1">
                <a:solidFill>
                  <a:schemeClr val="tx1"/>
                </a:solidFill>
                <a:latin typeface="Times New Roman" panose="02020603050405020304" pitchFamily="18" charset="0"/>
                <a:cs typeface="Times New Roman" panose="02020603050405020304" pitchFamily="18" charset="0"/>
                <a:sym typeface="Arial"/>
              </a:rPr>
              <a:t>TGbn</a:t>
            </a:r>
            <a:r>
              <a:rPr lang="en-US" sz="1500" spc="-1" dirty="0">
                <a:solidFill>
                  <a:schemeClr val="tx1"/>
                </a:solidFill>
                <a:latin typeface="Times New Roman" panose="02020603050405020304" pitchFamily="18" charset="0"/>
                <a:cs typeface="Times New Roman" panose="02020603050405020304" pitchFamily="18" charset="0"/>
                <a:sym typeface="Arial"/>
              </a:rPr>
              <a:t> &amp; </a:t>
            </a:r>
            <a:r>
              <a:rPr lang="en-US" sz="1500" spc="-1" dirty="0" err="1">
                <a:solidFill>
                  <a:schemeClr val="tx1"/>
                </a:solidFill>
                <a:latin typeface="Times New Roman" panose="02020603050405020304" pitchFamily="18" charset="0"/>
                <a:cs typeface="Times New Roman" panose="02020603050405020304" pitchFamily="18" charset="0"/>
                <a:sym typeface="Arial"/>
              </a:rPr>
              <a:t>TGbp</a:t>
            </a:r>
            <a:r>
              <a:rPr lang="en-US" sz="1500" spc="-1" dirty="0">
                <a:solidFill>
                  <a:schemeClr val="tx1"/>
                </a:solidFill>
                <a:latin typeface="Times New Roman" panose="02020603050405020304" pitchFamily="18" charset="0"/>
                <a:cs typeface="Times New Roman" panose="02020603050405020304" pitchFamily="18" charset="0"/>
                <a:sym typeface="Arial"/>
              </a:rPr>
              <a:t>, tentative 2</a:t>
            </a:r>
            <a:r>
              <a:rPr lang="en-US" sz="1500" spc="-1" baseline="30000" dirty="0">
                <a:solidFill>
                  <a:schemeClr val="tx1"/>
                </a:solidFill>
                <a:latin typeface="Times New Roman" panose="02020603050405020304" pitchFamily="18" charset="0"/>
                <a:cs typeface="Times New Roman" panose="02020603050405020304" pitchFamily="18" charset="0"/>
                <a:sym typeface="Arial"/>
              </a:rPr>
              <a:t>nd</a:t>
            </a:r>
            <a:r>
              <a:rPr lang="en-US" sz="1500" spc="-1" dirty="0">
                <a:solidFill>
                  <a:schemeClr val="tx1"/>
                </a:solidFill>
                <a:latin typeface="Times New Roman" panose="02020603050405020304" pitchFamily="18" charset="0"/>
                <a:cs typeface="Times New Roman" panose="02020603050405020304" pitchFamily="18" charset="0"/>
                <a:sym typeface="Arial"/>
              </a:rPr>
              <a:t> week of June, 2</a:t>
            </a:r>
            <a:r>
              <a:rPr lang="en-US" sz="1500" spc="-1" baseline="30000" dirty="0">
                <a:solidFill>
                  <a:schemeClr val="tx1"/>
                </a:solidFill>
                <a:latin typeface="Times New Roman" panose="02020603050405020304" pitchFamily="18" charset="0"/>
                <a:cs typeface="Times New Roman" panose="02020603050405020304" pitchFamily="18" charset="0"/>
                <a:sym typeface="Arial"/>
              </a:rPr>
              <a:t>nd</a:t>
            </a:r>
            <a:r>
              <a:rPr lang="en-US" sz="1500" spc="-1" dirty="0">
                <a:solidFill>
                  <a:schemeClr val="tx1"/>
                </a:solidFill>
                <a:latin typeface="Times New Roman" panose="02020603050405020304" pitchFamily="18" charset="0"/>
                <a:cs typeface="Times New Roman" panose="02020603050405020304" pitchFamily="18" charset="0"/>
                <a:sym typeface="Arial"/>
              </a:rPr>
              <a:t> week of July)</a:t>
            </a:r>
          </a:p>
          <a:p>
            <a:pPr marL="342900" lvl="1" indent="-342900">
              <a:buFont typeface="Arial" panose="020B0604020202020204" pitchFamily="34" charset="0"/>
              <a:buChar char="•"/>
              <a:defRPr sz="1500" spc="-1">
                <a:latin typeface="Arial"/>
                <a:ea typeface="Arial"/>
                <a:cs typeface="Arial"/>
                <a:sym typeface="Arial"/>
              </a:defRPr>
            </a:pPr>
            <a:endParaRPr lang="en-US" sz="15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4986834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15,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12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review doc status for comment collection</a:t>
            </a:r>
          </a:p>
          <a:p>
            <a:pPr marL="457200" lvl="2" indent="-342900">
              <a:buFont typeface="Arial" panose="020B0604020202020204" pitchFamily="34" charset="0"/>
              <a:buChar char="•"/>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 presented</a:t>
            </a:r>
          </a:p>
          <a:p>
            <a:pPr marL="342900" lvl="1"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Po-Kai Huang 24/762r2 – presented, ran straw poll (16Y, 2 N, 11 abstain)</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24/930r0 – presented, questions to start tomorrow</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21945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12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Times New Roman"/>
              </a:rPr>
              <a:t>Jerome Henry </a:t>
            </a: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24/604r8 – presented</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24/553r5 – presented, straw poll on inclusion of r6 (23 Y, 0 N, 7 abstain)</a:t>
            </a:r>
          </a:p>
          <a:p>
            <a:pPr marL="342900" lvl="1" indent="-342900">
              <a:buFont typeface="Arial" panose="020B0604020202020204" pitchFamily="34" charset="0"/>
              <a:buChar char="•"/>
              <a:defRPr sz="1500" spc="-1">
                <a:latin typeface="Arial"/>
                <a:ea typeface="Arial"/>
                <a:cs typeface="Arial"/>
                <a:sym typeface="Arial"/>
              </a:defRPr>
            </a:pPr>
            <a:r>
              <a:rPr lang="en-US" sz="15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749792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14,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11 participants in the room)</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Jerome Henry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 Po-Kai Huang 24/762r2</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24/796r0 - Carol Ansley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24/886r0 – Antonio de la Oliva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24/915r0 – Jarkko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presented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317791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 24/809r0 (May 9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Election of Vice Chair – Jerome Henry, Antonio de la Oliva nominated, approved by acclamation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Confirmation of Secretary – Stephane Baron asked to continue, approved by acclamation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Carol Ansley 24/796r0, 24/886 – Antonio de la Oliva</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MLD MACs and Links Discussion – discussed, potential follow up later in week</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24/553r4 – Phil Hawkes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 24/809r0 (May 9 telecon)</a:t>
            </a:r>
          </a:p>
          <a:p>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a:t>
            </a:r>
            <a:endParaRPr lang="en-US" sz="1800" b="0" strike="sngStrike"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24/604r11, 24/553r6, 24/762r2, 24/637r1</a:t>
            </a:r>
            <a:endParaRPr lang="en-US" sz="1800" b="0" dirty="0">
              <a:solidFill>
                <a:schemeClr val="tx1"/>
              </a:solidFill>
            </a:endParaRPr>
          </a:p>
          <a:p>
            <a:endParaRPr lang="en-US" sz="1800" b="0" dirty="0">
              <a:solidFill>
                <a:schemeClr val="tx1"/>
              </a:solidFill>
            </a:endParaRPr>
          </a:p>
          <a:p>
            <a:r>
              <a:rPr lang="en-US" sz="1800" b="0" dirty="0"/>
              <a:t>Mover: Jerome Henry	</a:t>
            </a:r>
          </a:p>
          <a:p>
            <a:r>
              <a:rPr lang="en-US" sz="1800" b="0" dirty="0"/>
              <a:t>Second:   Po-Kai Huang</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releasing Draft0.4 for comment collection to the 802.11 Working Group.</a:t>
            </a:r>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Antonio de la Oliva</a:t>
            </a:r>
          </a:p>
          <a:p>
            <a:r>
              <a:rPr lang="en-US" sz="1800" b="0" strike="sngStrike" dirty="0"/>
              <a:t>Approved by unanimous consent</a:t>
            </a:r>
            <a:r>
              <a:rPr lang="en-US" sz="1800" b="0" dirty="0"/>
              <a:t>,   14 Yes, 0 No, 0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92948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5982</TotalTime>
  <Words>2869</Words>
  <Application>Microsoft Office PowerPoint</Application>
  <PresentationFormat>Widescreen</PresentationFormat>
  <Paragraphs>306</Paragraphs>
  <Slides>26</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16, 2024 – AM1</vt:lpstr>
      <vt:lpstr>TGbi Agenda – May 15, 2024 – PM2</vt:lpstr>
      <vt:lpstr>TGbi Agenda – May 14, 2024 – PM2</vt:lpstr>
      <vt:lpstr>TGbi Agenda – May 14, 2024 – AM2</vt:lpstr>
      <vt:lpstr>TGbi Agenda – May 13, 2024 – AM2</vt:lpstr>
      <vt:lpstr>Timeline</vt:lpstr>
      <vt:lpstr>Motion # 42</vt:lpstr>
      <vt:lpstr>Motion # 43</vt:lpstr>
      <vt:lpstr>Motion # 44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52</cp:revision>
  <cp:lastPrinted>1601-01-01T00:00:00Z</cp:lastPrinted>
  <dcterms:created xsi:type="dcterms:W3CDTF">2023-11-10T19:40:49Z</dcterms:created>
  <dcterms:modified xsi:type="dcterms:W3CDTF">2024-05-16T06:47:03Z</dcterms:modified>
  <cp:category>Name, Affiliation</cp:category>
</cp:coreProperties>
</file>