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18" r:id="rId20"/>
    <p:sldId id="2374" r:id="rId21"/>
    <p:sldId id="2377" r:id="rId22"/>
    <p:sldId id="2420"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06467CF-7F46-4696-8F25-99F46602A5C0}"/>
    <pc:docChg chg="custSel addSld modSld modMainMaster">
      <pc:chgData name="Ansley, Carol (CCI-Atlanta)" userId="cbcdc21a-90c4-4b2f-81f7-da4165205229" providerId="ADAL" clId="{A06467CF-7F46-4696-8F25-99F46602A5C0}" dt="2024-05-14T15:29:50.830" v="69" actId="20577"/>
      <pc:docMkLst>
        <pc:docMk/>
      </pc:docMkLst>
      <pc:sldChg chg="modSp mod">
        <pc:chgData name="Ansley, Carol (CCI-Atlanta)" userId="cbcdc21a-90c4-4b2f-81f7-da4165205229" providerId="ADAL" clId="{A06467CF-7F46-4696-8F25-99F46602A5C0}" dt="2024-05-14T15:29:50.830" v="69" actId="20577"/>
        <pc:sldMkLst>
          <pc:docMk/>
          <pc:sldMk cId="0" sldId="256"/>
        </pc:sldMkLst>
        <pc:spChg chg="mod">
          <ac:chgData name="Ansley, Carol (CCI-Atlanta)" userId="cbcdc21a-90c4-4b2f-81f7-da4165205229" providerId="ADAL" clId="{A06467CF-7F46-4696-8F25-99F46602A5C0}" dt="2024-05-14T15:29:50.830" v="69" actId="20577"/>
          <ac:spMkLst>
            <pc:docMk/>
            <pc:sldMk cId="0" sldId="256"/>
            <ac:spMk id="3074" creationId="{00000000-0000-0000-0000-000000000000}"/>
          </ac:spMkLst>
        </pc:spChg>
      </pc:sldChg>
      <pc:sldChg chg="modSp mod">
        <pc:chgData name="Ansley, Carol (CCI-Atlanta)" userId="cbcdc21a-90c4-4b2f-81f7-da4165205229" providerId="ADAL" clId="{A06467CF-7F46-4696-8F25-99F46602A5C0}" dt="2024-05-14T15:28:18.670" v="3" actId="207"/>
        <pc:sldMkLst>
          <pc:docMk/>
          <pc:sldMk cId="749792154" sldId="2422"/>
        </pc:sldMkLst>
        <pc:spChg chg="mod">
          <ac:chgData name="Ansley, Carol (CCI-Atlanta)" userId="cbcdc21a-90c4-4b2f-81f7-da4165205229" providerId="ADAL" clId="{A06467CF-7F46-4696-8F25-99F46602A5C0}" dt="2024-05-14T15:28:18.670" v="3" actId="207"/>
          <ac:spMkLst>
            <pc:docMk/>
            <pc:sldMk cId="749792154" sldId="2422"/>
            <ac:spMk id="2" creationId="{00000000-0000-0000-0000-000000000000}"/>
          </ac:spMkLst>
        </pc:spChg>
        <pc:spChg chg="mod">
          <ac:chgData name="Ansley, Carol (CCI-Atlanta)" userId="cbcdc21a-90c4-4b2f-81f7-da4165205229" providerId="ADAL" clId="{A06467CF-7F46-4696-8F25-99F46602A5C0}" dt="2024-05-14T15:28:18.670" v="3" actId="207"/>
          <ac:spMkLst>
            <pc:docMk/>
            <pc:sldMk cId="749792154" sldId="2422"/>
            <ac:spMk id="9218" creationId="{00000000-0000-0000-0000-000000000000}"/>
          </ac:spMkLst>
        </pc:spChg>
      </pc:sldChg>
      <pc:sldChg chg="modSp add mod">
        <pc:chgData name="Ansley, Carol (CCI-Atlanta)" userId="cbcdc21a-90c4-4b2f-81f7-da4165205229" providerId="ADAL" clId="{A06467CF-7F46-4696-8F25-99F46602A5C0}" dt="2024-05-14T15:29:29.670" v="67" actId="20577"/>
        <pc:sldMkLst>
          <pc:docMk/>
          <pc:sldMk cId="742194533" sldId="2423"/>
        </pc:sldMkLst>
        <pc:spChg chg="mod">
          <ac:chgData name="Ansley, Carol (CCI-Atlanta)" userId="cbcdc21a-90c4-4b2f-81f7-da4165205229" providerId="ADAL" clId="{A06467CF-7F46-4696-8F25-99F46602A5C0}" dt="2024-05-14T15:28:25.208" v="5" actId="20577"/>
          <ac:spMkLst>
            <pc:docMk/>
            <pc:sldMk cId="742194533" sldId="2423"/>
            <ac:spMk id="2" creationId="{00000000-0000-0000-0000-000000000000}"/>
          </ac:spMkLst>
        </pc:spChg>
        <pc:spChg chg="mod">
          <ac:chgData name="Ansley, Carol (CCI-Atlanta)" userId="cbcdc21a-90c4-4b2f-81f7-da4165205229" providerId="ADAL" clId="{A06467CF-7F46-4696-8F25-99F46602A5C0}" dt="2024-05-14T15:29:29.670" v="67" actId="20577"/>
          <ac:spMkLst>
            <pc:docMk/>
            <pc:sldMk cId="742194533" sldId="2423"/>
            <ac:spMk id="9218" creationId="{00000000-0000-0000-0000-000000000000}"/>
          </ac:spMkLst>
        </pc:spChg>
      </pc:sldChg>
      <pc:sldMasterChg chg="modSp mod">
        <pc:chgData name="Ansley, Carol (CCI-Atlanta)" userId="cbcdc21a-90c4-4b2f-81f7-da4165205229" providerId="ADAL" clId="{A06467CF-7F46-4696-8F25-99F46602A5C0}" dt="2024-05-14T15:27:57.903" v="1" actId="20577"/>
        <pc:sldMasterMkLst>
          <pc:docMk/>
          <pc:sldMasterMk cId="0" sldId="2147483648"/>
        </pc:sldMasterMkLst>
        <pc:spChg chg="mod">
          <ac:chgData name="Ansley, Carol (CCI-Atlanta)" userId="cbcdc21a-90c4-4b2f-81f7-da4165205229" providerId="ADAL" clId="{A06467CF-7F46-4696-8F25-99F46602A5C0}" dt="2024-05-14T15:27:57.903"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4119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0978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15,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review doc status for comment collection</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Arial"/>
              </a:rPr>
              <a:t>Ugo Campiglio 24/550r1 </a:t>
            </a: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Arial"/>
              </a:rPr>
              <a:t>Po-Kai Huang 24/762r2</a:t>
            </a:r>
            <a:endParaRPr lang="en-US" sz="15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21945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12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Times New Roman"/>
              </a:rPr>
              <a:t>Jerome Henry </a:t>
            </a: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24/604r8 – presented</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24/553r5 – presented, straw poll on inclusion of r6 (23 Y, 0 N, 7 abstain)</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9792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11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24/796r0 - Carol Ansley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24/886r0 – Antonio de la Oliva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24/915r0 – Jarkko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4966</TotalTime>
  <Words>2674</Words>
  <Application>Microsoft Office PowerPoint</Application>
  <PresentationFormat>Widescreen</PresentationFormat>
  <Paragraphs>276</Paragraphs>
  <Slides>24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15, 2024 – PM2</vt:lpstr>
      <vt:lpstr>TGbi Agenda – May 14, 2024 – PM2</vt:lpstr>
      <vt:lpstr>TGbi Agenda – May 14, 2024 – AM2</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50</cp:revision>
  <cp:lastPrinted>1601-01-01T00:00:00Z</cp:lastPrinted>
  <dcterms:created xsi:type="dcterms:W3CDTF">2023-11-10T19:40:49Z</dcterms:created>
  <dcterms:modified xsi:type="dcterms:W3CDTF">2024-05-14T15:29:56Z</dcterms:modified>
  <cp:category>Name, Affiliation</cp:category>
</cp:coreProperties>
</file>