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2" r:id="rId17"/>
    <p:sldId id="2421" r:id="rId18"/>
    <p:sldId id="2418" r:id="rId19"/>
    <p:sldId id="2374" r:id="rId20"/>
    <p:sldId id="2377" r:id="rId21"/>
    <p:sldId id="2420"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98" d="100"/>
          <a:sy n="98" d="100"/>
        </p:scale>
        <p:origin x="96" y="2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B4F8703-F22E-4654-87B0-FA61404E8525}"/>
    <pc:docChg chg="undo custSel addSld modSld modMainMaster">
      <pc:chgData name="Ansley, Carol (CCI-Atlanta)" userId="cbcdc21a-90c4-4b2f-81f7-da4165205229" providerId="ADAL" clId="{7B4F8703-F22E-4654-87B0-FA61404E8525}" dt="2024-05-14T13:48:44.618" v="47" actId="20577"/>
      <pc:docMkLst>
        <pc:docMk/>
      </pc:docMkLst>
      <pc:sldChg chg="modSp mod">
        <pc:chgData name="Ansley, Carol (CCI-Atlanta)" userId="cbcdc21a-90c4-4b2f-81f7-da4165205229" providerId="ADAL" clId="{7B4F8703-F22E-4654-87B0-FA61404E8525}" dt="2024-05-14T13:48:17.796" v="39" actId="207"/>
        <pc:sldMkLst>
          <pc:docMk/>
          <pc:sldMk cId="2317791866" sldId="2421"/>
        </pc:sldMkLst>
        <pc:spChg chg="mod">
          <ac:chgData name="Ansley, Carol (CCI-Atlanta)" userId="cbcdc21a-90c4-4b2f-81f7-da4165205229" providerId="ADAL" clId="{7B4F8703-F22E-4654-87B0-FA61404E8525}" dt="2024-05-14T13:48:17.796" v="39" actId="207"/>
          <ac:spMkLst>
            <pc:docMk/>
            <pc:sldMk cId="2317791866" sldId="2421"/>
            <ac:spMk id="2" creationId="{00000000-0000-0000-0000-000000000000}"/>
          </ac:spMkLst>
        </pc:spChg>
        <pc:spChg chg="mod">
          <ac:chgData name="Ansley, Carol (CCI-Atlanta)" userId="cbcdc21a-90c4-4b2f-81f7-da4165205229" providerId="ADAL" clId="{7B4F8703-F22E-4654-87B0-FA61404E8525}" dt="2024-05-14T13:48:17.796" v="39" actId="207"/>
          <ac:spMkLst>
            <pc:docMk/>
            <pc:sldMk cId="2317791866" sldId="2421"/>
            <ac:spMk id="9218" creationId="{00000000-0000-0000-0000-000000000000}"/>
          </ac:spMkLst>
        </pc:spChg>
      </pc:sldChg>
      <pc:sldChg chg="modSp add mod">
        <pc:chgData name="Ansley, Carol (CCI-Atlanta)" userId="cbcdc21a-90c4-4b2f-81f7-da4165205229" providerId="ADAL" clId="{7B4F8703-F22E-4654-87B0-FA61404E8525}" dt="2024-05-14T13:48:44.618" v="47" actId="20577"/>
        <pc:sldMkLst>
          <pc:docMk/>
          <pc:sldMk cId="749792154" sldId="2422"/>
        </pc:sldMkLst>
        <pc:spChg chg="mod">
          <ac:chgData name="Ansley, Carol (CCI-Atlanta)" userId="cbcdc21a-90c4-4b2f-81f7-da4165205229" providerId="ADAL" clId="{7B4F8703-F22E-4654-87B0-FA61404E8525}" dt="2024-05-14T13:48:22.636" v="41" actId="20577"/>
          <ac:spMkLst>
            <pc:docMk/>
            <pc:sldMk cId="749792154" sldId="2422"/>
            <ac:spMk id="2" creationId="{00000000-0000-0000-0000-000000000000}"/>
          </ac:spMkLst>
        </pc:spChg>
        <pc:spChg chg="mod">
          <ac:chgData name="Ansley, Carol (CCI-Atlanta)" userId="cbcdc21a-90c4-4b2f-81f7-da4165205229" providerId="ADAL" clId="{7B4F8703-F22E-4654-87B0-FA61404E8525}" dt="2024-05-14T13:48:44.618" v="47" actId="20577"/>
          <ac:spMkLst>
            <pc:docMk/>
            <pc:sldMk cId="749792154" sldId="2422"/>
            <ac:spMk id="9218" creationId="{00000000-0000-0000-0000-000000000000}"/>
          </ac:spMkLst>
        </pc:spChg>
      </pc:sldChg>
      <pc:sldMasterChg chg="modSp mod">
        <pc:chgData name="Ansley, Carol (CCI-Atlanta)" userId="cbcdc21a-90c4-4b2f-81f7-da4165205229" providerId="ADAL" clId="{7B4F8703-F22E-4654-87B0-FA61404E8525}" dt="2024-05-14T13:47:28.852" v="1" actId="20577"/>
        <pc:sldMasterMkLst>
          <pc:docMk/>
          <pc:sldMasterMk cId="0" sldId="2147483648"/>
        </pc:sldMasterMkLst>
        <pc:spChg chg="mod">
          <ac:chgData name="Ansley, Carol (CCI-Atlanta)" userId="cbcdc21a-90c4-4b2f-81f7-da4165205229" providerId="ADAL" clId="{7B4F8703-F22E-4654-87B0-FA61404E8525}" dt="2024-05-14T13:47:28.852"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097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7451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802.11-24/661r3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May 14,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(17 participants on-line, 11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tx1"/>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Jerome </a:t>
            </a:r>
            <a:r>
              <a:rPr lang="en-US" sz="1600" spc="-1">
                <a:solidFill>
                  <a:schemeClr val="tx1"/>
                </a:solidFill>
                <a:latin typeface="Times New Roman" panose="02020603050405020304" pitchFamily="18" charset="0"/>
                <a:cs typeface="Times New Roman" panose="02020603050405020304" pitchFamily="18" charset="0"/>
                <a:sym typeface="Times New Roman"/>
              </a:rPr>
              <a:t>Henry </a:t>
            </a:r>
            <a:r>
              <a:rPr lang="en-US" sz="1800" spc="-1">
                <a:solidFill>
                  <a:schemeClr val="tx1"/>
                </a:solidFill>
                <a:latin typeface="Times New Roman" panose="02020603050405020304" pitchFamily="18" charset="0"/>
                <a:cs typeface="Times New Roman" panose="02020603050405020304" pitchFamily="18" charset="0"/>
                <a:sym typeface="Arial"/>
              </a:rPr>
              <a:t>24/604r8</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Recess</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749792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14,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11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Jerome Henry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24/796r0 - Carol Ansley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24/886r0 – Antonio de la Oliva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24/915r0 – Jarkko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317791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13, 2024 – AM2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447r0 (Mar. 7 telecon), 24/552r1 (March plenary minutes), 24/700r0 (Apr. 4 telecon), 24/701r0 (Apr. 11 telecon), 24/808r0 (Apr. 25 telecon), 24/809r0 (May 9 telecon)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Election of Vice Chair – Jerome Henry, Antonio de la Oliva nominated, approved by acclamation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Confirmation of Secretary – Stephane Baron asked to continue, approved by acclamation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Carol Ansley 24/796r0, 24/886 – Antonio de la Oliva</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MLD MACs and Links Discussion – discussed, potential follow up later in week</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24/553r4 – Phil Hawkes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24/447r0 (Mar. 7 telecon), 24/552r1 (March plenary minutes), 24/700r0 (Apr. 4 telecon), 24/701r0 (Apr. 11 telecon), 24/808r0 (Apr. 25 telecon), 24/809r0 (May 9 telecon)</a:t>
            </a:r>
          </a:p>
          <a:p>
            <a:endParaRPr lang="en-US" sz="1800" b="0" dirty="0">
              <a:solidFill>
                <a:schemeClr val="tx1"/>
              </a:solidFill>
            </a:endParaRPr>
          </a:p>
          <a:p>
            <a:endParaRPr lang="en-US" sz="1800" b="0" dirty="0">
              <a:solidFill>
                <a:schemeClr val="tx1"/>
              </a:solidFill>
            </a:endParaRPr>
          </a:p>
          <a:p>
            <a:r>
              <a:rPr lang="en-US" sz="1800" b="0" dirty="0"/>
              <a:t>Mover:  Po-Kai Huang</a:t>
            </a:r>
          </a:p>
          <a:p>
            <a:r>
              <a:rPr lang="en-US" sz="1800" b="0" dirty="0"/>
              <a:t>Second:   Jerome Henry</a:t>
            </a:r>
          </a:p>
          <a:p>
            <a:r>
              <a:rPr lang="en-US" sz="1800" b="0" dirty="0"/>
              <a:t>Approved by unanimous consent</a:t>
            </a:r>
            <a:endParaRPr lang="en-US" sz="1800" b="0" strike="sngStrike"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xx</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24/568r2, 24/150r5, 23/1664r7, 23/68r4</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4866</TotalTime>
  <Words>2573</Words>
  <Application>Microsoft Office PowerPoint</Application>
  <PresentationFormat>Widescreen</PresentationFormat>
  <Paragraphs>256</Paragraphs>
  <Slides>23</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14, 2024 – PM2</vt:lpstr>
      <vt:lpstr>TGbi Agenda – May 14, 2024 – AM2</vt:lpstr>
      <vt:lpstr>TGbi Agenda – May 13, 2024 – AM2</vt:lpstr>
      <vt:lpstr>Timeline</vt:lpstr>
      <vt:lpstr>Motion # 42</vt:lpstr>
      <vt:lpstr>Motion # xx</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49</cp:revision>
  <cp:lastPrinted>1601-01-01T00:00:00Z</cp:lastPrinted>
  <dcterms:created xsi:type="dcterms:W3CDTF">2023-11-10T19:40:49Z</dcterms:created>
  <dcterms:modified xsi:type="dcterms:W3CDTF">2024-05-14T13:48:49Z</dcterms:modified>
  <cp:category>Name, Affiliation</cp:category>
</cp:coreProperties>
</file>