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21" r:id="rId17"/>
    <p:sldId id="2418" r:id="rId18"/>
    <p:sldId id="2374" r:id="rId19"/>
    <p:sldId id="2377" r:id="rId20"/>
    <p:sldId id="2420" r:id="rId21"/>
    <p:sldId id="278"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98" d="100"/>
          <a:sy n="98" d="100"/>
        </p:scale>
        <p:origin x="96" y="2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999A64FB-7AA4-4095-B647-A2F40FAD1CA8}"/>
    <pc:docChg chg="custSel addSld modSld modMainMaster">
      <pc:chgData name="Ansley, Carol (CCI-Atlanta)" userId="cbcdc21a-90c4-4b2f-81f7-da4165205229" providerId="ADAL" clId="{999A64FB-7AA4-4095-B647-A2F40FAD1CA8}" dt="2024-05-13T10:31:33.587" v="134" actId="207"/>
      <pc:docMkLst>
        <pc:docMk/>
      </pc:docMkLst>
      <pc:sldChg chg="modSp mod">
        <pc:chgData name="Ansley, Carol (CCI-Atlanta)" userId="cbcdc21a-90c4-4b2f-81f7-da4165205229" providerId="ADAL" clId="{999A64FB-7AA4-4095-B647-A2F40FAD1CA8}" dt="2024-05-13T10:31:33.587" v="134" actId="207"/>
        <pc:sldMkLst>
          <pc:docMk/>
          <pc:sldMk cId="3958576916" sldId="2418"/>
        </pc:sldMkLst>
        <pc:spChg chg="mod">
          <ac:chgData name="Ansley, Carol (CCI-Atlanta)" userId="cbcdc21a-90c4-4b2f-81f7-da4165205229" providerId="ADAL" clId="{999A64FB-7AA4-4095-B647-A2F40FAD1CA8}" dt="2024-05-13T10:31:33.587" v="134" actId="207"/>
          <ac:spMkLst>
            <pc:docMk/>
            <pc:sldMk cId="3958576916" sldId="2418"/>
            <ac:spMk id="2" creationId="{00000000-0000-0000-0000-000000000000}"/>
          </ac:spMkLst>
        </pc:spChg>
        <pc:spChg chg="mod">
          <ac:chgData name="Ansley, Carol (CCI-Atlanta)" userId="cbcdc21a-90c4-4b2f-81f7-da4165205229" providerId="ADAL" clId="{999A64FB-7AA4-4095-B647-A2F40FAD1CA8}" dt="2024-05-13T10:31:33.587" v="134" actId="207"/>
          <ac:spMkLst>
            <pc:docMk/>
            <pc:sldMk cId="3958576916" sldId="2418"/>
            <ac:spMk id="9218" creationId="{00000000-0000-0000-0000-000000000000}"/>
          </ac:spMkLst>
        </pc:spChg>
      </pc:sldChg>
      <pc:sldChg chg="modSp add mod">
        <pc:chgData name="Ansley, Carol (CCI-Atlanta)" userId="cbcdc21a-90c4-4b2f-81f7-da4165205229" providerId="ADAL" clId="{999A64FB-7AA4-4095-B647-A2F40FAD1CA8}" dt="2024-05-13T10:30:47.153" v="71" actId="20577"/>
        <pc:sldMkLst>
          <pc:docMk/>
          <pc:sldMk cId="2317791866" sldId="2421"/>
        </pc:sldMkLst>
        <pc:spChg chg="mod">
          <ac:chgData name="Ansley, Carol (CCI-Atlanta)" userId="cbcdc21a-90c4-4b2f-81f7-da4165205229" providerId="ADAL" clId="{999A64FB-7AA4-4095-B647-A2F40FAD1CA8}" dt="2024-05-13T10:28:02.921" v="4" actId="20577"/>
          <ac:spMkLst>
            <pc:docMk/>
            <pc:sldMk cId="2317791866" sldId="2421"/>
            <ac:spMk id="2" creationId="{00000000-0000-0000-0000-000000000000}"/>
          </ac:spMkLst>
        </pc:spChg>
        <pc:spChg chg="mod">
          <ac:chgData name="Ansley, Carol (CCI-Atlanta)" userId="cbcdc21a-90c4-4b2f-81f7-da4165205229" providerId="ADAL" clId="{999A64FB-7AA4-4095-B647-A2F40FAD1CA8}" dt="2024-05-13T10:30:47.153" v="71" actId="20577"/>
          <ac:spMkLst>
            <pc:docMk/>
            <pc:sldMk cId="2317791866" sldId="2421"/>
            <ac:spMk id="9218" creationId="{00000000-0000-0000-0000-000000000000}"/>
          </ac:spMkLst>
        </pc:spChg>
      </pc:sldChg>
      <pc:sldMasterChg chg="modSp mod">
        <pc:chgData name="Ansley, Carol (CCI-Atlanta)" userId="cbcdc21a-90c4-4b2f-81f7-da4165205229" providerId="ADAL" clId="{999A64FB-7AA4-4095-B647-A2F40FAD1CA8}" dt="2024-05-13T10:27:45.791" v="1" actId="20577"/>
        <pc:sldMasterMkLst>
          <pc:docMk/>
          <pc:sldMasterMk cId="0" sldId="2147483648"/>
        </pc:sldMasterMkLst>
        <pc:spChg chg="mod">
          <ac:chgData name="Ansley, Carol (CCI-Atlanta)" userId="cbcdc21a-90c4-4b2f-81f7-da4165205229" providerId="ADAL" clId="{999A64FB-7AA4-4095-B647-A2F40FAD1CA8}" dt="2024-05-13T10:27:45.791"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7451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802.11-24/661r1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May 14, 2024 – AM2</a:t>
            </a:r>
          </a:p>
        </p:txBody>
      </p:sp>
      <p:sp>
        <p:nvSpPr>
          <p:cNvPr id="9218" name="Rectangle 2"/>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PM2 – Jerome Henry </a:t>
            </a:r>
            <a:r>
              <a:rPr lang="en-US" sz="1600" spc="-1" dirty="0">
                <a:solidFill>
                  <a:schemeClr val="tx1"/>
                </a:solidFill>
                <a:latin typeface="Times New Roman" panose="02020603050405020304" pitchFamily="18" charset="0"/>
                <a:cs typeface="Times New Roman" panose="02020603050405020304" pitchFamily="18" charset="0"/>
                <a:sym typeface="Arial"/>
              </a:rPr>
              <a:t>24/604r8</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tx1"/>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24/796r0 - Carol Ansley </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24/886r0 – Antonio de la Oliva</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tx1"/>
                </a:solidFill>
                <a:latin typeface="Times New Roman" panose="02020603050405020304" pitchFamily="18" charset="0"/>
                <a:cs typeface="Times New Roman" panose="02020603050405020304" pitchFamily="18" charset="0"/>
                <a:sym typeface="Arial"/>
              </a:rPr>
              <a:t>Recess</a:t>
            </a:r>
            <a:endParaRPr lang="en-US"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23177918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May 13, 2024 – AM2</a:t>
            </a:r>
          </a:p>
        </p:txBody>
      </p:sp>
      <p:sp>
        <p:nvSpPr>
          <p:cNvPr id="9218" name="Rectangle 2"/>
          <p:cNvSpPr>
            <a:spLocks noGrp="1" noChangeArrowheads="1"/>
          </p:cNvSpPr>
          <p:nvPr>
            <p:ph idx="1"/>
          </p:nvPr>
        </p:nvSpPr>
        <p:spPr>
          <a:xfrm>
            <a:off x="914401" y="1338927"/>
            <a:ext cx="10361084" cy="4833271"/>
          </a:xfrm>
          <a:ln/>
        </p:spPr>
        <p:txBody>
          <a:bodyPr>
            <a:normAutofit fontScale="77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(23 participants on-line, 18 participants in the room)</a:t>
            </a:r>
          </a:p>
          <a:p>
            <a:pPr marL="0" lvl="1" indent="0">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Approval of accumulated minutes: </a:t>
            </a:r>
            <a:r>
              <a:rPr lang="en-US" sz="1800" spc="-1" dirty="0">
                <a:solidFill>
                  <a:schemeClr val="bg1">
                    <a:lumMod val="50000"/>
                  </a:schemeClr>
                </a:solidFill>
                <a:latin typeface="Times New Roman" panose="02020603050405020304" pitchFamily="18" charset="0"/>
                <a:cs typeface="Times New Roman" panose="02020603050405020304" pitchFamily="18" charset="0"/>
              </a:rPr>
              <a:t>447r0 (Mar. 7 telecon), 24/552r1 (March plenary minutes), 24/700r0 (Apr. 4 telecon), 24/701r0 (Apr. 11 telecon), 24/808r0 (Apr. 25 telecon), 24/809r0 (May 9 telecon)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Election of Vice Chair – Jerome Henry, Antonio de la Oliva nominated, approved by acclamation</a:t>
            </a: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Confirmation of Secretary – Stephane Baron asked to continue, approved by acclamation</a:t>
            </a:r>
          </a:p>
          <a:p>
            <a:pPr marL="5715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Times New Roman"/>
              </a:rPr>
              <a:t>Plenary schedule:</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AM2 – Carol Ansley 24/796r0, 24/886 – Antonio de la Oliva</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Tuesday	PM2 – </a:t>
            </a:r>
            <a:r>
              <a:rPr lang="en-US" sz="1600" spc="-1" dirty="0">
                <a:solidFill>
                  <a:schemeClr val="bg1">
                    <a:lumMod val="50000"/>
                  </a:schemeClr>
                </a:solidFill>
                <a:latin typeface="Times New Roman" panose="02020603050405020304" pitchFamily="18" charset="0"/>
                <a:cs typeface="Times New Roman" panose="02020603050405020304" pitchFamily="18" charset="0"/>
                <a:sym typeface="Arial"/>
              </a:rPr>
              <a:t>24/604r8</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Wednesday	PM2 – </a:t>
            </a:r>
            <a:r>
              <a:rPr lang="en-US" spc="-1" dirty="0">
                <a:solidFill>
                  <a:schemeClr val="bg1">
                    <a:lumMod val="50000"/>
                  </a:schemeClr>
                </a:solidFill>
                <a:latin typeface="Times New Roman" panose="02020603050405020304" pitchFamily="18" charset="0"/>
                <a:cs typeface="Times New Roman" panose="02020603050405020304" pitchFamily="18" charset="0"/>
                <a:sym typeface="Arial"/>
              </a:rPr>
              <a:t>Ugo Campiglio 24/550r1</a:t>
            </a:r>
            <a:endPar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bg1">
                    <a:lumMod val="50000"/>
                  </a:schemeClr>
                </a:solidFill>
                <a:latin typeface="Times New Roman" panose="02020603050405020304" pitchFamily="18" charset="0"/>
                <a:cs typeface="Times New Roman" panose="02020603050405020304" pitchFamily="18" charset="0"/>
                <a:sym typeface="Times New Roman"/>
              </a:rPr>
              <a:t>Thursday	AM1 - </a:t>
            </a:r>
          </a:p>
          <a:p>
            <a:pPr marL="0" lvl="1" indent="0">
              <a:defRPr sz="1500" spc="-1">
                <a:latin typeface="Arial"/>
                <a:ea typeface="Arial"/>
                <a:cs typeface="Arial"/>
                <a:sym typeface="Arial"/>
              </a:defRPr>
            </a:pPr>
            <a:endParaRPr lang="en-US" sz="18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1">
                    <a:lumMod val="50000"/>
                  </a:schemeClr>
                </a:solidFill>
                <a:latin typeface="Times New Roman"/>
                <a:cs typeface="Times New Roman"/>
                <a:sym typeface="Times New Roman"/>
              </a:rPr>
              <a:t>Discussion</a:t>
            </a:r>
            <a:endParaRPr lang="en-US" spc="-1" dirty="0">
              <a:solidFill>
                <a:schemeClr val="bg1">
                  <a:lumMod val="50000"/>
                </a:schemeClr>
              </a:solidFill>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MLD MACs and Links Discussion – discussed, potential follow up later in week</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24/553r4 – Phil Hawkes - presented</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8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strike="sngStrike" dirty="0">
                <a:solidFill>
                  <a:srgbClr val="FF0000"/>
                </a:solidFill>
              </a:rPr>
              <a:t>March </a:t>
            </a:r>
            <a:r>
              <a:rPr lang="en-US" strike="sngStrike">
                <a:solidFill>
                  <a:srgbClr val="FF0000"/>
                </a:solidFill>
              </a:rPr>
              <a:t>2024 </a:t>
            </a:r>
            <a:r>
              <a:rPr lang="en-US">
                <a:solidFill>
                  <a:srgbClr val="FF0000"/>
                </a:solidFill>
              </a:rPr>
              <a:t>May 2024</a:t>
            </a:r>
            <a:endParaRPr lang="en-US" dirty="0">
              <a:solidFill>
                <a:srgbClr val="FF0000"/>
              </a:solidFill>
            </a:endParaRPr>
          </a:p>
          <a:p>
            <a:r>
              <a:rPr lang="en-US" dirty="0"/>
              <a:t>LB initial:   						</a:t>
            </a:r>
            <a:r>
              <a:rPr lang="en-US" dirty="0">
                <a:solidFill>
                  <a:srgbClr val="FF0000"/>
                </a:solidFill>
              </a:rPr>
              <a:t>July 2024</a:t>
            </a:r>
          </a:p>
          <a:p>
            <a:r>
              <a:rPr lang="en-US" dirty="0"/>
              <a:t>LB re-circ:  						December 2024 </a:t>
            </a:r>
          </a:p>
          <a:p>
            <a:r>
              <a:rPr lang="en-US" dirty="0"/>
              <a:t>Ballot Pool: 						January 2025</a:t>
            </a:r>
          </a:p>
          <a:p>
            <a:r>
              <a:rPr lang="en-US" dirty="0"/>
              <a:t>MDR: 							January 2025</a:t>
            </a:r>
          </a:p>
          <a:p>
            <a:r>
              <a:rPr lang="en-US" dirty="0"/>
              <a:t>SA ballot: 						May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42</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24/447r0 (Mar. 7 telecon), 24/552r1 (March plenary minutes), 24/700r0 (Apr. 4 telecon), 24/701r0 (Apr. 11 telecon), 24/808r0 (Apr. 25 telecon), 24/809r0 (May 9 telecon)</a:t>
            </a:r>
          </a:p>
          <a:p>
            <a:endParaRPr lang="en-US" sz="1800" b="0" dirty="0">
              <a:solidFill>
                <a:schemeClr val="tx1"/>
              </a:solidFill>
            </a:endParaRPr>
          </a:p>
          <a:p>
            <a:endParaRPr lang="en-US" sz="1800" b="0" dirty="0">
              <a:solidFill>
                <a:schemeClr val="tx1"/>
              </a:solidFill>
            </a:endParaRPr>
          </a:p>
          <a:p>
            <a:r>
              <a:rPr lang="en-US" sz="1800" b="0" dirty="0"/>
              <a:t>Mover:  Po-Kai Huang</a:t>
            </a:r>
          </a:p>
          <a:p>
            <a:r>
              <a:rPr lang="en-US" sz="1800" b="0" dirty="0"/>
              <a:t>Second:   Jerome Henry</a:t>
            </a:r>
          </a:p>
          <a:p>
            <a:r>
              <a:rPr lang="en-US" sz="1800" b="0" dirty="0"/>
              <a:t>Approved by unanimous consent</a:t>
            </a:r>
            <a:endParaRPr lang="en-US" sz="1800" b="0" strike="sngStrike"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xx</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directing the Editor to create a Draft 0.4 with the texts that have been approved during this plenary and in earlier teleconferences.</a:t>
            </a:r>
          </a:p>
          <a:p>
            <a:pPr marL="0" indent="0">
              <a:buNone/>
            </a:pPr>
            <a:r>
              <a:rPr lang="en-US" sz="1800" b="0" dirty="0">
                <a:solidFill>
                  <a:schemeClr val="tx1"/>
                </a:solidFill>
                <a:sym typeface="Arial"/>
              </a:rPr>
              <a:t>Specifically: 24/568r2, 24/150r5, 23/1664r7, 23/68r4</a:t>
            </a:r>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a:t>
            </a:r>
            <a:r>
              <a:rPr lang="en-US" sz="1800" b="0" strike="sngStrike" dirty="0"/>
              <a:t>xx Yes, xx No, xx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Previous term Vice Chairs: Jerome Henry  Stephen McCann</a:t>
            </a:r>
          </a:p>
          <a:p>
            <a:pPr algn="ctr">
              <a:spcBef>
                <a:spcPts val="400"/>
              </a:spcBef>
              <a:defRPr sz="2000" b="1" spc="-1">
                <a:latin typeface="Times New Roman"/>
                <a:ea typeface="Times New Roman"/>
                <a:cs typeface="Times New Roman"/>
                <a:sym typeface="Times New Roman"/>
              </a:defRPr>
            </a:pPr>
            <a:r>
              <a:rPr lang="en-US" dirty="0"/>
              <a:t>Previous term 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4536</TotalTime>
  <Words>2479</Words>
  <Application>Microsoft Office PowerPoint</Application>
  <PresentationFormat>Widescreen</PresentationFormat>
  <Paragraphs>236</Paragraphs>
  <Slides>22</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14, 2024 – AM2</vt:lpstr>
      <vt:lpstr>TGbi Agenda – May 13, 2024 – AM2</vt:lpstr>
      <vt:lpstr>Timeline</vt:lpstr>
      <vt:lpstr>Motion # 42</vt:lpstr>
      <vt:lpstr>Motion # xx</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47</cp:revision>
  <cp:lastPrinted>1601-01-01T00:00:00Z</cp:lastPrinted>
  <dcterms:created xsi:type="dcterms:W3CDTF">2023-11-10T19:40:49Z</dcterms:created>
  <dcterms:modified xsi:type="dcterms:W3CDTF">2024-05-13T10:31:48Z</dcterms:modified>
  <cp:category>Name, Affiliation</cp:category>
</cp:coreProperties>
</file>