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26" r:id="rId2"/>
    <p:sldId id="328" r:id="rId3"/>
    <p:sldId id="346" r:id="rId4"/>
    <p:sldId id="347" r:id="rId5"/>
    <p:sldId id="348" r:id="rId6"/>
    <p:sldId id="350" r:id="rId7"/>
    <p:sldId id="351" r:id="rId8"/>
    <p:sldId id="342" r:id="rId9"/>
    <p:sldId id="352"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A76196-DA31-8E4C-98F9-7FAA4F429B19}" v="16" dt="2024-09-10T17:06:37.7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73" autoAdjust="0"/>
    <p:restoredTop sz="96327"/>
  </p:normalViewPr>
  <p:slideViewPr>
    <p:cSldViewPr>
      <p:cViewPr varScale="1">
        <p:scale>
          <a:sx n="123" d="100"/>
          <a:sy n="123" d="100"/>
        </p:scale>
        <p:origin x="1168"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29567157-9BE0-1F4C-85C0-80E582D0CFD6}"/>
    <pc:docChg chg="addSld modSld">
      <pc:chgData name="Binita Gupta (binitag)" userId="2e1667b5-636b-4c95-a3b3-a8a0dc9f68da" providerId="ADAL" clId="{29567157-9BE0-1F4C-85C0-80E582D0CFD6}" dt="2024-03-05T15:59:36.770" v="207" actId="20577"/>
      <pc:docMkLst>
        <pc:docMk/>
      </pc:docMkLst>
      <pc:sldChg chg="modSp mod">
        <pc:chgData name="Binita Gupta (binitag)" userId="2e1667b5-636b-4c95-a3b3-a8a0dc9f68da" providerId="ADAL" clId="{29567157-9BE0-1F4C-85C0-80E582D0CFD6}" dt="2024-03-05T15:58:06.115" v="34" actId="20577"/>
        <pc:sldMkLst>
          <pc:docMk/>
          <pc:sldMk cId="0" sldId="256"/>
        </pc:sldMkLst>
        <pc:spChg chg="mod">
          <ac:chgData name="Binita Gupta (binitag)" userId="2e1667b5-636b-4c95-a3b3-a8a0dc9f68da" providerId="ADAL" clId="{29567157-9BE0-1F4C-85C0-80E582D0CFD6}" dt="2024-03-05T15:56:42.687" v="25" actId="20577"/>
          <ac:spMkLst>
            <pc:docMk/>
            <pc:sldMk cId="0" sldId="256"/>
            <ac:spMk id="3073" creationId="{00000000-0000-0000-0000-000000000000}"/>
          </ac:spMkLst>
        </pc:spChg>
        <pc:spChg chg="mod">
          <ac:chgData name="Binita Gupta (binitag)" userId="2e1667b5-636b-4c95-a3b3-a8a0dc9f68da" providerId="ADAL" clId="{29567157-9BE0-1F4C-85C0-80E582D0CFD6}" dt="2024-03-05T15:58:06.115" v="34" actId="20577"/>
          <ac:spMkLst>
            <pc:docMk/>
            <pc:sldMk cId="0" sldId="256"/>
            <ac:spMk id="3074" creationId="{00000000-0000-0000-0000-000000000000}"/>
          </ac:spMkLst>
        </pc:spChg>
        <pc:graphicFrameChg chg="mod">
          <ac:chgData name="Binita Gupta (binitag)" userId="2e1667b5-636b-4c95-a3b3-a8a0dc9f68da" providerId="ADAL" clId="{29567157-9BE0-1F4C-85C0-80E582D0CFD6}" dt="2024-03-05T15:57:49.061" v="28"/>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29567157-9BE0-1F4C-85C0-80E582D0CFD6}" dt="2024-03-05T15:59:36.770" v="207" actId="20577"/>
        <pc:sldMkLst>
          <pc:docMk/>
          <pc:sldMk cId="2470693909" sldId="312"/>
        </pc:sldMkLst>
        <pc:spChg chg="mod">
          <ac:chgData name="Binita Gupta (binitag)" userId="2e1667b5-636b-4c95-a3b3-a8a0dc9f68da" providerId="ADAL" clId="{29567157-9BE0-1F4C-85C0-80E582D0CFD6}" dt="2024-03-05T15:59:36.770" v="207" actId="20577"/>
          <ac:spMkLst>
            <pc:docMk/>
            <pc:sldMk cId="2470693909" sldId="312"/>
            <ac:spMk id="4098" creationId="{00000000-0000-0000-0000-000000000000}"/>
          </ac:spMkLst>
        </pc:spChg>
      </pc:sldChg>
      <pc:sldChg chg="add">
        <pc:chgData name="Binita Gupta (binitag)" userId="2e1667b5-636b-4c95-a3b3-a8a0dc9f68da" providerId="ADAL" clId="{29567157-9BE0-1F4C-85C0-80E582D0CFD6}" dt="2024-03-05T15:58:18.059" v="35"/>
        <pc:sldMkLst>
          <pc:docMk/>
          <pc:sldMk cId="451964437" sldId="325"/>
        </pc:sldMkLst>
      </pc:sldChg>
    </pc:docChg>
  </pc:docChgLst>
  <pc:docChgLst>
    <pc:chgData name="Binita Gupta (binitag)" userId="2e1667b5-636b-4c95-a3b3-a8a0dc9f68da" providerId="ADAL" clId="{DABD7EE4-12E4-5E43-BA3D-163C6BE2D2DC}"/>
    <pc:docChg chg="undo custSel addSld delSld modSld modMainMaster">
      <pc:chgData name="Binita Gupta (binitag)" userId="2e1667b5-636b-4c95-a3b3-a8a0dc9f68da" providerId="ADAL" clId="{DABD7EE4-12E4-5E43-BA3D-163C6BE2D2DC}" dt="2024-06-27T03:59:33.657" v="5140" actId="404"/>
      <pc:docMkLst>
        <pc:docMk/>
      </pc:docMkLst>
      <pc:sldChg chg="modSp mod">
        <pc:chgData name="Binita Gupta (binitag)" userId="2e1667b5-636b-4c95-a3b3-a8a0dc9f68da" providerId="ADAL" clId="{DABD7EE4-12E4-5E43-BA3D-163C6BE2D2DC}" dt="2024-06-27T03:19:34.466" v="4802" actId="20577"/>
        <pc:sldMkLst>
          <pc:docMk/>
          <pc:sldMk cId="1564151962" sldId="328"/>
        </pc:sldMkLst>
        <pc:spChg chg="mod">
          <ac:chgData name="Binita Gupta (binitag)" userId="2e1667b5-636b-4c95-a3b3-a8a0dc9f68da" providerId="ADAL" clId="{DABD7EE4-12E4-5E43-BA3D-163C6BE2D2DC}" dt="2024-06-27T03:19:34.466" v="4802" actId="20577"/>
          <ac:spMkLst>
            <pc:docMk/>
            <pc:sldMk cId="1564151962" sldId="328"/>
            <ac:spMk id="4098" creationId="{00000000-0000-0000-0000-000000000000}"/>
          </ac:spMkLst>
        </pc:spChg>
      </pc:sldChg>
      <pc:sldChg chg="modSp mod">
        <pc:chgData name="Binita Gupta (binitag)" userId="2e1667b5-636b-4c95-a3b3-a8a0dc9f68da" providerId="ADAL" clId="{DABD7EE4-12E4-5E43-BA3D-163C6BE2D2DC}" dt="2024-06-27T03:26:08.742" v="4839" actId="20577"/>
        <pc:sldMkLst>
          <pc:docMk/>
          <pc:sldMk cId="32534514" sldId="329"/>
        </pc:sldMkLst>
        <pc:spChg chg="mod">
          <ac:chgData name="Binita Gupta (binitag)" userId="2e1667b5-636b-4c95-a3b3-a8a0dc9f68da" providerId="ADAL" clId="{DABD7EE4-12E4-5E43-BA3D-163C6BE2D2DC}" dt="2024-06-27T03:26:08.742" v="4839" actId="20577"/>
          <ac:spMkLst>
            <pc:docMk/>
            <pc:sldMk cId="32534514" sldId="329"/>
            <ac:spMk id="4098" creationId="{00000000-0000-0000-0000-000000000000}"/>
          </ac:spMkLst>
        </pc:spChg>
        <pc:picChg chg="mod">
          <ac:chgData name="Binita Gupta (binitag)" userId="2e1667b5-636b-4c95-a3b3-a8a0dc9f68da" providerId="ADAL" clId="{DABD7EE4-12E4-5E43-BA3D-163C6BE2D2DC}" dt="2024-06-27T02:53:58.028" v="4350" actId="1076"/>
          <ac:picMkLst>
            <pc:docMk/>
            <pc:sldMk cId="32534514" sldId="329"/>
            <ac:picMk id="9" creationId="{B38BA916-495B-6285-770B-7E6A1238CB4A}"/>
          </ac:picMkLst>
        </pc:picChg>
      </pc:sldChg>
      <pc:sldChg chg="modSp mod">
        <pc:chgData name="Binita Gupta (binitag)" userId="2e1667b5-636b-4c95-a3b3-a8a0dc9f68da" providerId="ADAL" clId="{DABD7EE4-12E4-5E43-BA3D-163C6BE2D2DC}" dt="2024-06-27T02:55:14.688" v="4351" actId="20577"/>
        <pc:sldMkLst>
          <pc:docMk/>
          <pc:sldMk cId="3065255517" sldId="331"/>
        </pc:sldMkLst>
        <pc:spChg chg="mod">
          <ac:chgData name="Binita Gupta (binitag)" userId="2e1667b5-636b-4c95-a3b3-a8a0dc9f68da" providerId="ADAL" clId="{DABD7EE4-12E4-5E43-BA3D-163C6BE2D2DC}" dt="2024-06-27T02:55:14.688" v="4351" actId="20577"/>
          <ac:spMkLst>
            <pc:docMk/>
            <pc:sldMk cId="3065255517" sldId="331"/>
            <ac:spMk id="4098" creationId="{00000000-0000-0000-0000-000000000000}"/>
          </ac:spMkLst>
        </pc:spChg>
      </pc:sldChg>
      <pc:sldChg chg="modSp add del mod">
        <pc:chgData name="Binita Gupta (binitag)" userId="2e1667b5-636b-4c95-a3b3-a8a0dc9f68da" providerId="ADAL" clId="{DABD7EE4-12E4-5E43-BA3D-163C6BE2D2DC}" dt="2024-06-27T02:57:09.442" v="4359" actId="20577"/>
        <pc:sldMkLst>
          <pc:docMk/>
          <pc:sldMk cId="4065250037" sldId="333"/>
        </pc:sldMkLst>
        <pc:spChg chg="mod">
          <ac:chgData name="Binita Gupta (binitag)" userId="2e1667b5-636b-4c95-a3b3-a8a0dc9f68da" providerId="ADAL" clId="{DABD7EE4-12E4-5E43-BA3D-163C6BE2D2DC}" dt="2024-06-27T02:57:09.442" v="4359" actId="20577"/>
          <ac:spMkLst>
            <pc:docMk/>
            <pc:sldMk cId="4065250037" sldId="333"/>
            <ac:spMk id="4098" creationId="{00000000-0000-0000-0000-000000000000}"/>
          </ac:spMkLst>
        </pc:spChg>
      </pc:sldChg>
      <pc:sldChg chg="addSp delSp modSp mod">
        <pc:chgData name="Binita Gupta (binitag)" userId="2e1667b5-636b-4c95-a3b3-a8a0dc9f68da" providerId="ADAL" clId="{DABD7EE4-12E4-5E43-BA3D-163C6BE2D2DC}" dt="2024-06-27T03:31:13.342" v="4845" actId="20577"/>
        <pc:sldMkLst>
          <pc:docMk/>
          <pc:sldMk cId="2043247713" sldId="334"/>
        </pc:sldMkLst>
        <pc:spChg chg="mod">
          <ac:chgData name="Binita Gupta (binitag)" userId="2e1667b5-636b-4c95-a3b3-a8a0dc9f68da" providerId="ADAL" clId="{DABD7EE4-12E4-5E43-BA3D-163C6BE2D2DC}" dt="2024-06-26T13:40:01.757" v="148" actId="20577"/>
          <ac:spMkLst>
            <pc:docMk/>
            <pc:sldMk cId="2043247713" sldId="334"/>
            <ac:spMk id="2" creationId="{DEAD83B3-13B3-9EDF-52C8-7D090407A6AC}"/>
          </ac:spMkLst>
        </pc:spChg>
        <pc:spChg chg="mod">
          <ac:chgData name="Binita Gupta (binitag)" userId="2e1667b5-636b-4c95-a3b3-a8a0dc9f68da" providerId="ADAL" clId="{DABD7EE4-12E4-5E43-BA3D-163C6BE2D2DC}" dt="2024-06-27T03:31:13.342" v="4845" actId="20577"/>
          <ac:spMkLst>
            <pc:docMk/>
            <pc:sldMk cId="2043247713" sldId="334"/>
            <ac:spMk id="3" creationId="{37D71A61-FF1C-EF62-837D-E985266B8028}"/>
          </ac:spMkLst>
        </pc:spChg>
        <pc:picChg chg="del">
          <ac:chgData name="Binita Gupta (binitag)" userId="2e1667b5-636b-4c95-a3b3-a8a0dc9f68da" providerId="ADAL" clId="{DABD7EE4-12E4-5E43-BA3D-163C6BE2D2DC}" dt="2024-06-27T03:02:24.381" v="4365" actId="478"/>
          <ac:picMkLst>
            <pc:docMk/>
            <pc:sldMk cId="2043247713" sldId="334"/>
            <ac:picMk id="7" creationId="{AB167ECA-E35F-E3F4-BA2D-6CA998876A26}"/>
          </ac:picMkLst>
        </pc:picChg>
        <pc:picChg chg="add mod">
          <ac:chgData name="Binita Gupta (binitag)" userId="2e1667b5-636b-4c95-a3b3-a8a0dc9f68da" providerId="ADAL" clId="{DABD7EE4-12E4-5E43-BA3D-163C6BE2D2DC}" dt="2024-06-27T03:02:35.856" v="4369" actId="1076"/>
          <ac:picMkLst>
            <pc:docMk/>
            <pc:sldMk cId="2043247713" sldId="334"/>
            <ac:picMk id="8" creationId="{45B05489-B3B5-211A-2C33-FE0DDF0B4E0F}"/>
          </ac:picMkLst>
        </pc:picChg>
      </pc:sldChg>
      <pc:sldChg chg="modSp mod">
        <pc:chgData name="Binita Gupta (binitag)" userId="2e1667b5-636b-4c95-a3b3-a8a0dc9f68da" providerId="ADAL" clId="{DABD7EE4-12E4-5E43-BA3D-163C6BE2D2DC}" dt="2024-06-27T03:42:21.220" v="4893" actId="20577"/>
        <pc:sldMkLst>
          <pc:docMk/>
          <pc:sldMk cId="359900838" sldId="335"/>
        </pc:sldMkLst>
        <pc:spChg chg="mod">
          <ac:chgData name="Binita Gupta (binitag)" userId="2e1667b5-636b-4c95-a3b3-a8a0dc9f68da" providerId="ADAL" clId="{DABD7EE4-12E4-5E43-BA3D-163C6BE2D2DC}" dt="2024-06-27T03:42:21.220" v="4893" actId="20577"/>
          <ac:spMkLst>
            <pc:docMk/>
            <pc:sldMk cId="359900838" sldId="335"/>
            <ac:spMk id="3" creationId="{37D71A61-FF1C-EF62-837D-E985266B8028}"/>
          </ac:spMkLst>
        </pc:spChg>
      </pc:sldChg>
      <pc:sldChg chg="addSp delSp modSp add mod">
        <pc:chgData name="Binita Gupta (binitag)" userId="2e1667b5-636b-4c95-a3b3-a8a0dc9f68da" providerId="ADAL" clId="{DABD7EE4-12E4-5E43-BA3D-163C6BE2D2DC}" dt="2024-06-27T03:49:27.563" v="5070" actId="20577"/>
        <pc:sldMkLst>
          <pc:docMk/>
          <pc:sldMk cId="2908804932" sldId="337"/>
        </pc:sldMkLst>
        <pc:spChg chg="mod">
          <ac:chgData name="Binita Gupta (binitag)" userId="2e1667b5-636b-4c95-a3b3-a8a0dc9f68da" providerId="ADAL" clId="{DABD7EE4-12E4-5E43-BA3D-163C6BE2D2DC}" dt="2024-06-27T03:49:27.563" v="5070" actId="20577"/>
          <ac:spMkLst>
            <pc:docMk/>
            <pc:sldMk cId="2908804932" sldId="337"/>
            <ac:spMk id="2" creationId="{DEAD83B3-13B3-9EDF-52C8-7D090407A6AC}"/>
          </ac:spMkLst>
        </pc:spChg>
        <pc:spChg chg="mod">
          <ac:chgData name="Binita Gupta (binitag)" userId="2e1667b5-636b-4c95-a3b3-a8a0dc9f68da" providerId="ADAL" clId="{DABD7EE4-12E4-5E43-BA3D-163C6BE2D2DC}" dt="2024-06-27T03:34:52.714" v="4879" actId="20577"/>
          <ac:spMkLst>
            <pc:docMk/>
            <pc:sldMk cId="2908804932" sldId="337"/>
            <ac:spMk id="3" creationId="{37D71A61-FF1C-EF62-837D-E985266B8028}"/>
          </ac:spMkLst>
        </pc:spChg>
        <pc:spChg chg="add del mod">
          <ac:chgData name="Binita Gupta (binitag)" userId="2e1667b5-636b-4c95-a3b3-a8a0dc9f68da" providerId="ADAL" clId="{DABD7EE4-12E4-5E43-BA3D-163C6BE2D2DC}" dt="2024-06-27T00:01:04.673" v="3973"/>
          <ac:spMkLst>
            <pc:docMk/>
            <pc:sldMk cId="2908804932" sldId="337"/>
            <ac:spMk id="8" creationId="{B3926146-1C78-8B2E-DBAB-5CC595995F71}"/>
          </ac:spMkLst>
        </pc:spChg>
        <pc:spChg chg="add del mod">
          <ac:chgData name="Binita Gupta (binitag)" userId="2e1667b5-636b-4c95-a3b3-a8a0dc9f68da" providerId="ADAL" clId="{DABD7EE4-12E4-5E43-BA3D-163C6BE2D2DC}" dt="2024-06-27T00:01:06.157" v="3975"/>
          <ac:spMkLst>
            <pc:docMk/>
            <pc:sldMk cId="2908804932" sldId="337"/>
            <ac:spMk id="9" creationId="{BE711202-56E2-1CA6-0E13-164A8C1DC804}"/>
          </ac:spMkLst>
        </pc:spChg>
        <pc:picChg chg="del mod">
          <ac:chgData name="Binita Gupta (binitag)" userId="2e1667b5-636b-4c95-a3b3-a8a0dc9f68da" providerId="ADAL" clId="{DABD7EE4-12E4-5E43-BA3D-163C6BE2D2DC}" dt="2024-06-27T02:28:22.203" v="3981" actId="478"/>
          <ac:picMkLst>
            <pc:docMk/>
            <pc:sldMk cId="2908804932" sldId="337"/>
            <ac:picMk id="7" creationId="{BE73BC3D-F55D-75B1-DB36-359E91A6DF62}"/>
          </ac:picMkLst>
        </pc:picChg>
        <pc:picChg chg="add del mod">
          <ac:chgData name="Binita Gupta (binitag)" userId="2e1667b5-636b-4c95-a3b3-a8a0dc9f68da" providerId="ADAL" clId="{DABD7EE4-12E4-5E43-BA3D-163C6BE2D2DC}" dt="2024-06-27T02:44:37.648" v="4221" actId="478"/>
          <ac:picMkLst>
            <pc:docMk/>
            <pc:sldMk cId="2908804932" sldId="337"/>
            <ac:picMk id="10" creationId="{477FAD31-3009-C49C-C2E2-9AF567927476}"/>
          </ac:picMkLst>
        </pc:picChg>
        <pc:picChg chg="add mod">
          <ac:chgData name="Binita Gupta (binitag)" userId="2e1667b5-636b-4c95-a3b3-a8a0dc9f68da" providerId="ADAL" clId="{DABD7EE4-12E4-5E43-BA3D-163C6BE2D2DC}" dt="2024-06-27T03:17:17.156" v="4761" actId="1076"/>
          <ac:picMkLst>
            <pc:docMk/>
            <pc:sldMk cId="2908804932" sldId="337"/>
            <ac:picMk id="11" creationId="{7DAEAC82-1670-A053-8D58-6536DD3993D2}"/>
          </ac:picMkLst>
        </pc:picChg>
      </pc:sldChg>
      <pc:sldChg chg="modSp mod">
        <pc:chgData name="Binita Gupta (binitag)" userId="2e1667b5-636b-4c95-a3b3-a8a0dc9f68da" providerId="ADAL" clId="{DABD7EE4-12E4-5E43-BA3D-163C6BE2D2DC}" dt="2024-06-27T03:44:13.368" v="5008" actId="20577"/>
        <pc:sldMkLst>
          <pc:docMk/>
          <pc:sldMk cId="3896037241" sldId="338"/>
        </pc:sldMkLst>
        <pc:spChg chg="mod">
          <ac:chgData name="Binita Gupta (binitag)" userId="2e1667b5-636b-4c95-a3b3-a8a0dc9f68da" providerId="ADAL" clId="{DABD7EE4-12E4-5E43-BA3D-163C6BE2D2DC}" dt="2024-06-26T18:05:35.955" v="1759" actId="20577"/>
          <ac:spMkLst>
            <pc:docMk/>
            <pc:sldMk cId="3896037241" sldId="338"/>
            <ac:spMk id="2" creationId="{DEAD83B3-13B3-9EDF-52C8-7D090407A6AC}"/>
          </ac:spMkLst>
        </pc:spChg>
        <pc:spChg chg="mod">
          <ac:chgData name="Binita Gupta (binitag)" userId="2e1667b5-636b-4c95-a3b3-a8a0dc9f68da" providerId="ADAL" clId="{DABD7EE4-12E4-5E43-BA3D-163C6BE2D2DC}" dt="2024-06-27T03:44:13.368" v="5008" actId="20577"/>
          <ac:spMkLst>
            <pc:docMk/>
            <pc:sldMk cId="3896037241" sldId="338"/>
            <ac:spMk id="3" creationId="{37D71A61-FF1C-EF62-837D-E985266B8028}"/>
          </ac:spMkLst>
        </pc:spChg>
      </pc:sldChg>
      <pc:sldChg chg="modSp mod">
        <pc:chgData name="Binita Gupta (binitag)" userId="2e1667b5-636b-4c95-a3b3-a8a0dc9f68da" providerId="ADAL" clId="{DABD7EE4-12E4-5E43-BA3D-163C6BE2D2DC}" dt="2024-06-27T03:59:25.298" v="5138" actId="14100"/>
        <pc:sldMkLst>
          <pc:docMk/>
          <pc:sldMk cId="3365892904" sldId="340"/>
        </pc:sldMkLst>
        <pc:spChg chg="mod">
          <ac:chgData name="Binita Gupta (binitag)" userId="2e1667b5-636b-4c95-a3b3-a8a0dc9f68da" providerId="ADAL" clId="{DABD7EE4-12E4-5E43-BA3D-163C6BE2D2DC}" dt="2024-06-27T03:59:25.298" v="5138" actId="14100"/>
          <ac:spMkLst>
            <pc:docMk/>
            <pc:sldMk cId="3365892904" sldId="340"/>
            <ac:spMk id="3" creationId="{0CEF7D4B-D7C0-B09C-0CAD-60C20F707A39}"/>
          </ac:spMkLst>
        </pc:spChg>
      </pc:sldChg>
      <pc:sldChg chg="del">
        <pc:chgData name="Binita Gupta (binitag)" userId="2e1667b5-636b-4c95-a3b3-a8a0dc9f68da" providerId="ADAL" clId="{DABD7EE4-12E4-5E43-BA3D-163C6BE2D2DC}" dt="2024-06-26T19:53:45.469" v="3741" actId="2696"/>
        <pc:sldMkLst>
          <pc:docMk/>
          <pc:sldMk cId="1895643782" sldId="341"/>
        </pc:sldMkLst>
      </pc:sldChg>
      <pc:sldChg chg="addSp delSp modSp mod">
        <pc:chgData name="Binita Gupta (binitag)" userId="2e1667b5-636b-4c95-a3b3-a8a0dc9f68da" providerId="ADAL" clId="{DABD7EE4-12E4-5E43-BA3D-163C6BE2D2DC}" dt="2024-06-27T03:59:33.657" v="5140" actId="404"/>
        <pc:sldMkLst>
          <pc:docMk/>
          <pc:sldMk cId="3655242441" sldId="342"/>
        </pc:sldMkLst>
        <pc:spChg chg="mod">
          <ac:chgData name="Binita Gupta (binitag)" userId="2e1667b5-636b-4c95-a3b3-a8a0dc9f68da" providerId="ADAL" clId="{DABD7EE4-12E4-5E43-BA3D-163C6BE2D2DC}" dt="2024-06-27T03:59:33.657" v="5140" actId="404"/>
          <ac:spMkLst>
            <pc:docMk/>
            <pc:sldMk cId="3655242441" sldId="342"/>
            <ac:spMk id="2" creationId="{00000000-0000-0000-0000-000000000000}"/>
          </ac:spMkLst>
        </pc:spChg>
        <pc:spChg chg="add del mod">
          <ac:chgData name="Binita Gupta (binitag)" userId="2e1667b5-636b-4c95-a3b3-a8a0dc9f68da" providerId="ADAL" clId="{DABD7EE4-12E4-5E43-BA3D-163C6BE2D2DC}" dt="2024-06-26T19:54:28.874" v="3749"/>
          <ac:spMkLst>
            <pc:docMk/>
            <pc:sldMk cId="3655242441" sldId="342"/>
            <ac:spMk id="3" creationId="{C28F2384-B39A-83A2-BDDC-607FC3F40DE6}"/>
          </ac:spMkLst>
        </pc:spChg>
      </pc:sldChg>
      <pc:sldChg chg="del">
        <pc:chgData name="Binita Gupta (binitag)" userId="2e1667b5-636b-4c95-a3b3-a8a0dc9f68da" providerId="ADAL" clId="{DABD7EE4-12E4-5E43-BA3D-163C6BE2D2DC}" dt="2024-06-26T19:53:46.272" v="3742" actId="2696"/>
        <pc:sldMkLst>
          <pc:docMk/>
          <pc:sldMk cId="622526950" sldId="343"/>
        </pc:sldMkLst>
      </pc:sldChg>
      <pc:sldChg chg="del">
        <pc:chgData name="Binita Gupta (binitag)" userId="2e1667b5-636b-4c95-a3b3-a8a0dc9f68da" providerId="ADAL" clId="{DABD7EE4-12E4-5E43-BA3D-163C6BE2D2DC}" dt="2024-06-26T19:53:51.629" v="3743" actId="2696"/>
        <pc:sldMkLst>
          <pc:docMk/>
          <pc:sldMk cId="794342857" sldId="344"/>
        </pc:sldMkLst>
      </pc:sldChg>
      <pc:sldChg chg="delSp modSp add mod">
        <pc:chgData name="Binita Gupta (binitag)" userId="2e1667b5-636b-4c95-a3b3-a8a0dc9f68da" providerId="ADAL" clId="{DABD7EE4-12E4-5E43-BA3D-163C6BE2D2DC}" dt="2024-06-27T03:47:12.106" v="5062" actId="20577"/>
        <pc:sldMkLst>
          <pc:docMk/>
          <pc:sldMk cId="2860031572" sldId="345"/>
        </pc:sldMkLst>
        <pc:spChg chg="mod">
          <ac:chgData name="Binita Gupta (binitag)" userId="2e1667b5-636b-4c95-a3b3-a8a0dc9f68da" providerId="ADAL" clId="{DABD7EE4-12E4-5E43-BA3D-163C6BE2D2DC}" dt="2024-06-26T19:50:37.130" v="3625" actId="20577"/>
          <ac:spMkLst>
            <pc:docMk/>
            <pc:sldMk cId="2860031572" sldId="345"/>
            <ac:spMk id="4097" creationId="{00000000-0000-0000-0000-000000000000}"/>
          </ac:spMkLst>
        </pc:spChg>
        <pc:spChg chg="mod">
          <ac:chgData name="Binita Gupta (binitag)" userId="2e1667b5-636b-4c95-a3b3-a8a0dc9f68da" providerId="ADAL" clId="{DABD7EE4-12E4-5E43-BA3D-163C6BE2D2DC}" dt="2024-06-27T03:47:12.106" v="5062" actId="20577"/>
          <ac:spMkLst>
            <pc:docMk/>
            <pc:sldMk cId="2860031572" sldId="345"/>
            <ac:spMk id="4098" creationId="{00000000-0000-0000-0000-000000000000}"/>
          </ac:spMkLst>
        </pc:spChg>
        <pc:picChg chg="del">
          <ac:chgData name="Binita Gupta (binitag)" userId="2e1667b5-636b-4c95-a3b3-a8a0dc9f68da" providerId="ADAL" clId="{DABD7EE4-12E4-5E43-BA3D-163C6BE2D2DC}" dt="2024-06-26T18:17:20.839" v="1950" actId="478"/>
          <ac:picMkLst>
            <pc:docMk/>
            <pc:sldMk cId="2860031572" sldId="345"/>
            <ac:picMk id="9" creationId="{B38BA916-495B-6285-770B-7E6A1238CB4A}"/>
          </ac:picMkLst>
        </pc:picChg>
      </pc:sldChg>
      <pc:sldChg chg="add del">
        <pc:chgData name="Binita Gupta (binitag)" userId="2e1667b5-636b-4c95-a3b3-a8a0dc9f68da" providerId="ADAL" clId="{DABD7EE4-12E4-5E43-BA3D-163C6BE2D2DC}" dt="2024-06-27T02:50:23.430" v="4337" actId="2696"/>
        <pc:sldMkLst>
          <pc:docMk/>
          <pc:sldMk cId="4004432693" sldId="346"/>
        </pc:sldMkLst>
      </pc:sldChg>
      <pc:sldMasterChg chg="delSp modSp mod modSldLayout">
        <pc:chgData name="Binita Gupta (binitag)" userId="2e1667b5-636b-4c95-a3b3-a8a0dc9f68da" providerId="ADAL" clId="{DABD7EE4-12E4-5E43-BA3D-163C6BE2D2DC}" dt="2024-06-27T00:01:22.671" v="3979" actId="478"/>
        <pc:sldMasterMkLst>
          <pc:docMk/>
          <pc:sldMasterMk cId="0" sldId="2147483648"/>
        </pc:sldMasterMkLst>
        <pc:spChg chg="del">
          <ac:chgData name="Binita Gupta (binitag)" userId="2e1667b5-636b-4c95-a3b3-a8a0dc9f68da" providerId="ADAL" clId="{DABD7EE4-12E4-5E43-BA3D-163C6BE2D2DC}" dt="2024-06-27T00:01:22.671" v="3979" actId="478"/>
          <ac:spMkLst>
            <pc:docMk/>
            <pc:sldMasterMk cId="0" sldId="2147483648"/>
            <ac:spMk id="3" creationId="{DB0AC974-48F9-2C8E-B99B-BC9C8772C5B5}"/>
          </ac:spMkLst>
        </pc:spChg>
        <pc:spChg chg="mod">
          <ac:chgData name="Binita Gupta (binitag)" userId="2e1667b5-636b-4c95-a3b3-a8a0dc9f68da" providerId="ADAL" clId="{DABD7EE4-12E4-5E43-BA3D-163C6BE2D2DC}" dt="2024-06-26T19:54:36.250" v="3751" actId="20577"/>
          <ac:spMkLst>
            <pc:docMk/>
            <pc:sldMasterMk cId="0" sldId="2147483648"/>
            <ac:spMk id="10" creationId="{00000000-0000-0000-0000-000000000000}"/>
          </ac:spMkLst>
        </pc:spChg>
        <pc:sldLayoutChg chg="addSp delSp modSp mod">
          <pc:chgData name="Binita Gupta (binitag)" userId="2e1667b5-636b-4c95-a3b3-a8a0dc9f68da" providerId="ADAL" clId="{DABD7EE4-12E4-5E43-BA3D-163C6BE2D2DC}" dt="2024-06-27T00:01:14.776" v="3978"/>
          <pc:sldLayoutMkLst>
            <pc:docMk/>
            <pc:sldMasterMk cId="0" sldId="2147483648"/>
            <pc:sldLayoutMk cId="0" sldId="2147483652"/>
          </pc:sldLayoutMkLst>
          <pc:spChg chg="add del mod">
            <ac:chgData name="Binita Gupta (binitag)" userId="2e1667b5-636b-4c95-a3b3-a8a0dc9f68da" providerId="ADAL" clId="{DABD7EE4-12E4-5E43-BA3D-163C6BE2D2DC}" dt="2024-06-27T00:01:14.776" v="3978"/>
            <ac:spMkLst>
              <pc:docMk/>
              <pc:sldMasterMk cId="0" sldId="2147483648"/>
              <pc:sldLayoutMk cId="0" sldId="2147483652"/>
              <ac:spMk id="8" creationId="{0FA272D6-E480-1DD8-B5C7-03AADE77BE77}"/>
            </ac:spMkLst>
          </pc:spChg>
        </pc:sldLayoutChg>
      </pc:sldMasterChg>
    </pc:docChg>
  </pc:docChgLst>
  <pc:docChgLst>
    <pc:chgData name="Binita Gupta (binitag)" userId="2e1667b5-636b-4c95-a3b3-a8a0dc9f68da" providerId="ADAL" clId="{3081AB96-31AA-9A45-A4D9-6B2345ABCCBC}"/>
    <pc:docChg chg="undo custSel addSld delSld modSld sldOrd modMainMaster">
      <pc:chgData name="Binita Gupta (binitag)" userId="2e1667b5-636b-4c95-a3b3-a8a0dc9f68da" providerId="ADAL" clId="{3081AB96-31AA-9A45-A4D9-6B2345ABCCBC}" dt="2024-04-29T06:25:27.523" v="16964" actId="20577"/>
      <pc:docMkLst>
        <pc:docMk/>
      </pc:docMkLst>
      <pc:sldChg chg="modSp del mod">
        <pc:chgData name="Binita Gupta (binitag)" userId="2e1667b5-636b-4c95-a3b3-a8a0dc9f68da" providerId="ADAL" clId="{3081AB96-31AA-9A45-A4D9-6B2345ABCCBC}" dt="2024-03-08T20:29:39.075" v="44" actId="2696"/>
        <pc:sldMkLst>
          <pc:docMk/>
          <pc:sldMk cId="0" sldId="256"/>
        </pc:sldMkLst>
        <pc:spChg chg="mod">
          <ac:chgData name="Binita Gupta (binitag)" userId="2e1667b5-636b-4c95-a3b3-a8a0dc9f68da" providerId="ADAL" clId="{3081AB96-31AA-9A45-A4D9-6B2345ABCCBC}" dt="2024-03-08T20:28:06.565" v="41" actId="20577"/>
          <ac:spMkLst>
            <pc:docMk/>
            <pc:sldMk cId="0" sldId="256"/>
            <ac:spMk id="3073" creationId="{00000000-0000-0000-0000-000000000000}"/>
          </ac:spMkLst>
        </pc:spChg>
      </pc:sldChg>
      <pc:sldChg chg="del">
        <pc:chgData name="Binita Gupta (binitag)" userId="2e1667b5-636b-4c95-a3b3-a8a0dc9f68da" providerId="ADAL" clId="{3081AB96-31AA-9A45-A4D9-6B2345ABCCBC}" dt="2024-03-10T06:35:28.925" v="13797" actId="2696"/>
        <pc:sldMkLst>
          <pc:docMk/>
          <pc:sldMk cId="0" sldId="264"/>
        </pc:sldMkLst>
      </pc:sldChg>
      <pc:sldChg chg="modSp del mod">
        <pc:chgData name="Binita Gupta (binitag)" userId="2e1667b5-636b-4c95-a3b3-a8a0dc9f68da" providerId="ADAL" clId="{3081AB96-31AA-9A45-A4D9-6B2345ABCCBC}" dt="2024-03-10T06:35:28.921" v="13795" actId="2696"/>
        <pc:sldMkLst>
          <pc:docMk/>
          <pc:sldMk cId="2470693909" sldId="312"/>
        </pc:sldMkLst>
        <pc:spChg chg="mod">
          <ac:chgData name="Binita Gupta (binitag)" userId="2e1667b5-636b-4c95-a3b3-a8a0dc9f68da" providerId="ADAL" clId="{3081AB96-31AA-9A45-A4D9-6B2345ABCCBC}" dt="2024-03-09T00:38:56.978" v="1017" actId="20577"/>
          <ac:spMkLst>
            <pc:docMk/>
            <pc:sldMk cId="2470693909" sldId="312"/>
            <ac:spMk id="4097" creationId="{00000000-0000-0000-0000-000000000000}"/>
          </ac:spMkLst>
        </pc:spChg>
        <pc:spChg chg="mod">
          <ac:chgData name="Binita Gupta (binitag)" userId="2e1667b5-636b-4c95-a3b3-a8a0dc9f68da" providerId="ADAL" clId="{3081AB96-31AA-9A45-A4D9-6B2345ABCCBC}" dt="2024-03-09T00:45:09.850" v="1098"/>
          <ac:spMkLst>
            <pc:docMk/>
            <pc:sldMk cId="2470693909" sldId="312"/>
            <ac:spMk id="4098" creationId="{00000000-0000-0000-0000-000000000000}"/>
          </ac:spMkLst>
        </pc:spChg>
      </pc:sldChg>
      <pc:sldChg chg="del">
        <pc:chgData name="Binita Gupta (binitag)" userId="2e1667b5-636b-4c95-a3b3-a8a0dc9f68da" providerId="ADAL" clId="{3081AB96-31AA-9A45-A4D9-6B2345ABCCBC}" dt="2024-03-10T06:35:28.927" v="13798" actId="2696"/>
        <pc:sldMkLst>
          <pc:docMk/>
          <pc:sldMk cId="53126868" sldId="315"/>
        </pc:sldMkLst>
      </pc:sldChg>
      <pc:sldChg chg="del">
        <pc:chgData name="Binita Gupta (binitag)" userId="2e1667b5-636b-4c95-a3b3-a8a0dc9f68da" providerId="ADAL" clId="{3081AB96-31AA-9A45-A4D9-6B2345ABCCBC}" dt="2024-03-10T06:35:28.984" v="13805" actId="2696"/>
        <pc:sldMkLst>
          <pc:docMk/>
          <pc:sldMk cId="107204596" sldId="316"/>
        </pc:sldMkLst>
      </pc:sldChg>
      <pc:sldChg chg="del">
        <pc:chgData name="Binita Gupta (binitag)" userId="2e1667b5-636b-4c95-a3b3-a8a0dc9f68da" providerId="ADAL" clId="{3081AB96-31AA-9A45-A4D9-6B2345ABCCBC}" dt="2024-03-10T06:35:28.917" v="13793" actId="2696"/>
        <pc:sldMkLst>
          <pc:docMk/>
          <pc:sldMk cId="1846169565" sldId="318"/>
        </pc:sldMkLst>
      </pc:sldChg>
      <pc:sldChg chg="del">
        <pc:chgData name="Binita Gupta (binitag)" userId="2e1667b5-636b-4c95-a3b3-a8a0dc9f68da" providerId="ADAL" clId="{3081AB96-31AA-9A45-A4D9-6B2345ABCCBC}" dt="2024-03-10T06:35:28.933" v="13799" actId="2696"/>
        <pc:sldMkLst>
          <pc:docMk/>
          <pc:sldMk cId="3810868281" sldId="319"/>
        </pc:sldMkLst>
      </pc:sldChg>
      <pc:sldChg chg="del">
        <pc:chgData name="Binita Gupta (binitag)" userId="2e1667b5-636b-4c95-a3b3-a8a0dc9f68da" providerId="ADAL" clId="{3081AB96-31AA-9A45-A4D9-6B2345ABCCBC}" dt="2024-03-10T06:35:28.937" v="13801" actId="2696"/>
        <pc:sldMkLst>
          <pc:docMk/>
          <pc:sldMk cId="4031054300" sldId="320"/>
        </pc:sldMkLst>
      </pc:sldChg>
      <pc:sldChg chg="del">
        <pc:chgData name="Binita Gupta (binitag)" userId="2e1667b5-636b-4c95-a3b3-a8a0dc9f68da" providerId="ADAL" clId="{3081AB96-31AA-9A45-A4D9-6B2345ABCCBC}" dt="2024-03-10T06:35:28.978" v="13803" actId="2696"/>
        <pc:sldMkLst>
          <pc:docMk/>
          <pc:sldMk cId="3930847488" sldId="321"/>
        </pc:sldMkLst>
      </pc:sldChg>
      <pc:sldChg chg="del">
        <pc:chgData name="Binita Gupta (binitag)" userId="2e1667b5-636b-4c95-a3b3-a8a0dc9f68da" providerId="ADAL" clId="{3081AB96-31AA-9A45-A4D9-6B2345ABCCBC}" dt="2024-03-10T06:35:28.982" v="13804" actId="2696"/>
        <pc:sldMkLst>
          <pc:docMk/>
          <pc:sldMk cId="873720385" sldId="323"/>
        </pc:sldMkLst>
      </pc:sldChg>
      <pc:sldChg chg="del">
        <pc:chgData name="Binita Gupta (binitag)" userId="2e1667b5-636b-4c95-a3b3-a8a0dc9f68da" providerId="ADAL" clId="{3081AB96-31AA-9A45-A4D9-6B2345ABCCBC}" dt="2024-03-10T06:35:28.919" v="13794" actId="2696"/>
        <pc:sldMkLst>
          <pc:docMk/>
          <pc:sldMk cId="2653325130" sldId="324"/>
        </pc:sldMkLst>
      </pc:sldChg>
      <pc:sldChg chg="del">
        <pc:chgData name="Binita Gupta (binitag)" userId="2e1667b5-636b-4c95-a3b3-a8a0dc9f68da" providerId="ADAL" clId="{3081AB96-31AA-9A45-A4D9-6B2345ABCCBC}" dt="2024-03-10T06:35:28.924" v="13796" actId="2696"/>
        <pc:sldMkLst>
          <pc:docMk/>
          <pc:sldMk cId="451964437" sldId="325"/>
        </pc:sldMkLst>
      </pc:sldChg>
      <pc:sldChg chg="modSp add mod">
        <pc:chgData name="Binita Gupta (binitag)" userId="2e1667b5-636b-4c95-a3b3-a8a0dc9f68da" providerId="ADAL" clId="{3081AB96-31AA-9A45-A4D9-6B2345ABCCBC}" dt="2024-04-29T00:44:48.693" v="14020"/>
        <pc:sldMkLst>
          <pc:docMk/>
          <pc:sldMk cId="0" sldId="326"/>
        </pc:sldMkLst>
        <pc:spChg chg="mod">
          <ac:chgData name="Binita Gupta (binitag)" userId="2e1667b5-636b-4c95-a3b3-a8a0dc9f68da" providerId="ADAL" clId="{3081AB96-31AA-9A45-A4D9-6B2345ABCCBC}" dt="2024-03-08T20:29:09.771" v="43"/>
          <ac:spMkLst>
            <pc:docMk/>
            <pc:sldMk cId="0" sldId="326"/>
            <ac:spMk id="3073" creationId="{00000000-0000-0000-0000-000000000000}"/>
          </ac:spMkLst>
        </pc:spChg>
        <pc:graphicFrameChg chg="mod">
          <ac:chgData name="Binita Gupta (binitag)" userId="2e1667b5-636b-4c95-a3b3-a8a0dc9f68da" providerId="ADAL" clId="{3081AB96-31AA-9A45-A4D9-6B2345ABCCBC}" dt="2024-04-29T00:44:48.693" v="14020"/>
          <ac:graphicFrameMkLst>
            <pc:docMk/>
            <pc:sldMk cId="0" sldId="326"/>
            <ac:graphicFrameMk id="3075" creationId="{00000000-0000-0000-0000-000000000000}"/>
          </ac:graphicFrameMkLst>
        </pc:graphicFrameChg>
      </pc:sldChg>
      <pc:sldChg chg="add del">
        <pc:chgData name="Binita Gupta (binitag)" userId="2e1667b5-636b-4c95-a3b3-a8a0dc9f68da" providerId="ADAL" clId="{3081AB96-31AA-9A45-A4D9-6B2345ABCCBC}" dt="2024-03-10T06:35:28.986" v="13806" actId="2696"/>
        <pc:sldMkLst>
          <pc:docMk/>
          <pc:sldMk cId="852774429" sldId="327"/>
        </pc:sldMkLst>
      </pc:sldChg>
      <pc:sldChg chg="modSp add mod ord">
        <pc:chgData name="Binita Gupta (binitag)" userId="2e1667b5-636b-4c95-a3b3-a8a0dc9f68da" providerId="ADAL" clId="{3081AB96-31AA-9A45-A4D9-6B2345ABCCBC}" dt="2024-04-29T05:16:07.632" v="15864" actId="113"/>
        <pc:sldMkLst>
          <pc:docMk/>
          <pc:sldMk cId="1564151962" sldId="328"/>
        </pc:sldMkLst>
        <pc:spChg chg="mod">
          <ac:chgData name="Binita Gupta (binitag)" userId="2e1667b5-636b-4c95-a3b3-a8a0dc9f68da" providerId="ADAL" clId="{3081AB96-31AA-9A45-A4D9-6B2345ABCCBC}" dt="2024-04-29T05:16:07.632" v="15864" actId="113"/>
          <ac:spMkLst>
            <pc:docMk/>
            <pc:sldMk cId="1564151962" sldId="328"/>
            <ac:spMk id="4098" creationId="{00000000-0000-0000-0000-000000000000}"/>
          </ac:spMkLst>
        </pc:spChg>
      </pc:sldChg>
      <pc:sldChg chg="addSp delSp modSp add mod ord">
        <pc:chgData name="Binita Gupta (binitag)" userId="2e1667b5-636b-4c95-a3b3-a8a0dc9f68da" providerId="ADAL" clId="{3081AB96-31AA-9A45-A4D9-6B2345ABCCBC}" dt="2024-04-29T05:16:16.696" v="15865" actId="113"/>
        <pc:sldMkLst>
          <pc:docMk/>
          <pc:sldMk cId="32534514" sldId="329"/>
        </pc:sldMkLst>
        <pc:spChg chg="mod">
          <ac:chgData name="Binita Gupta (binitag)" userId="2e1667b5-636b-4c95-a3b3-a8a0dc9f68da" providerId="ADAL" clId="{3081AB96-31AA-9A45-A4D9-6B2345ABCCBC}" dt="2024-04-29T01:34:44.213" v="14638" actId="14100"/>
          <ac:spMkLst>
            <pc:docMk/>
            <pc:sldMk cId="32534514" sldId="329"/>
            <ac:spMk id="4097" creationId="{00000000-0000-0000-0000-000000000000}"/>
          </ac:spMkLst>
        </pc:spChg>
        <pc:spChg chg="mod">
          <ac:chgData name="Binita Gupta (binitag)" userId="2e1667b5-636b-4c95-a3b3-a8a0dc9f68da" providerId="ADAL" clId="{3081AB96-31AA-9A45-A4D9-6B2345ABCCBC}" dt="2024-04-29T05:16:16.696" v="15865" actId="113"/>
          <ac:spMkLst>
            <pc:docMk/>
            <pc:sldMk cId="32534514" sldId="329"/>
            <ac:spMk id="4098" creationId="{00000000-0000-0000-0000-000000000000}"/>
          </ac:spMkLst>
        </pc:spChg>
        <pc:picChg chg="add del mod">
          <ac:chgData name="Binita Gupta (binitag)" userId="2e1667b5-636b-4c95-a3b3-a8a0dc9f68da" providerId="ADAL" clId="{3081AB96-31AA-9A45-A4D9-6B2345ABCCBC}" dt="2024-03-09T07:35:12.820" v="3116" actId="478"/>
          <ac:picMkLst>
            <pc:docMk/>
            <pc:sldMk cId="32534514" sldId="329"/>
            <ac:picMk id="2" creationId="{D98923F0-14DB-8637-4A39-6FE3B39BDA7D}"/>
          </ac:picMkLst>
        </pc:picChg>
        <pc:picChg chg="add del mod">
          <ac:chgData name="Binita Gupta (binitag)" userId="2e1667b5-636b-4c95-a3b3-a8a0dc9f68da" providerId="ADAL" clId="{3081AB96-31AA-9A45-A4D9-6B2345ABCCBC}" dt="2024-03-09T07:37:02.757" v="3151" actId="478"/>
          <ac:picMkLst>
            <pc:docMk/>
            <pc:sldMk cId="32534514" sldId="329"/>
            <ac:picMk id="3" creationId="{4D51B105-E17C-9C84-987E-404F7F35BD64}"/>
          </ac:picMkLst>
        </pc:picChg>
        <pc:picChg chg="add mod">
          <ac:chgData name="Binita Gupta (binitag)" userId="2e1667b5-636b-4c95-a3b3-a8a0dc9f68da" providerId="ADAL" clId="{3081AB96-31AA-9A45-A4D9-6B2345ABCCBC}" dt="2024-03-09T07:37:10.374" v="3153"/>
          <ac:picMkLst>
            <pc:docMk/>
            <pc:sldMk cId="32534514" sldId="329"/>
            <ac:picMk id="7" creationId="{5A2D5F5F-3AC8-6CBA-FFDC-A3E743ABDDDF}"/>
          </ac:picMkLst>
        </pc:picChg>
        <pc:picChg chg="add del mod">
          <ac:chgData name="Binita Gupta (binitag)" userId="2e1667b5-636b-4c95-a3b3-a8a0dc9f68da" providerId="ADAL" clId="{3081AB96-31AA-9A45-A4D9-6B2345ABCCBC}" dt="2024-03-09T07:50:11.048" v="3490" actId="478"/>
          <ac:picMkLst>
            <pc:docMk/>
            <pc:sldMk cId="32534514" sldId="329"/>
            <ac:picMk id="8" creationId="{E69441A4-FB3E-B2BE-77FE-C350F3B50FB2}"/>
          </ac:picMkLst>
        </pc:picChg>
        <pc:picChg chg="add mod">
          <ac:chgData name="Binita Gupta (binitag)" userId="2e1667b5-636b-4c95-a3b3-a8a0dc9f68da" providerId="ADAL" clId="{3081AB96-31AA-9A45-A4D9-6B2345ABCCBC}" dt="2024-04-29T01:33:55.131" v="14581" actId="1076"/>
          <ac:picMkLst>
            <pc:docMk/>
            <pc:sldMk cId="32534514" sldId="329"/>
            <ac:picMk id="9" creationId="{B38BA916-495B-6285-770B-7E6A1238CB4A}"/>
          </ac:picMkLst>
        </pc:picChg>
      </pc:sldChg>
      <pc:sldChg chg="add del">
        <pc:chgData name="Binita Gupta (binitag)" userId="2e1667b5-636b-4c95-a3b3-a8a0dc9f68da" providerId="ADAL" clId="{3081AB96-31AA-9A45-A4D9-6B2345ABCCBC}" dt="2024-03-10T06:35:28.935" v="13800" actId="2696"/>
        <pc:sldMkLst>
          <pc:docMk/>
          <pc:sldMk cId="1967403648" sldId="330"/>
        </pc:sldMkLst>
      </pc:sldChg>
      <pc:sldChg chg="addSp delSp modSp add mod ord">
        <pc:chgData name="Binita Gupta (binitag)" userId="2e1667b5-636b-4c95-a3b3-a8a0dc9f68da" providerId="ADAL" clId="{3081AB96-31AA-9A45-A4D9-6B2345ABCCBC}" dt="2024-04-29T05:16:31.306" v="15866" actId="113"/>
        <pc:sldMkLst>
          <pc:docMk/>
          <pc:sldMk cId="3065255517" sldId="331"/>
        </pc:sldMkLst>
        <pc:spChg chg="mod">
          <ac:chgData name="Binita Gupta (binitag)" userId="2e1667b5-636b-4c95-a3b3-a8a0dc9f68da" providerId="ADAL" clId="{3081AB96-31AA-9A45-A4D9-6B2345ABCCBC}" dt="2024-03-09T21:10:27.744" v="6967" actId="20577"/>
          <ac:spMkLst>
            <pc:docMk/>
            <pc:sldMk cId="3065255517" sldId="331"/>
            <ac:spMk id="4097" creationId="{00000000-0000-0000-0000-000000000000}"/>
          </ac:spMkLst>
        </pc:spChg>
        <pc:spChg chg="mod">
          <ac:chgData name="Binita Gupta (binitag)" userId="2e1667b5-636b-4c95-a3b3-a8a0dc9f68da" providerId="ADAL" clId="{3081AB96-31AA-9A45-A4D9-6B2345ABCCBC}" dt="2024-04-29T05:16:31.306" v="15866" actId="113"/>
          <ac:spMkLst>
            <pc:docMk/>
            <pc:sldMk cId="3065255517" sldId="331"/>
            <ac:spMk id="4098" creationId="{00000000-0000-0000-0000-000000000000}"/>
          </ac:spMkLst>
        </pc:spChg>
        <pc:picChg chg="add del mod">
          <ac:chgData name="Binita Gupta (binitag)" userId="2e1667b5-636b-4c95-a3b3-a8a0dc9f68da" providerId="ADAL" clId="{3081AB96-31AA-9A45-A4D9-6B2345ABCCBC}" dt="2024-03-10T00:02:05.310" v="8812" actId="478"/>
          <ac:picMkLst>
            <pc:docMk/>
            <pc:sldMk cId="3065255517" sldId="331"/>
            <ac:picMk id="2" creationId="{9A3E7345-87AF-4E61-C604-7B87D10B598F}"/>
          </ac:picMkLst>
        </pc:picChg>
        <pc:picChg chg="add mod">
          <ac:chgData name="Binita Gupta (binitag)" userId="2e1667b5-636b-4c95-a3b3-a8a0dc9f68da" providerId="ADAL" clId="{3081AB96-31AA-9A45-A4D9-6B2345ABCCBC}" dt="2024-04-29T01:50:10.012" v="14770" actId="14100"/>
          <ac:picMkLst>
            <pc:docMk/>
            <pc:sldMk cId="3065255517" sldId="331"/>
            <ac:picMk id="2" creationId="{CC01D55E-7E0F-F33F-B764-73BD088EA4BB}"/>
          </ac:picMkLst>
        </pc:picChg>
        <pc:picChg chg="add del mod">
          <ac:chgData name="Binita Gupta (binitag)" userId="2e1667b5-636b-4c95-a3b3-a8a0dc9f68da" providerId="ADAL" clId="{3081AB96-31AA-9A45-A4D9-6B2345ABCCBC}" dt="2024-03-10T04:22:13.126" v="10196" actId="478"/>
          <ac:picMkLst>
            <pc:docMk/>
            <pc:sldMk cId="3065255517" sldId="331"/>
            <ac:picMk id="3" creationId="{8B78882E-705E-9A11-0D6B-CF95B07AB73D}"/>
          </ac:picMkLst>
        </pc:picChg>
        <pc:picChg chg="add del mod">
          <ac:chgData name="Binita Gupta (binitag)" userId="2e1667b5-636b-4c95-a3b3-a8a0dc9f68da" providerId="ADAL" clId="{3081AB96-31AA-9A45-A4D9-6B2345ABCCBC}" dt="2024-03-10T04:24:46.683" v="10216" actId="478"/>
          <ac:picMkLst>
            <pc:docMk/>
            <pc:sldMk cId="3065255517" sldId="331"/>
            <ac:picMk id="7" creationId="{65C5B2DD-EB12-7588-B35A-9BB34273EFE3}"/>
          </ac:picMkLst>
        </pc:picChg>
        <pc:picChg chg="add del mod">
          <ac:chgData name="Binita Gupta (binitag)" userId="2e1667b5-636b-4c95-a3b3-a8a0dc9f68da" providerId="ADAL" clId="{3081AB96-31AA-9A45-A4D9-6B2345ABCCBC}" dt="2024-04-29T01:48:55.192" v="14756" actId="478"/>
          <ac:picMkLst>
            <pc:docMk/>
            <pc:sldMk cId="3065255517" sldId="331"/>
            <ac:picMk id="8" creationId="{7476A95C-85BE-8743-73CD-FC5789F37EFD}"/>
          </ac:picMkLst>
        </pc:picChg>
      </pc:sldChg>
      <pc:sldChg chg="add del">
        <pc:chgData name="Binita Gupta (binitag)" userId="2e1667b5-636b-4c95-a3b3-a8a0dc9f68da" providerId="ADAL" clId="{3081AB96-31AA-9A45-A4D9-6B2345ABCCBC}" dt="2024-03-10T06:35:28.964" v="13802" actId="2696"/>
        <pc:sldMkLst>
          <pc:docMk/>
          <pc:sldMk cId="3945771404" sldId="332"/>
        </pc:sldMkLst>
      </pc:sldChg>
      <pc:sldChg chg="addSp delSp modSp add mod">
        <pc:chgData name="Binita Gupta (binitag)" userId="2e1667b5-636b-4c95-a3b3-a8a0dc9f68da" providerId="ADAL" clId="{3081AB96-31AA-9A45-A4D9-6B2345ABCCBC}" dt="2024-04-29T05:17:00.101" v="15871" actId="1076"/>
        <pc:sldMkLst>
          <pc:docMk/>
          <pc:sldMk cId="4065250037" sldId="333"/>
        </pc:sldMkLst>
        <pc:spChg chg="add mod">
          <ac:chgData name="Binita Gupta (binitag)" userId="2e1667b5-636b-4c95-a3b3-a8a0dc9f68da" providerId="ADAL" clId="{3081AB96-31AA-9A45-A4D9-6B2345ABCCBC}" dt="2024-04-29T03:02:46.721" v="15335" actId="14100"/>
          <ac:spMkLst>
            <pc:docMk/>
            <pc:sldMk cId="4065250037" sldId="333"/>
            <ac:spMk id="2" creationId="{2378191A-0160-C64D-6E8B-CCF0C5CA1C5F}"/>
          </ac:spMkLst>
        </pc:spChg>
        <pc:spChg chg="mod">
          <ac:chgData name="Binita Gupta (binitag)" userId="2e1667b5-636b-4c95-a3b3-a8a0dc9f68da" providerId="ADAL" clId="{3081AB96-31AA-9A45-A4D9-6B2345ABCCBC}" dt="2024-04-29T03:01:13.723" v="15240" actId="14100"/>
          <ac:spMkLst>
            <pc:docMk/>
            <pc:sldMk cId="4065250037" sldId="333"/>
            <ac:spMk id="4097" creationId="{00000000-0000-0000-0000-000000000000}"/>
          </ac:spMkLst>
        </pc:spChg>
        <pc:spChg chg="mod">
          <ac:chgData name="Binita Gupta (binitag)" userId="2e1667b5-636b-4c95-a3b3-a8a0dc9f68da" providerId="ADAL" clId="{3081AB96-31AA-9A45-A4D9-6B2345ABCCBC}" dt="2024-04-29T05:17:00.101" v="15871" actId="1076"/>
          <ac:spMkLst>
            <pc:docMk/>
            <pc:sldMk cId="4065250037" sldId="333"/>
            <ac:spMk id="4098" creationId="{00000000-0000-0000-0000-000000000000}"/>
          </ac:spMkLst>
        </pc:spChg>
        <pc:picChg chg="del">
          <ac:chgData name="Binita Gupta (binitag)" userId="2e1667b5-636b-4c95-a3b3-a8a0dc9f68da" providerId="ADAL" clId="{3081AB96-31AA-9A45-A4D9-6B2345ABCCBC}" dt="2024-03-09T08:10:25.817" v="4470" actId="478"/>
          <ac:picMkLst>
            <pc:docMk/>
            <pc:sldMk cId="4065250037" sldId="333"/>
            <ac:picMk id="9" creationId="{B38BA916-495B-6285-770B-7E6A1238CB4A}"/>
          </ac:picMkLst>
        </pc:picChg>
      </pc:sldChg>
      <pc:sldChg chg="addSp delSp modSp new mod">
        <pc:chgData name="Binita Gupta (binitag)" userId="2e1667b5-636b-4c95-a3b3-a8a0dc9f68da" providerId="ADAL" clId="{3081AB96-31AA-9A45-A4D9-6B2345ABCCBC}" dt="2024-04-29T06:08:30.451" v="16604" actId="20577"/>
        <pc:sldMkLst>
          <pc:docMk/>
          <pc:sldMk cId="2043247713" sldId="334"/>
        </pc:sldMkLst>
        <pc:spChg chg="mod">
          <ac:chgData name="Binita Gupta (binitag)" userId="2e1667b5-636b-4c95-a3b3-a8a0dc9f68da" providerId="ADAL" clId="{3081AB96-31AA-9A45-A4D9-6B2345ABCCBC}" dt="2024-04-29T06:05:11.186" v="16564" actId="20577"/>
          <ac:spMkLst>
            <pc:docMk/>
            <pc:sldMk cId="2043247713" sldId="334"/>
            <ac:spMk id="2" creationId="{DEAD83B3-13B3-9EDF-52C8-7D090407A6AC}"/>
          </ac:spMkLst>
        </pc:spChg>
        <pc:spChg chg="mod">
          <ac:chgData name="Binita Gupta (binitag)" userId="2e1667b5-636b-4c95-a3b3-a8a0dc9f68da" providerId="ADAL" clId="{3081AB96-31AA-9A45-A4D9-6B2345ABCCBC}" dt="2024-04-29T06:08:30.451" v="16604" actId="20577"/>
          <ac:spMkLst>
            <pc:docMk/>
            <pc:sldMk cId="2043247713" sldId="334"/>
            <ac:spMk id="3" creationId="{37D71A61-FF1C-EF62-837D-E985266B8028}"/>
          </ac:spMkLst>
        </pc:spChg>
        <pc:picChg chg="add mod">
          <ac:chgData name="Binita Gupta (binitag)" userId="2e1667b5-636b-4c95-a3b3-a8a0dc9f68da" providerId="ADAL" clId="{3081AB96-31AA-9A45-A4D9-6B2345ABCCBC}" dt="2024-04-29T05:29:12.969" v="16411" actId="1076"/>
          <ac:picMkLst>
            <pc:docMk/>
            <pc:sldMk cId="2043247713" sldId="334"/>
            <ac:picMk id="7" creationId="{AB167ECA-E35F-E3F4-BA2D-6CA998876A26}"/>
          </ac:picMkLst>
        </pc:picChg>
        <pc:picChg chg="add del mod">
          <ac:chgData name="Binita Gupta (binitag)" userId="2e1667b5-636b-4c95-a3b3-a8a0dc9f68da" providerId="ADAL" clId="{3081AB96-31AA-9A45-A4D9-6B2345ABCCBC}" dt="2024-03-10T03:39:20.909" v="8850" actId="478"/>
          <ac:picMkLst>
            <pc:docMk/>
            <pc:sldMk cId="2043247713" sldId="334"/>
            <ac:picMk id="7" creationId="{D5559613-AF11-C6B7-0A5C-56263DD4AB1A}"/>
          </ac:picMkLst>
        </pc:picChg>
        <pc:picChg chg="add del mod">
          <ac:chgData name="Binita Gupta (binitag)" userId="2e1667b5-636b-4c95-a3b3-a8a0dc9f68da" providerId="ADAL" clId="{3081AB96-31AA-9A45-A4D9-6B2345ABCCBC}" dt="2024-03-10T04:26:28.344" v="10220" actId="478"/>
          <ac:picMkLst>
            <pc:docMk/>
            <pc:sldMk cId="2043247713" sldId="334"/>
            <ac:picMk id="8" creationId="{773CB300-67F3-9393-E5B5-5120BE97FAC9}"/>
          </ac:picMkLst>
        </pc:picChg>
        <pc:picChg chg="add del mod">
          <ac:chgData name="Binita Gupta (binitag)" userId="2e1667b5-636b-4c95-a3b3-a8a0dc9f68da" providerId="ADAL" clId="{3081AB96-31AA-9A45-A4D9-6B2345ABCCBC}" dt="2024-04-29T03:08:44.149" v="15506" actId="478"/>
          <ac:picMkLst>
            <pc:docMk/>
            <pc:sldMk cId="2043247713" sldId="334"/>
            <ac:picMk id="9" creationId="{1B942DE5-C0EA-24A9-1093-BABD831DBE6F}"/>
          </ac:picMkLst>
        </pc:picChg>
      </pc:sldChg>
      <pc:sldChg chg="modSp add mod">
        <pc:chgData name="Binita Gupta (binitag)" userId="2e1667b5-636b-4c95-a3b3-a8a0dc9f68da" providerId="ADAL" clId="{3081AB96-31AA-9A45-A4D9-6B2345ABCCBC}" dt="2024-04-29T06:25:27.523" v="16964" actId="20577"/>
        <pc:sldMkLst>
          <pc:docMk/>
          <pc:sldMk cId="359900838" sldId="335"/>
        </pc:sldMkLst>
        <pc:spChg chg="mod">
          <ac:chgData name="Binita Gupta (binitag)" userId="2e1667b5-636b-4c95-a3b3-a8a0dc9f68da" providerId="ADAL" clId="{3081AB96-31AA-9A45-A4D9-6B2345ABCCBC}" dt="2024-03-10T04:44:58.178" v="11114" actId="20577"/>
          <ac:spMkLst>
            <pc:docMk/>
            <pc:sldMk cId="359900838" sldId="335"/>
            <ac:spMk id="2" creationId="{DEAD83B3-13B3-9EDF-52C8-7D090407A6AC}"/>
          </ac:spMkLst>
        </pc:spChg>
        <pc:spChg chg="mod">
          <ac:chgData name="Binita Gupta (binitag)" userId="2e1667b5-636b-4c95-a3b3-a8a0dc9f68da" providerId="ADAL" clId="{3081AB96-31AA-9A45-A4D9-6B2345ABCCBC}" dt="2024-04-29T06:25:27.523" v="16964" actId="20577"/>
          <ac:spMkLst>
            <pc:docMk/>
            <pc:sldMk cId="359900838" sldId="335"/>
            <ac:spMk id="3" creationId="{37D71A61-FF1C-EF62-837D-E985266B8028}"/>
          </ac:spMkLst>
        </pc:spChg>
      </pc:sldChg>
      <pc:sldChg chg="delSp add del mod">
        <pc:chgData name="Binita Gupta (binitag)" userId="2e1667b5-636b-4c95-a3b3-a8a0dc9f68da" providerId="ADAL" clId="{3081AB96-31AA-9A45-A4D9-6B2345ABCCBC}" dt="2024-03-10T04:37:28.363" v="10848" actId="2696"/>
        <pc:sldMkLst>
          <pc:docMk/>
          <pc:sldMk cId="2744771388" sldId="336"/>
        </pc:sldMkLst>
        <pc:picChg chg="del">
          <ac:chgData name="Binita Gupta (binitag)" userId="2e1667b5-636b-4c95-a3b3-a8a0dc9f68da" providerId="ADAL" clId="{3081AB96-31AA-9A45-A4D9-6B2345ABCCBC}" dt="2024-03-10T03:58:10.090" v="9371" actId="478"/>
          <ac:picMkLst>
            <pc:docMk/>
            <pc:sldMk cId="2744771388" sldId="336"/>
            <ac:picMk id="7" creationId="{D5559613-AF11-C6B7-0A5C-56263DD4AB1A}"/>
          </ac:picMkLst>
        </pc:picChg>
      </pc:sldChg>
      <pc:sldChg chg="addSp delSp modSp add mod">
        <pc:chgData name="Binita Gupta (binitag)" userId="2e1667b5-636b-4c95-a3b3-a8a0dc9f68da" providerId="ADAL" clId="{3081AB96-31AA-9A45-A4D9-6B2345ABCCBC}" dt="2024-04-29T05:15:46.609" v="15862" actId="20577"/>
        <pc:sldMkLst>
          <pc:docMk/>
          <pc:sldMk cId="2908804932" sldId="337"/>
        </pc:sldMkLst>
        <pc:spChg chg="mod">
          <ac:chgData name="Binita Gupta (binitag)" userId="2e1667b5-636b-4c95-a3b3-a8a0dc9f68da" providerId="ADAL" clId="{3081AB96-31AA-9A45-A4D9-6B2345ABCCBC}" dt="2024-04-29T04:47:58.140" v="15814" actId="14100"/>
          <ac:spMkLst>
            <pc:docMk/>
            <pc:sldMk cId="2908804932" sldId="337"/>
            <ac:spMk id="2" creationId="{DEAD83B3-13B3-9EDF-52C8-7D090407A6AC}"/>
          </ac:spMkLst>
        </pc:spChg>
        <pc:spChg chg="mod">
          <ac:chgData name="Binita Gupta (binitag)" userId="2e1667b5-636b-4c95-a3b3-a8a0dc9f68da" providerId="ADAL" clId="{3081AB96-31AA-9A45-A4D9-6B2345ABCCBC}" dt="2024-04-29T05:15:46.609" v="15862" actId="20577"/>
          <ac:spMkLst>
            <pc:docMk/>
            <pc:sldMk cId="2908804932" sldId="337"/>
            <ac:spMk id="3" creationId="{37D71A61-FF1C-EF62-837D-E985266B8028}"/>
          </ac:spMkLst>
        </pc:spChg>
        <pc:picChg chg="add mod">
          <ac:chgData name="Binita Gupta (binitag)" userId="2e1667b5-636b-4c95-a3b3-a8a0dc9f68da" providerId="ADAL" clId="{3081AB96-31AA-9A45-A4D9-6B2345ABCCBC}" dt="2024-04-29T05:15:39.482" v="15860" actId="1076"/>
          <ac:picMkLst>
            <pc:docMk/>
            <pc:sldMk cId="2908804932" sldId="337"/>
            <ac:picMk id="7" creationId="{BE73BC3D-F55D-75B1-DB36-359E91A6DF62}"/>
          </ac:picMkLst>
        </pc:picChg>
        <pc:picChg chg="del">
          <ac:chgData name="Binita Gupta (binitag)" userId="2e1667b5-636b-4c95-a3b3-a8a0dc9f68da" providerId="ADAL" clId="{3081AB96-31AA-9A45-A4D9-6B2345ABCCBC}" dt="2024-03-10T04:02:08.303" v="9496" actId="478"/>
          <ac:picMkLst>
            <pc:docMk/>
            <pc:sldMk cId="2908804932" sldId="337"/>
            <ac:picMk id="8" creationId="{773CB300-67F3-9393-E5B5-5120BE97FAC9}"/>
          </ac:picMkLst>
        </pc:picChg>
      </pc:sldChg>
      <pc:sldChg chg="addSp modSp add mod ord">
        <pc:chgData name="Binita Gupta (binitag)" userId="2e1667b5-636b-4c95-a3b3-a8a0dc9f68da" providerId="ADAL" clId="{3081AB96-31AA-9A45-A4D9-6B2345ABCCBC}" dt="2024-04-29T06:02:15.776" v="16534" actId="20577"/>
        <pc:sldMkLst>
          <pc:docMk/>
          <pc:sldMk cId="3896037241" sldId="338"/>
        </pc:sldMkLst>
        <pc:spChg chg="mod">
          <ac:chgData name="Binita Gupta (binitag)" userId="2e1667b5-636b-4c95-a3b3-a8a0dc9f68da" providerId="ADAL" clId="{3081AB96-31AA-9A45-A4D9-6B2345ABCCBC}" dt="2024-03-10T06:12:54.263" v="13360" actId="20577"/>
          <ac:spMkLst>
            <pc:docMk/>
            <pc:sldMk cId="3896037241" sldId="338"/>
            <ac:spMk id="2" creationId="{DEAD83B3-13B3-9EDF-52C8-7D090407A6AC}"/>
          </ac:spMkLst>
        </pc:spChg>
        <pc:spChg chg="mod">
          <ac:chgData name="Binita Gupta (binitag)" userId="2e1667b5-636b-4c95-a3b3-a8a0dc9f68da" providerId="ADAL" clId="{3081AB96-31AA-9A45-A4D9-6B2345ABCCBC}" dt="2024-04-29T06:02:15.776" v="16534" actId="20577"/>
          <ac:spMkLst>
            <pc:docMk/>
            <pc:sldMk cId="3896037241" sldId="338"/>
            <ac:spMk id="3" creationId="{37D71A61-FF1C-EF62-837D-E985266B8028}"/>
          </ac:spMkLst>
        </pc:spChg>
        <pc:picChg chg="add mod">
          <ac:chgData name="Binita Gupta (binitag)" userId="2e1667b5-636b-4c95-a3b3-a8a0dc9f68da" providerId="ADAL" clId="{3081AB96-31AA-9A45-A4D9-6B2345ABCCBC}" dt="2024-03-10T06:03:18.322" v="13065" actId="1076"/>
          <ac:picMkLst>
            <pc:docMk/>
            <pc:sldMk cId="3896037241" sldId="338"/>
            <ac:picMk id="7" creationId="{6D3ECAB9-4141-C8A8-5D1D-B88DBBFDD690}"/>
          </ac:picMkLst>
        </pc:picChg>
      </pc:sldChg>
      <pc:sldChg chg="add del">
        <pc:chgData name="Binita Gupta (binitag)" userId="2e1667b5-636b-4c95-a3b3-a8a0dc9f68da" providerId="ADAL" clId="{3081AB96-31AA-9A45-A4D9-6B2345ABCCBC}" dt="2024-03-10T06:35:28.883" v="13792" actId="2696"/>
        <pc:sldMkLst>
          <pc:docMk/>
          <pc:sldMk cId="1352317633" sldId="339"/>
        </pc:sldMkLst>
      </pc:sldChg>
      <pc:sldChg chg="modSp new mod">
        <pc:chgData name="Binita Gupta (binitag)" userId="2e1667b5-636b-4c95-a3b3-a8a0dc9f68da" providerId="ADAL" clId="{3081AB96-31AA-9A45-A4D9-6B2345ABCCBC}" dt="2024-04-29T06:13:44.596" v="16756" actId="20577"/>
        <pc:sldMkLst>
          <pc:docMk/>
          <pc:sldMk cId="3365892904" sldId="340"/>
        </pc:sldMkLst>
        <pc:spChg chg="mod">
          <ac:chgData name="Binita Gupta (binitag)" userId="2e1667b5-636b-4c95-a3b3-a8a0dc9f68da" providerId="ADAL" clId="{3081AB96-31AA-9A45-A4D9-6B2345ABCCBC}" dt="2024-03-10T06:05:24.249" v="13099" actId="20577"/>
          <ac:spMkLst>
            <pc:docMk/>
            <pc:sldMk cId="3365892904" sldId="340"/>
            <ac:spMk id="2" creationId="{870F249A-E821-7A29-BC8F-AFEC3BB3867B}"/>
          </ac:spMkLst>
        </pc:spChg>
        <pc:spChg chg="mod">
          <ac:chgData name="Binita Gupta (binitag)" userId="2e1667b5-636b-4c95-a3b3-a8a0dc9f68da" providerId="ADAL" clId="{3081AB96-31AA-9A45-A4D9-6B2345ABCCBC}" dt="2024-04-29T06:13:44.596" v="16756" actId="20577"/>
          <ac:spMkLst>
            <pc:docMk/>
            <pc:sldMk cId="3365892904" sldId="340"/>
            <ac:spMk id="3" creationId="{0CEF7D4B-D7C0-B09C-0CAD-60C20F707A39}"/>
          </ac:spMkLst>
        </pc:spChg>
      </pc:sldChg>
      <pc:sldChg chg="modSp add mod">
        <pc:chgData name="Binita Gupta (binitag)" userId="2e1667b5-636b-4c95-a3b3-a8a0dc9f68da" providerId="ADAL" clId="{3081AB96-31AA-9A45-A4D9-6B2345ABCCBC}" dt="2024-04-29T06:21:27.330" v="16870" actId="20577"/>
        <pc:sldMkLst>
          <pc:docMk/>
          <pc:sldMk cId="1895643782" sldId="341"/>
        </pc:sldMkLst>
        <pc:spChg chg="mod">
          <ac:chgData name="Binita Gupta (binitag)" userId="2e1667b5-636b-4c95-a3b3-a8a0dc9f68da" providerId="ADAL" clId="{3081AB96-31AA-9A45-A4D9-6B2345ABCCBC}" dt="2024-04-29T06:21:27.330" v="16870" actId="20577"/>
          <ac:spMkLst>
            <pc:docMk/>
            <pc:sldMk cId="1895643782" sldId="341"/>
            <ac:spMk id="3" creationId="{682CEAD6-F7CE-6FA1-7183-BB90DF397025}"/>
          </ac:spMkLst>
        </pc:spChg>
      </pc:sldChg>
      <pc:sldChg chg="modSp add mod">
        <pc:chgData name="Binita Gupta (binitag)" userId="2e1667b5-636b-4c95-a3b3-a8a0dc9f68da" providerId="ADAL" clId="{3081AB96-31AA-9A45-A4D9-6B2345ABCCBC}" dt="2024-03-10T06:17:32.685" v="13399" actId="20577"/>
        <pc:sldMkLst>
          <pc:docMk/>
          <pc:sldMk cId="3655242441" sldId="342"/>
        </pc:sldMkLst>
        <pc:spChg chg="mod">
          <ac:chgData name="Binita Gupta (binitag)" userId="2e1667b5-636b-4c95-a3b3-a8a0dc9f68da" providerId="ADAL" clId="{3081AB96-31AA-9A45-A4D9-6B2345ABCCBC}" dt="2024-03-10T06:17:32.685" v="13399" actId="20577"/>
          <ac:spMkLst>
            <pc:docMk/>
            <pc:sldMk cId="3655242441" sldId="342"/>
            <ac:spMk id="2" creationId="{00000000-0000-0000-0000-000000000000}"/>
          </ac:spMkLst>
        </pc:spChg>
      </pc:sldChg>
      <pc:sldChg chg="modSp add mod">
        <pc:chgData name="Binita Gupta (binitag)" userId="2e1667b5-636b-4c95-a3b3-a8a0dc9f68da" providerId="ADAL" clId="{3081AB96-31AA-9A45-A4D9-6B2345ABCCBC}" dt="2024-04-29T06:24:20.217" v="16954" actId="20577"/>
        <pc:sldMkLst>
          <pc:docMk/>
          <pc:sldMk cId="622526950" sldId="343"/>
        </pc:sldMkLst>
        <pc:spChg chg="mod">
          <ac:chgData name="Binita Gupta (binitag)" userId="2e1667b5-636b-4c95-a3b3-a8a0dc9f68da" providerId="ADAL" clId="{3081AB96-31AA-9A45-A4D9-6B2345ABCCBC}" dt="2024-03-10T06:33:53.637" v="13767" actId="20577"/>
          <ac:spMkLst>
            <pc:docMk/>
            <pc:sldMk cId="622526950" sldId="343"/>
            <ac:spMk id="2" creationId="{CF5A1B59-B685-9502-4106-F8586EFB424C}"/>
          </ac:spMkLst>
        </pc:spChg>
        <pc:spChg chg="mod">
          <ac:chgData name="Binita Gupta (binitag)" userId="2e1667b5-636b-4c95-a3b3-a8a0dc9f68da" providerId="ADAL" clId="{3081AB96-31AA-9A45-A4D9-6B2345ABCCBC}" dt="2024-04-29T06:24:20.217" v="16954" actId="20577"/>
          <ac:spMkLst>
            <pc:docMk/>
            <pc:sldMk cId="622526950" sldId="343"/>
            <ac:spMk id="3" creationId="{682CEAD6-F7CE-6FA1-7183-BB90DF397025}"/>
          </ac:spMkLst>
        </pc:spChg>
      </pc:sldChg>
      <pc:sldChg chg="modSp add mod">
        <pc:chgData name="Binita Gupta (binitag)" userId="2e1667b5-636b-4c95-a3b3-a8a0dc9f68da" providerId="ADAL" clId="{3081AB96-31AA-9A45-A4D9-6B2345ABCCBC}" dt="2024-04-29T06:13:05.951" v="16743" actId="20577"/>
        <pc:sldMkLst>
          <pc:docMk/>
          <pc:sldMk cId="794342857" sldId="344"/>
        </pc:sldMkLst>
        <pc:spChg chg="mod">
          <ac:chgData name="Binita Gupta (binitag)" userId="2e1667b5-636b-4c95-a3b3-a8a0dc9f68da" providerId="ADAL" clId="{3081AB96-31AA-9A45-A4D9-6B2345ABCCBC}" dt="2024-03-10T06:35:20.893" v="13791" actId="20577"/>
          <ac:spMkLst>
            <pc:docMk/>
            <pc:sldMk cId="794342857" sldId="344"/>
            <ac:spMk id="2" creationId="{CF5A1B59-B685-9502-4106-F8586EFB424C}"/>
          </ac:spMkLst>
        </pc:spChg>
        <pc:spChg chg="mod">
          <ac:chgData name="Binita Gupta (binitag)" userId="2e1667b5-636b-4c95-a3b3-a8a0dc9f68da" providerId="ADAL" clId="{3081AB96-31AA-9A45-A4D9-6B2345ABCCBC}" dt="2024-04-29T06:13:05.951" v="16743" actId="20577"/>
          <ac:spMkLst>
            <pc:docMk/>
            <pc:sldMk cId="794342857" sldId="344"/>
            <ac:spMk id="3" creationId="{682CEAD6-F7CE-6FA1-7183-BB90DF397025}"/>
          </ac:spMkLst>
        </pc:spChg>
      </pc:sldChg>
      <pc:sldMasterChg chg="modSp mod modSldLayout">
        <pc:chgData name="Binita Gupta (binitag)" userId="2e1667b5-636b-4c95-a3b3-a8a0dc9f68da" providerId="ADAL" clId="{3081AB96-31AA-9A45-A4D9-6B2345ABCCBC}" dt="2024-03-08T20:29:58.969" v="52"/>
        <pc:sldMasterMkLst>
          <pc:docMk/>
          <pc:sldMasterMk cId="0" sldId="2147483648"/>
        </pc:sldMasterMkLst>
        <pc:spChg chg="mod">
          <ac:chgData name="Binita Gupta (binitag)" userId="2e1667b5-636b-4c95-a3b3-a8a0dc9f68da" providerId="ADAL" clId="{3081AB96-31AA-9A45-A4D9-6B2345ABCCBC}" dt="2024-03-08T20:29:55.305" v="50" actId="20577"/>
          <ac:spMkLst>
            <pc:docMk/>
            <pc:sldMasterMk cId="0" sldId="2147483648"/>
            <ac:spMk id="10" creationId="{00000000-0000-0000-0000-000000000000}"/>
          </ac:spMkLst>
        </pc:spChg>
        <pc:sldLayoutChg chg="addSp delSp modSp mod">
          <pc:chgData name="Binita Gupta (binitag)" userId="2e1667b5-636b-4c95-a3b3-a8a0dc9f68da" providerId="ADAL" clId="{3081AB96-31AA-9A45-A4D9-6B2345ABCCBC}" dt="2024-03-08T20:29:58.969" v="52"/>
          <pc:sldLayoutMkLst>
            <pc:docMk/>
            <pc:sldMasterMk cId="0" sldId="2147483648"/>
            <pc:sldLayoutMk cId="0" sldId="2147483649"/>
          </pc:sldLayoutMkLst>
          <pc:spChg chg="add del mod">
            <ac:chgData name="Binita Gupta (binitag)" userId="2e1667b5-636b-4c95-a3b3-a8a0dc9f68da" providerId="ADAL" clId="{3081AB96-31AA-9A45-A4D9-6B2345ABCCBC}" dt="2024-03-08T20:29:51.458" v="48"/>
            <ac:spMkLst>
              <pc:docMk/>
              <pc:sldMasterMk cId="0" sldId="2147483648"/>
              <pc:sldLayoutMk cId="0" sldId="2147483649"/>
              <ac:spMk id="7" creationId="{15E55D42-0E69-C663-DA01-66F383197359}"/>
            </ac:spMkLst>
          </pc:spChg>
          <pc:spChg chg="add del mod">
            <ac:chgData name="Binita Gupta (binitag)" userId="2e1667b5-636b-4c95-a3b3-a8a0dc9f68da" providerId="ADAL" clId="{3081AB96-31AA-9A45-A4D9-6B2345ABCCBC}" dt="2024-03-08T20:29:58.969" v="52"/>
            <ac:spMkLst>
              <pc:docMk/>
              <pc:sldMasterMk cId="0" sldId="2147483648"/>
              <pc:sldLayoutMk cId="0" sldId="2147483649"/>
              <ac:spMk id="8" creationId="{FDDBF37C-F10D-7691-8655-59B9C64929C4}"/>
            </ac:spMkLst>
          </pc:spChg>
        </pc:sldLayoutChg>
      </pc:sldMasterChg>
    </pc:docChg>
  </pc:docChgLst>
  <pc:docChgLst>
    <pc:chgData name="Binita Gupta (binitag)" userId="2e1667b5-636b-4c95-a3b3-a8a0dc9f68da" providerId="ADAL" clId="{6A3A8A75-6158-CE43-8164-3D0B48572E07}"/>
    <pc:docChg chg="undo custSel addSld delSld modSld sldOrd modMainMaster">
      <pc:chgData name="Binita Gupta (binitag)" userId="2e1667b5-636b-4c95-a3b3-a8a0dc9f68da" providerId="ADAL" clId="{6A3A8A75-6158-CE43-8164-3D0B48572E07}" dt="2024-03-05T07:52:47.222" v="14068" actId="1076"/>
      <pc:docMkLst>
        <pc:docMk/>
      </pc:docMkLst>
      <pc:sldChg chg="modSp mod">
        <pc:chgData name="Binita Gupta (binitag)" userId="2e1667b5-636b-4c95-a3b3-a8a0dc9f68da" providerId="ADAL" clId="{6A3A8A75-6158-CE43-8164-3D0B48572E07}" dt="2024-03-03T08:29:54.013" v="12622" actId="20577"/>
        <pc:sldMkLst>
          <pc:docMk/>
          <pc:sldMk cId="0" sldId="256"/>
        </pc:sldMkLst>
        <pc:spChg chg="mod">
          <ac:chgData name="Binita Gupta (binitag)" userId="2e1667b5-636b-4c95-a3b3-a8a0dc9f68da" providerId="ADAL" clId="{6A3A8A75-6158-CE43-8164-3D0B48572E07}" dt="2024-03-03T08:29:54.013" v="12622" actId="20577"/>
          <ac:spMkLst>
            <pc:docMk/>
            <pc:sldMk cId="0" sldId="256"/>
            <ac:spMk id="6" creationId="{00000000-0000-0000-0000-000000000000}"/>
          </ac:spMkLst>
        </pc:spChg>
        <pc:spChg chg="mod">
          <ac:chgData name="Binita Gupta (binitag)" userId="2e1667b5-636b-4c95-a3b3-a8a0dc9f68da" providerId="ADAL" clId="{6A3A8A75-6158-CE43-8164-3D0B48572E07}" dt="2024-03-03T00:46:00.023" v="6643" actId="20577"/>
          <ac:spMkLst>
            <pc:docMk/>
            <pc:sldMk cId="0" sldId="256"/>
            <ac:spMk id="3073" creationId="{00000000-0000-0000-0000-000000000000}"/>
          </ac:spMkLst>
        </pc:spChg>
        <pc:spChg chg="mod">
          <ac:chgData name="Binita Gupta (binitag)" userId="2e1667b5-636b-4c95-a3b3-a8a0dc9f68da" providerId="ADAL" clId="{6A3A8A75-6158-CE43-8164-3D0B48572E07}" dt="2024-03-03T07:09:16.829" v="11806" actId="20577"/>
          <ac:spMkLst>
            <pc:docMk/>
            <pc:sldMk cId="0" sldId="256"/>
            <ac:spMk id="3074" creationId="{00000000-0000-0000-0000-000000000000}"/>
          </ac:spMkLst>
        </pc:spChg>
      </pc:sldChg>
      <pc:sldChg chg="del">
        <pc:chgData name="Binita Gupta (binitag)" userId="2e1667b5-636b-4c95-a3b3-a8a0dc9f68da" providerId="ADAL" clId="{6A3A8A75-6158-CE43-8164-3D0B48572E07}" dt="2024-02-29T20:40:46.735" v="4364" actId="2696"/>
        <pc:sldMkLst>
          <pc:docMk/>
          <pc:sldMk cId="0" sldId="257"/>
        </pc:sldMkLst>
      </pc:sldChg>
      <pc:sldChg chg="modSp add del mod">
        <pc:chgData name="Binita Gupta (binitag)" userId="2e1667b5-636b-4c95-a3b3-a8a0dc9f68da" providerId="ADAL" clId="{6A3A8A75-6158-CE43-8164-3D0B48572E07}" dt="2024-03-03T08:25:50.694" v="12614" actId="403"/>
        <pc:sldMkLst>
          <pc:docMk/>
          <pc:sldMk cId="0" sldId="264"/>
        </pc:sldMkLst>
        <pc:spChg chg="mod">
          <ac:chgData name="Binita Gupta (binitag)" userId="2e1667b5-636b-4c95-a3b3-a8a0dc9f68da" providerId="ADAL" clId="{6A3A8A75-6158-CE43-8164-3D0B48572E07}" dt="2024-03-03T08:25:50.694" v="12614" actId="403"/>
          <ac:spMkLst>
            <pc:docMk/>
            <pc:sldMk cId="0" sldId="264"/>
            <ac:spMk id="2" creationId="{00000000-0000-0000-0000-000000000000}"/>
          </ac:spMkLst>
        </pc:spChg>
      </pc:sldChg>
      <pc:sldChg chg="del">
        <pc:chgData name="Binita Gupta (binitag)" userId="2e1667b5-636b-4c95-a3b3-a8a0dc9f68da" providerId="ADAL" clId="{6A3A8A75-6158-CE43-8164-3D0B48572E07}" dt="2024-03-03T07:08:58.229" v="11781" actId="2696"/>
        <pc:sldMkLst>
          <pc:docMk/>
          <pc:sldMk cId="2953422198" sldId="266"/>
        </pc:sldMkLst>
      </pc:sldChg>
      <pc:sldChg chg="del">
        <pc:chgData name="Binita Gupta (binitag)" userId="2e1667b5-636b-4c95-a3b3-a8a0dc9f68da" providerId="ADAL" clId="{6A3A8A75-6158-CE43-8164-3D0B48572E07}" dt="2024-03-03T07:08:58.415" v="11782" actId="2696"/>
        <pc:sldMkLst>
          <pc:docMk/>
          <pc:sldMk cId="3100640423" sldId="267"/>
        </pc:sldMkLst>
      </pc:sldChg>
      <pc:sldChg chg="del">
        <pc:chgData name="Binita Gupta (binitag)" userId="2e1667b5-636b-4c95-a3b3-a8a0dc9f68da" providerId="ADAL" clId="{6A3A8A75-6158-CE43-8164-3D0B48572E07}" dt="2024-03-03T07:09:05.008" v="11785" actId="2696"/>
        <pc:sldMkLst>
          <pc:docMk/>
          <pc:sldMk cId="1075417426" sldId="276"/>
        </pc:sldMkLst>
      </pc:sldChg>
      <pc:sldChg chg="del">
        <pc:chgData name="Binita Gupta (binitag)" userId="2e1667b5-636b-4c95-a3b3-a8a0dc9f68da" providerId="ADAL" clId="{6A3A8A75-6158-CE43-8164-3D0B48572E07}" dt="2024-03-03T07:09:05.075" v="11803" actId="2696"/>
        <pc:sldMkLst>
          <pc:docMk/>
          <pc:sldMk cId="1899805933" sldId="282"/>
        </pc:sldMkLst>
      </pc:sldChg>
      <pc:sldChg chg="del">
        <pc:chgData name="Binita Gupta (binitag)" userId="2e1667b5-636b-4c95-a3b3-a8a0dc9f68da" providerId="ADAL" clId="{6A3A8A75-6158-CE43-8164-3D0B48572E07}" dt="2024-03-03T07:09:05.034" v="11796" actId="2696"/>
        <pc:sldMkLst>
          <pc:docMk/>
          <pc:sldMk cId="1300546902" sldId="283"/>
        </pc:sldMkLst>
      </pc:sldChg>
      <pc:sldChg chg="del">
        <pc:chgData name="Binita Gupta (binitag)" userId="2e1667b5-636b-4c95-a3b3-a8a0dc9f68da" providerId="ADAL" clId="{6A3A8A75-6158-CE43-8164-3D0B48572E07}" dt="2024-03-03T07:09:05.035" v="11797" actId="2696"/>
        <pc:sldMkLst>
          <pc:docMk/>
          <pc:sldMk cId="3160937320" sldId="287"/>
        </pc:sldMkLst>
      </pc:sldChg>
      <pc:sldChg chg="del">
        <pc:chgData name="Binita Gupta (binitag)" userId="2e1667b5-636b-4c95-a3b3-a8a0dc9f68da" providerId="ADAL" clId="{6A3A8A75-6158-CE43-8164-3D0B48572E07}" dt="2024-03-03T07:08:58.647" v="11783" actId="2696"/>
        <pc:sldMkLst>
          <pc:docMk/>
          <pc:sldMk cId="184415321" sldId="288"/>
        </pc:sldMkLst>
      </pc:sldChg>
      <pc:sldChg chg="del">
        <pc:chgData name="Binita Gupta (binitag)" userId="2e1667b5-636b-4c95-a3b3-a8a0dc9f68da" providerId="ADAL" clId="{6A3A8A75-6158-CE43-8164-3D0B48572E07}" dt="2024-03-03T07:08:58.928" v="11784" actId="2696"/>
        <pc:sldMkLst>
          <pc:docMk/>
          <pc:sldMk cId="1552356036" sldId="290"/>
        </pc:sldMkLst>
      </pc:sldChg>
      <pc:sldChg chg="del">
        <pc:chgData name="Binita Gupta (binitag)" userId="2e1667b5-636b-4c95-a3b3-a8a0dc9f68da" providerId="ADAL" clId="{6A3A8A75-6158-CE43-8164-3D0B48572E07}" dt="2024-03-03T07:09:05.026" v="11790" actId="2696"/>
        <pc:sldMkLst>
          <pc:docMk/>
          <pc:sldMk cId="2189449108" sldId="291"/>
        </pc:sldMkLst>
      </pc:sldChg>
      <pc:sldChg chg="del">
        <pc:chgData name="Binita Gupta (binitag)" userId="2e1667b5-636b-4c95-a3b3-a8a0dc9f68da" providerId="ADAL" clId="{6A3A8A75-6158-CE43-8164-3D0B48572E07}" dt="2024-03-03T07:09:05.019" v="11788" actId="2696"/>
        <pc:sldMkLst>
          <pc:docMk/>
          <pc:sldMk cId="4045845716" sldId="292"/>
        </pc:sldMkLst>
      </pc:sldChg>
      <pc:sldChg chg="del">
        <pc:chgData name="Binita Gupta (binitag)" userId="2e1667b5-636b-4c95-a3b3-a8a0dc9f68da" providerId="ADAL" clId="{6A3A8A75-6158-CE43-8164-3D0B48572E07}" dt="2024-03-03T07:09:05.064" v="11802" actId="2696"/>
        <pc:sldMkLst>
          <pc:docMk/>
          <pc:sldMk cId="2800919492" sldId="294"/>
        </pc:sldMkLst>
      </pc:sldChg>
      <pc:sldChg chg="del">
        <pc:chgData name="Binita Gupta (binitag)" userId="2e1667b5-636b-4c95-a3b3-a8a0dc9f68da" providerId="ADAL" clId="{6A3A8A75-6158-CE43-8164-3D0B48572E07}" dt="2024-03-03T07:09:05.024" v="11789" actId="2696"/>
        <pc:sldMkLst>
          <pc:docMk/>
          <pc:sldMk cId="1974818652" sldId="295"/>
        </pc:sldMkLst>
      </pc:sldChg>
      <pc:sldChg chg="del">
        <pc:chgData name="Binita Gupta (binitag)" userId="2e1667b5-636b-4c95-a3b3-a8a0dc9f68da" providerId="ADAL" clId="{6A3A8A75-6158-CE43-8164-3D0B48572E07}" dt="2024-03-03T07:09:05.058" v="11799" actId="2696"/>
        <pc:sldMkLst>
          <pc:docMk/>
          <pc:sldMk cId="3128179532" sldId="296"/>
        </pc:sldMkLst>
      </pc:sldChg>
      <pc:sldChg chg="del">
        <pc:chgData name="Binita Gupta (binitag)" userId="2e1667b5-636b-4c95-a3b3-a8a0dc9f68da" providerId="ADAL" clId="{6A3A8A75-6158-CE43-8164-3D0B48572E07}" dt="2024-03-03T07:09:05.018" v="11787" actId="2696"/>
        <pc:sldMkLst>
          <pc:docMk/>
          <pc:sldMk cId="2595449661" sldId="297"/>
        </pc:sldMkLst>
      </pc:sldChg>
      <pc:sldChg chg="del">
        <pc:chgData name="Binita Gupta (binitag)" userId="2e1667b5-636b-4c95-a3b3-a8a0dc9f68da" providerId="ADAL" clId="{6A3A8A75-6158-CE43-8164-3D0B48572E07}" dt="2024-03-03T07:09:05.032" v="11795" actId="2696"/>
        <pc:sldMkLst>
          <pc:docMk/>
          <pc:sldMk cId="69757405" sldId="300"/>
        </pc:sldMkLst>
      </pc:sldChg>
      <pc:sldChg chg="del">
        <pc:chgData name="Binita Gupta (binitag)" userId="2e1667b5-636b-4c95-a3b3-a8a0dc9f68da" providerId="ADAL" clId="{6A3A8A75-6158-CE43-8164-3D0B48572E07}" dt="2024-03-03T07:09:05.059" v="11800" actId="2696"/>
        <pc:sldMkLst>
          <pc:docMk/>
          <pc:sldMk cId="2283623507" sldId="301"/>
        </pc:sldMkLst>
      </pc:sldChg>
      <pc:sldChg chg="del">
        <pc:chgData name="Binita Gupta (binitag)" userId="2e1667b5-636b-4c95-a3b3-a8a0dc9f68da" providerId="ADAL" clId="{6A3A8A75-6158-CE43-8164-3D0B48572E07}" dt="2024-03-03T07:09:05.031" v="11794" actId="2696"/>
        <pc:sldMkLst>
          <pc:docMk/>
          <pc:sldMk cId="3989689201" sldId="303"/>
        </pc:sldMkLst>
      </pc:sldChg>
      <pc:sldChg chg="del">
        <pc:chgData name="Binita Gupta (binitag)" userId="2e1667b5-636b-4c95-a3b3-a8a0dc9f68da" providerId="ADAL" clId="{6A3A8A75-6158-CE43-8164-3D0B48572E07}" dt="2024-03-03T07:09:05.083" v="11804" actId="2696"/>
        <pc:sldMkLst>
          <pc:docMk/>
          <pc:sldMk cId="3112040221" sldId="304"/>
        </pc:sldMkLst>
      </pc:sldChg>
      <pc:sldChg chg="del">
        <pc:chgData name="Binita Gupta (binitag)" userId="2e1667b5-636b-4c95-a3b3-a8a0dc9f68da" providerId="ADAL" clId="{6A3A8A75-6158-CE43-8164-3D0B48572E07}" dt="2024-03-03T07:09:05.063" v="11801" actId="2696"/>
        <pc:sldMkLst>
          <pc:docMk/>
          <pc:sldMk cId="4135912332" sldId="305"/>
        </pc:sldMkLst>
      </pc:sldChg>
      <pc:sldChg chg="del">
        <pc:chgData name="Binita Gupta (binitag)" userId="2e1667b5-636b-4c95-a3b3-a8a0dc9f68da" providerId="ADAL" clId="{6A3A8A75-6158-CE43-8164-3D0B48572E07}" dt="2024-03-03T07:09:05.027" v="11791" actId="2696"/>
        <pc:sldMkLst>
          <pc:docMk/>
          <pc:sldMk cId="2719389330" sldId="306"/>
        </pc:sldMkLst>
      </pc:sldChg>
      <pc:sldChg chg="del">
        <pc:chgData name="Binita Gupta (binitag)" userId="2e1667b5-636b-4c95-a3b3-a8a0dc9f68da" providerId="ADAL" clId="{6A3A8A75-6158-CE43-8164-3D0B48572E07}" dt="2024-03-03T07:09:05.011" v="11786" actId="2696"/>
        <pc:sldMkLst>
          <pc:docMk/>
          <pc:sldMk cId="3144404592" sldId="307"/>
        </pc:sldMkLst>
      </pc:sldChg>
      <pc:sldChg chg="del">
        <pc:chgData name="Binita Gupta (binitag)" userId="2e1667b5-636b-4c95-a3b3-a8a0dc9f68da" providerId="ADAL" clId="{6A3A8A75-6158-CE43-8164-3D0B48572E07}" dt="2024-03-03T07:09:05.028" v="11792" actId="2696"/>
        <pc:sldMkLst>
          <pc:docMk/>
          <pc:sldMk cId="785965236" sldId="308"/>
        </pc:sldMkLst>
      </pc:sldChg>
      <pc:sldChg chg="del">
        <pc:chgData name="Binita Gupta (binitag)" userId="2e1667b5-636b-4c95-a3b3-a8a0dc9f68da" providerId="ADAL" clId="{6A3A8A75-6158-CE43-8164-3D0B48572E07}" dt="2024-03-03T07:09:05.054" v="11798" actId="2696"/>
        <pc:sldMkLst>
          <pc:docMk/>
          <pc:sldMk cId="2335054722" sldId="311"/>
        </pc:sldMkLst>
      </pc:sldChg>
      <pc:sldChg chg="addSp delSp modSp add mod ord">
        <pc:chgData name="Binita Gupta (binitag)" userId="2e1667b5-636b-4c95-a3b3-a8a0dc9f68da" providerId="ADAL" clId="{6A3A8A75-6158-CE43-8164-3D0B48572E07}" dt="2024-03-04T20:20:38.327" v="14032" actId="20577"/>
        <pc:sldMkLst>
          <pc:docMk/>
          <pc:sldMk cId="2470693909" sldId="312"/>
        </pc:sldMkLst>
        <pc:spChg chg="add del mod">
          <ac:chgData name="Binita Gupta (binitag)" userId="2e1667b5-636b-4c95-a3b3-a8a0dc9f68da" providerId="ADAL" clId="{6A3A8A75-6158-CE43-8164-3D0B48572E07}" dt="2024-02-29T15:49:17.741" v="683"/>
          <ac:spMkLst>
            <pc:docMk/>
            <pc:sldMk cId="2470693909" sldId="312"/>
            <ac:spMk id="2" creationId="{F56345FE-2230-E367-6859-05A4EEE3FD11}"/>
          </ac:spMkLst>
        </pc:spChg>
        <pc:spChg chg="add del mod">
          <ac:chgData name="Binita Gupta (binitag)" userId="2e1667b5-636b-4c95-a3b3-a8a0dc9f68da" providerId="ADAL" clId="{6A3A8A75-6158-CE43-8164-3D0B48572E07}" dt="2024-02-29T15:49:32.402" v="686"/>
          <ac:spMkLst>
            <pc:docMk/>
            <pc:sldMk cId="2470693909" sldId="312"/>
            <ac:spMk id="3" creationId="{50602ECB-2604-7AEE-123A-375AC2CA8B3A}"/>
          </ac:spMkLst>
        </pc:spChg>
        <pc:spChg chg="mod">
          <ac:chgData name="Binita Gupta (binitag)" userId="2e1667b5-636b-4c95-a3b3-a8a0dc9f68da" providerId="ADAL" clId="{6A3A8A75-6158-CE43-8164-3D0B48572E07}" dt="2024-03-04T20:20:38.327" v="14032" actId="20577"/>
          <ac:spMkLst>
            <pc:docMk/>
            <pc:sldMk cId="2470693909" sldId="312"/>
            <ac:spMk id="4098" creationId="{00000000-0000-0000-0000-000000000000}"/>
          </ac:spMkLst>
        </pc:spChg>
      </pc:sldChg>
      <pc:sldChg chg="modSp add del mod">
        <pc:chgData name="Binita Gupta (binitag)" userId="2e1667b5-636b-4c95-a3b3-a8a0dc9f68da" providerId="ADAL" clId="{6A3A8A75-6158-CE43-8164-3D0B48572E07}" dt="2024-02-29T07:38:10.557" v="278" actId="2696"/>
        <pc:sldMkLst>
          <pc:docMk/>
          <pc:sldMk cId="3631347344" sldId="312"/>
        </pc:sldMkLst>
        <pc:spChg chg="mod">
          <ac:chgData name="Binita Gupta (binitag)" userId="2e1667b5-636b-4c95-a3b3-a8a0dc9f68da" providerId="ADAL" clId="{6A3A8A75-6158-CE43-8164-3D0B48572E07}" dt="2024-02-29T07:35:13.786" v="277" actId="20577"/>
          <ac:spMkLst>
            <pc:docMk/>
            <pc:sldMk cId="3631347344" sldId="312"/>
            <ac:spMk id="4098" creationId="{00000000-0000-0000-0000-000000000000}"/>
          </ac:spMkLst>
        </pc:spChg>
      </pc:sldChg>
      <pc:sldChg chg="add del">
        <pc:chgData name="Binita Gupta (binitag)" userId="2e1667b5-636b-4c95-a3b3-a8a0dc9f68da" providerId="ADAL" clId="{6A3A8A75-6158-CE43-8164-3D0B48572E07}" dt="2024-02-29T20:40:45.543" v="4363" actId="2696"/>
        <pc:sldMkLst>
          <pc:docMk/>
          <pc:sldMk cId="1635419571" sldId="313"/>
        </pc:sldMkLst>
      </pc:sldChg>
      <pc:sldChg chg="add del">
        <pc:chgData name="Binita Gupta (binitag)" userId="2e1667b5-636b-4c95-a3b3-a8a0dc9f68da" providerId="ADAL" clId="{6A3A8A75-6158-CE43-8164-3D0B48572E07}" dt="2024-02-29T07:39:07.026" v="302"/>
        <pc:sldMkLst>
          <pc:docMk/>
          <pc:sldMk cId="2388982222" sldId="313"/>
        </pc:sldMkLst>
      </pc:sldChg>
      <pc:sldChg chg="modSp add del mod">
        <pc:chgData name="Binita Gupta (binitag)" userId="2e1667b5-636b-4c95-a3b3-a8a0dc9f68da" providerId="ADAL" clId="{6A3A8A75-6158-CE43-8164-3D0B48572E07}" dt="2024-02-29T19:01:36.311" v="2242" actId="2696"/>
        <pc:sldMkLst>
          <pc:docMk/>
          <pc:sldMk cId="4190124659" sldId="314"/>
        </pc:sldMkLst>
        <pc:spChg chg="mod">
          <ac:chgData name="Binita Gupta (binitag)" userId="2e1667b5-636b-4c95-a3b3-a8a0dc9f68da" providerId="ADAL" clId="{6A3A8A75-6158-CE43-8164-3D0B48572E07}" dt="2024-02-29T15:50:44.719" v="744" actId="20577"/>
          <ac:spMkLst>
            <pc:docMk/>
            <pc:sldMk cId="4190124659" sldId="314"/>
            <ac:spMk id="4097" creationId="{00000000-0000-0000-0000-000000000000}"/>
          </ac:spMkLst>
        </pc:spChg>
        <pc:spChg chg="mod">
          <ac:chgData name="Binita Gupta (binitag)" userId="2e1667b5-636b-4c95-a3b3-a8a0dc9f68da" providerId="ADAL" clId="{6A3A8A75-6158-CE43-8164-3D0B48572E07}" dt="2024-02-29T18:58:52.024" v="2206" actId="20577"/>
          <ac:spMkLst>
            <pc:docMk/>
            <pc:sldMk cId="4190124659" sldId="314"/>
            <ac:spMk id="4098" creationId="{00000000-0000-0000-0000-000000000000}"/>
          </ac:spMkLst>
        </pc:spChg>
      </pc:sldChg>
      <pc:sldChg chg="modSp add mod">
        <pc:chgData name="Binita Gupta (binitag)" userId="2e1667b5-636b-4c95-a3b3-a8a0dc9f68da" providerId="ADAL" clId="{6A3A8A75-6158-CE43-8164-3D0B48572E07}" dt="2024-03-04T18:14:13.101" v="12649" actId="20578"/>
        <pc:sldMkLst>
          <pc:docMk/>
          <pc:sldMk cId="53126868" sldId="315"/>
        </pc:sldMkLst>
        <pc:spChg chg="mod">
          <ac:chgData name="Binita Gupta (binitag)" userId="2e1667b5-636b-4c95-a3b3-a8a0dc9f68da" providerId="ADAL" clId="{6A3A8A75-6158-CE43-8164-3D0B48572E07}" dt="2024-03-02T23:27:39.720" v="6435" actId="20577"/>
          <ac:spMkLst>
            <pc:docMk/>
            <pc:sldMk cId="53126868" sldId="315"/>
            <ac:spMk id="4097" creationId="{00000000-0000-0000-0000-000000000000}"/>
          </ac:spMkLst>
        </pc:spChg>
        <pc:spChg chg="mod">
          <ac:chgData name="Binita Gupta (binitag)" userId="2e1667b5-636b-4c95-a3b3-a8a0dc9f68da" providerId="ADAL" clId="{6A3A8A75-6158-CE43-8164-3D0B48572E07}" dt="2024-03-04T18:14:13.101" v="12649" actId="20578"/>
          <ac:spMkLst>
            <pc:docMk/>
            <pc:sldMk cId="53126868" sldId="315"/>
            <ac:spMk id="4098" creationId="{00000000-0000-0000-0000-000000000000}"/>
          </ac:spMkLst>
        </pc:spChg>
      </pc:sldChg>
      <pc:sldChg chg="modSp add mod ord">
        <pc:chgData name="Binita Gupta (binitag)" userId="2e1667b5-636b-4c95-a3b3-a8a0dc9f68da" providerId="ADAL" clId="{6A3A8A75-6158-CE43-8164-3D0B48572E07}" dt="2024-03-05T05:05:09.416" v="14065" actId="20577"/>
        <pc:sldMkLst>
          <pc:docMk/>
          <pc:sldMk cId="107204596" sldId="316"/>
        </pc:sldMkLst>
        <pc:spChg chg="mod">
          <ac:chgData name="Binita Gupta (binitag)" userId="2e1667b5-636b-4c95-a3b3-a8a0dc9f68da" providerId="ADAL" clId="{6A3A8A75-6158-CE43-8164-3D0B48572E07}" dt="2024-03-05T05:05:09.416" v="14065" actId="20577"/>
          <ac:spMkLst>
            <pc:docMk/>
            <pc:sldMk cId="107204596" sldId="316"/>
            <ac:spMk id="4098" creationId="{00000000-0000-0000-0000-000000000000}"/>
          </ac:spMkLst>
        </pc:spChg>
      </pc:sldChg>
      <pc:sldChg chg="addSp delSp modSp add del mod">
        <pc:chgData name="Binita Gupta (binitag)" userId="2e1667b5-636b-4c95-a3b3-a8a0dc9f68da" providerId="ADAL" clId="{6A3A8A75-6158-CE43-8164-3D0B48572E07}" dt="2024-03-04T20:12:01.811" v="14015" actId="2696"/>
        <pc:sldMkLst>
          <pc:docMk/>
          <pc:sldMk cId="4103830749" sldId="317"/>
        </pc:sldMkLst>
        <pc:spChg chg="add mod">
          <ac:chgData name="Binita Gupta (binitag)" userId="2e1667b5-636b-4c95-a3b3-a8a0dc9f68da" providerId="ADAL" clId="{6A3A8A75-6158-CE43-8164-3D0B48572E07}" dt="2024-03-02T23:54:07.265" v="6595"/>
          <ac:spMkLst>
            <pc:docMk/>
            <pc:sldMk cId="4103830749" sldId="317"/>
            <ac:spMk id="7" creationId="{6F3D408D-1B56-2BAD-92FC-F09A97F22E36}"/>
          </ac:spMkLst>
        </pc:spChg>
        <pc:spChg chg="add mod">
          <ac:chgData name="Binita Gupta (binitag)" userId="2e1667b5-636b-4c95-a3b3-a8a0dc9f68da" providerId="ADAL" clId="{6A3A8A75-6158-CE43-8164-3D0B48572E07}" dt="2024-03-02T23:54:07.265" v="6595"/>
          <ac:spMkLst>
            <pc:docMk/>
            <pc:sldMk cId="4103830749" sldId="317"/>
            <ac:spMk id="8" creationId="{1431961B-625A-6DA1-D9D0-A56F2ED77767}"/>
          </ac:spMkLst>
        </pc:spChg>
        <pc:spChg chg="add mod">
          <ac:chgData name="Binita Gupta (binitag)" userId="2e1667b5-636b-4c95-a3b3-a8a0dc9f68da" providerId="ADAL" clId="{6A3A8A75-6158-CE43-8164-3D0B48572E07}" dt="2024-03-02T23:54:07.265" v="6595"/>
          <ac:spMkLst>
            <pc:docMk/>
            <pc:sldMk cId="4103830749" sldId="317"/>
            <ac:spMk id="9" creationId="{461B73C0-B05C-8935-D546-1AAA2836CC01}"/>
          </ac:spMkLst>
        </pc:spChg>
        <pc:spChg chg="add mod">
          <ac:chgData name="Binita Gupta (binitag)" userId="2e1667b5-636b-4c95-a3b3-a8a0dc9f68da" providerId="ADAL" clId="{6A3A8A75-6158-CE43-8164-3D0B48572E07}" dt="2024-03-02T23:54:07.265" v="6595"/>
          <ac:spMkLst>
            <pc:docMk/>
            <pc:sldMk cId="4103830749" sldId="317"/>
            <ac:spMk id="10" creationId="{6B7E4A75-A778-CEF5-CF32-226A72444FBF}"/>
          </ac:spMkLst>
        </pc:spChg>
        <pc:spChg chg="add mod">
          <ac:chgData name="Binita Gupta (binitag)" userId="2e1667b5-636b-4c95-a3b3-a8a0dc9f68da" providerId="ADAL" clId="{6A3A8A75-6158-CE43-8164-3D0B48572E07}" dt="2024-03-02T23:54:07.265" v="6595"/>
          <ac:spMkLst>
            <pc:docMk/>
            <pc:sldMk cId="4103830749" sldId="317"/>
            <ac:spMk id="11" creationId="{BA6F5C78-C40E-21DC-D472-8B8CE7EB4E8F}"/>
          </ac:spMkLst>
        </pc:spChg>
        <pc:spChg chg="add mod">
          <ac:chgData name="Binita Gupta (binitag)" userId="2e1667b5-636b-4c95-a3b3-a8a0dc9f68da" providerId="ADAL" clId="{6A3A8A75-6158-CE43-8164-3D0B48572E07}" dt="2024-03-02T23:54:07.265" v="6595"/>
          <ac:spMkLst>
            <pc:docMk/>
            <pc:sldMk cId="4103830749" sldId="317"/>
            <ac:spMk id="12" creationId="{51416101-1E59-23EC-13A1-538E00A315FF}"/>
          </ac:spMkLst>
        </pc:spChg>
        <pc:spChg chg="add mod">
          <ac:chgData name="Binita Gupta (binitag)" userId="2e1667b5-636b-4c95-a3b3-a8a0dc9f68da" providerId="ADAL" clId="{6A3A8A75-6158-CE43-8164-3D0B48572E07}" dt="2024-03-02T23:54:07.265" v="6595"/>
          <ac:spMkLst>
            <pc:docMk/>
            <pc:sldMk cId="4103830749" sldId="317"/>
            <ac:spMk id="13" creationId="{6938F69D-3140-73D6-A947-EAC9B066B501}"/>
          </ac:spMkLst>
        </pc:spChg>
        <pc:spChg chg="add mod">
          <ac:chgData name="Binita Gupta (binitag)" userId="2e1667b5-636b-4c95-a3b3-a8a0dc9f68da" providerId="ADAL" clId="{6A3A8A75-6158-CE43-8164-3D0B48572E07}" dt="2024-03-02T23:54:07.265" v="6595"/>
          <ac:spMkLst>
            <pc:docMk/>
            <pc:sldMk cId="4103830749" sldId="317"/>
            <ac:spMk id="14" creationId="{5BF12B5F-546B-6929-D53D-5D9AC20F326B}"/>
          </ac:spMkLst>
        </pc:spChg>
        <pc:spChg chg="add mod">
          <ac:chgData name="Binita Gupta (binitag)" userId="2e1667b5-636b-4c95-a3b3-a8a0dc9f68da" providerId="ADAL" clId="{6A3A8A75-6158-CE43-8164-3D0B48572E07}" dt="2024-03-02T23:54:07.265" v="6595"/>
          <ac:spMkLst>
            <pc:docMk/>
            <pc:sldMk cId="4103830749" sldId="317"/>
            <ac:spMk id="15" creationId="{A338C94E-634E-3955-4110-B105985E8F78}"/>
          </ac:spMkLst>
        </pc:spChg>
        <pc:spChg chg="add mod">
          <ac:chgData name="Binita Gupta (binitag)" userId="2e1667b5-636b-4c95-a3b3-a8a0dc9f68da" providerId="ADAL" clId="{6A3A8A75-6158-CE43-8164-3D0B48572E07}" dt="2024-03-02T23:54:07.265" v="6595"/>
          <ac:spMkLst>
            <pc:docMk/>
            <pc:sldMk cId="4103830749" sldId="317"/>
            <ac:spMk id="16" creationId="{16D7B88D-58BC-7BF7-B2FA-34EA0ABEBE7D}"/>
          </ac:spMkLst>
        </pc:spChg>
        <pc:spChg chg="add mod">
          <ac:chgData name="Binita Gupta (binitag)" userId="2e1667b5-636b-4c95-a3b3-a8a0dc9f68da" providerId="ADAL" clId="{6A3A8A75-6158-CE43-8164-3D0B48572E07}" dt="2024-03-02T23:54:07.265" v="6595"/>
          <ac:spMkLst>
            <pc:docMk/>
            <pc:sldMk cId="4103830749" sldId="317"/>
            <ac:spMk id="17" creationId="{E54FE209-CE41-48B5-DED4-9DA738B16088}"/>
          </ac:spMkLst>
        </pc:spChg>
        <pc:spChg chg="add mod">
          <ac:chgData name="Binita Gupta (binitag)" userId="2e1667b5-636b-4c95-a3b3-a8a0dc9f68da" providerId="ADAL" clId="{6A3A8A75-6158-CE43-8164-3D0B48572E07}" dt="2024-03-02T23:54:07.265" v="6595"/>
          <ac:spMkLst>
            <pc:docMk/>
            <pc:sldMk cId="4103830749" sldId="317"/>
            <ac:spMk id="18" creationId="{3E9BDEE0-FAF8-8ED7-B914-F5104A984709}"/>
          </ac:spMkLst>
        </pc:spChg>
        <pc:spChg chg="add mod">
          <ac:chgData name="Binita Gupta (binitag)" userId="2e1667b5-636b-4c95-a3b3-a8a0dc9f68da" providerId="ADAL" clId="{6A3A8A75-6158-CE43-8164-3D0B48572E07}" dt="2024-03-02T23:54:07.265" v="6595"/>
          <ac:spMkLst>
            <pc:docMk/>
            <pc:sldMk cId="4103830749" sldId="317"/>
            <ac:spMk id="19" creationId="{BD2C161E-4A13-9E61-009E-0592533FE732}"/>
          </ac:spMkLst>
        </pc:spChg>
        <pc:spChg chg="add mod">
          <ac:chgData name="Binita Gupta (binitag)" userId="2e1667b5-636b-4c95-a3b3-a8a0dc9f68da" providerId="ADAL" clId="{6A3A8A75-6158-CE43-8164-3D0B48572E07}" dt="2024-03-02T23:54:07.265" v="6595"/>
          <ac:spMkLst>
            <pc:docMk/>
            <pc:sldMk cId="4103830749" sldId="317"/>
            <ac:spMk id="21" creationId="{9F04B818-2912-D5A9-9F16-163D8EB958E9}"/>
          </ac:spMkLst>
        </pc:spChg>
        <pc:spChg chg="add mod">
          <ac:chgData name="Binita Gupta (binitag)" userId="2e1667b5-636b-4c95-a3b3-a8a0dc9f68da" providerId="ADAL" clId="{6A3A8A75-6158-CE43-8164-3D0B48572E07}" dt="2024-03-02T23:54:07.265" v="6595"/>
          <ac:spMkLst>
            <pc:docMk/>
            <pc:sldMk cId="4103830749" sldId="317"/>
            <ac:spMk id="22" creationId="{3DDA5444-C68B-39EB-1FD2-4C62B1B00867}"/>
          </ac:spMkLst>
        </pc:spChg>
        <pc:spChg chg="add mod">
          <ac:chgData name="Binita Gupta (binitag)" userId="2e1667b5-636b-4c95-a3b3-a8a0dc9f68da" providerId="ADAL" clId="{6A3A8A75-6158-CE43-8164-3D0B48572E07}" dt="2024-03-02T23:54:07.265" v="6595"/>
          <ac:spMkLst>
            <pc:docMk/>
            <pc:sldMk cId="4103830749" sldId="317"/>
            <ac:spMk id="23" creationId="{E97E27B3-7186-BDBE-F0C6-6110A3013F39}"/>
          </ac:spMkLst>
        </pc:spChg>
        <pc:spChg chg="add mod">
          <ac:chgData name="Binita Gupta (binitag)" userId="2e1667b5-636b-4c95-a3b3-a8a0dc9f68da" providerId="ADAL" clId="{6A3A8A75-6158-CE43-8164-3D0B48572E07}" dt="2024-03-02T23:54:07.265" v="6595"/>
          <ac:spMkLst>
            <pc:docMk/>
            <pc:sldMk cId="4103830749" sldId="317"/>
            <ac:spMk id="24" creationId="{63D6663F-9A07-CAF5-1F02-51B3A288D5EA}"/>
          </ac:spMkLst>
        </pc:spChg>
        <pc:spChg chg="add mod">
          <ac:chgData name="Binita Gupta (binitag)" userId="2e1667b5-636b-4c95-a3b3-a8a0dc9f68da" providerId="ADAL" clId="{6A3A8A75-6158-CE43-8164-3D0B48572E07}" dt="2024-03-02T23:54:07.265" v="6595"/>
          <ac:spMkLst>
            <pc:docMk/>
            <pc:sldMk cId="4103830749" sldId="317"/>
            <ac:spMk id="26" creationId="{B720D69C-07D3-BF9F-3CA9-384ED8CB5D32}"/>
          </ac:spMkLst>
        </pc:spChg>
        <pc:spChg chg="add mod">
          <ac:chgData name="Binita Gupta (binitag)" userId="2e1667b5-636b-4c95-a3b3-a8a0dc9f68da" providerId="ADAL" clId="{6A3A8A75-6158-CE43-8164-3D0B48572E07}" dt="2024-03-02T23:54:07.265" v="6595"/>
          <ac:spMkLst>
            <pc:docMk/>
            <pc:sldMk cId="4103830749" sldId="317"/>
            <ac:spMk id="28" creationId="{5820AD89-6934-D8E7-FC6A-62498FD95779}"/>
          </ac:spMkLst>
        </pc:spChg>
        <pc:spChg chg="add mod">
          <ac:chgData name="Binita Gupta (binitag)" userId="2e1667b5-636b-4c95-a3b3-a8a0dc9f68da" providerId="ADAL" clId="{6A3A8A75-6158-CE43-8164-3D0B48572E07}" dt="2024-03-02T23:54:07.265" v="6595"/>
          <ac:spMkLst>
            <pc:docMk/>
            <pc:sldMk cId="4103830749" sldId="317"/>
            <ac:spMk id="29" creationId="{EFF50F8B-88E7-C379-8EA2-634B8B245567}"/>
          </ac:spMkLst>
        </pc:spChg>
        <pc:spChg chg="add mod">
          <ac:chgData name="Binita Gupta (binitag)" userId="2e1667b5-636b-4c95-a3b3-a8a0dc9f68da" providerId="ADAL" clId="{6A3A8A75-6158-CE43-8164-3D0B48572E07}" dt="2024-03-02T23:54:07.265" v="6595"/>
          <ac:spMkLst>
            <pc:docMk/>
            <pc:sldMk cId="4103830749" sldId="317"/>
            <ac:spMk id="32" creationId="{D43AE534-62F6-945F-47AE-75350A436771}"/>
          </ac:spMkLst>
        </pc:spChg>
        <pc:spChg chg="add mod">
          <ac:chgData name="Binita Gupta (binitag)" userId="2e1667b5-636b-4c95-a3b3-a8a0dc9f68da" providerId="ADAL" clId="{6A3A8A75-6158-CE43-8164-3D0B48572E07}" dt="2024-03-02T23:54:07.265" v="6595"/>
          <ac:spMkLst>
            <pc:docMk/>
            <pc:sldMk cId="4103830749" sldId="317"/>
            <ac:spMk id="37" creationId="{8CBE422B-64BF-781E-0AF9-8B885F76F3C3}"/>
          </ac:spMkLst>
        </pc:spChg>
        <pc:spChg chg="mod">
          <ac:chgData name="Binita Gupta (binitag)" userId="2e1667b5-636b-4c95-a3b3-a8a0dc9f68da" providerId="ADAL" clId="{6A3A8A75-6158-CE43-8164-3D0B48572E07}" dt="2024-03-03T02:53:42.157" v="7584" actId="20577"/>
          <ac:spMkLst>
            <pc:docMk/>
            <pc:sldMk cId="4103830749" sldId="317"/>
            <ac:spMk id="4097" creationId="{00000000-0000-0000-0000-000000000000}"/>
          </ac:spMkLst>
        </pc:spChg>
        <pc:spChg chg="mod">
          <ac:chgData name="Binita Gupta (binitag)" userId="2e1667b5-636b-4c95-a3b3-a8a0dc9f68da" providerId="ADAL" clId="{6A3A8A75-6158-CE43-8164-3D0B48572E07}" dt="2024-03-03T03:00:29.197" v="7827" actId="20577"/>
          <ac:spMkLst>
            <pc:docMk/>
            <pc:sldMk cId="4103830749" sldId="317"/>
            <ac:spMk id="4098" creationId="{00000000-0000-0000-0000-000000000000}"/>
          </ac:spMkLst>
        </pc:spChg>
        <pc:picChg chg="add del mod">
          <ac:chgData name="Binita Gupta (binitag)" userId="2e1667b5-636b-4c95-a3b3-a8a0dc9f68da" providerId="ADAL" clId="{6A3A8A75-6158-CE43-8164-3D0B48572E07}" dt="2024-03-02T23:52:20.852" v="6586" actId="478"/>
          <ac:picMkLst>
            <pc:docMk/>
            <pc:sldMk cId="4103830749" sldId="317"/>
            <ac:picMk id="2" creationId="{7F051CDD-3FAA-289D-154C-E725CA3ADED2}"/>
          </ac:picMkLst>
        </pc:picChg>
        <pc:picChg chg="add del mod">
          <ac:chgData name="Binita Gupta (binitag)" userId="2e1667b5-636b-4c95-a3b3-a8a0dc9f68da" providerId="ADAL" clId="{6A3A8A75-6158-CE43-8164-3D0B48572E07}" dt="2024-03-02T23:54:05.818" v="6594" actId="478"/>
          <ac:picMkLst>
            <pc:docMk/>
            <pc:sldMk cId="4103830749" sldId="317"/>
            <ac:picMk id="3" creationId="{A9699FE1-9D00-96CD-D91E-60CF578CDD1A}"/>
          </ac:picMkLst>
        </pc:picChg>
        <pc:picChg chg="add del mod">
          <ac:chgData name="Binita Gupta (binitag)" userId="2e1667b5-636b-4c95-a3b3-a8a0dc9f68da" providerId="ADAL" clId="{6A3A8A75-6158-CE43-8164-3D0B48572E07}" dt="2024-03-02T23:56:26.536" v="6607" actId="478"/>
          <ac:picMkLst>
            <pc:docMk/>
            <pc:sldMk cId="4103830749" sldId="317"/>
            <ac:picMk id="38" creationId="{2AA0D86D-81A5-3C84-B249-22401DAE9B39}"/>
          </ac:picMkLst>
        </pc:picChg>
        <pc:picChg chg="add mod">
          <ac:chgData name="Binita Gupta (binitag)" userId="2e1667b5-636b-4c95-a3b3-a8a0dc9f68da" providerId="ADAL" clId="{6A3A8A75-6158-CE43-8164-3D0B48572E07}" dt="2024-03-02T23:56:41.310" v="6611" actId="1076"/>
          <ac:picMkLst>
            <pc:docMk/>
            <pc:sldMk cId="4103830749" sldId="317"/>
            <ac:picMk id="39" creationId="{150AC16F-1C70-1A32-EF63-1074E722E87D}"/>
          </ac:picMkLst>
        </pc:picChg>
        <pc:cxnChg chg="add mod">
          <ac:chgData name="Binita Gupta (binitag)" userId="2e1667b5-636b-4c95-a3b3-a8a0dc9f68da" providerId="ADAL" clId="{6A3A8A75-6158-CE43-8164-3D0B48572E07}" dt="2024-03-02T23:54:07.265" v="6595"/>
          <ac:cxnSpMkLst>
            <pc:docMk/>
            <pc:sldMk cId="4103830749" sldId="317"/>
            <ac:cxnSpMk id="20" creationId="{D0BF7B81-1B48-9F82-B336-2CEEDCBC953C}"/>
          </ac:cxnSpMkLst>
        </pc:cxnChg>
        <pc:cxnChg chg="add mod">
          <ac:chgData name="Binita Gupta (binitag)" userId="2e1667b5-636b-4c95-a3b3-a8a0dc9f68da" providerId="ADAL" clId="{6A3A8A75-6158-CE43-8164-3D0B48572E07}" dt="2024-03-02T23:54:07.265" v="6595"/>
          <ac:cxnSpMkLst>
            <pc:docMk/>
            <pc:sldMk cId="4103830749" sldId="317"/>
            <ac:cxnSpMk id="25" creationId="{A715A4CE-4804-0E9C-B577-3681D33D0A48}"/>
          </ac:cxnSpMkLst>
        </pc:cxnChg>
        <pc:cxnChg chg="add mod">
          <ac:chgData name="Binita Gupta (binitag)" userId="2e1667b5-636b-4c95-a3b3-a8a0dc9f68da" providerId="ADAL" clId="{6A3A8A75-6158-CE43-8164-3D0B48572E07}" dt="2024-03-02T23:54:07.265" v="6595"/>
          <ac:cxnSpMkLst>
            <pc:docMk/>
            <pc:sldMk cId="4103830749" sldId="317"/>
            <ac:cxnSpMk id="27" creationId="{1D20DBED-B9CA-C415-BA13-26620A3DB50D}"/>
          </ac:cxnSpMkLst>
        </pc:cxnChg>
        <pc:cxnChg chg="add mod">
          <ac:chgData name="Binita Gupta (binitag)" userId="2e1667b5-636b-4c95-a3b3-a8a0dc9f68da" providerId="ADAL" clId="{6A3A8A75-6158-CE43-8164-3D0B48572E07}" dt="2024-03-02T23:54:07.265" v="6595"/>
          <ac:cxnSpMkLst>
            <pc:docMk/>
            <pc:sldMk cId="4103830749" sldId="317"/>
            <ac:cxnSpMk id="30" creationId="{2A38C81C-0AEF-9E36-6E87-6D868F708BBD}"/>
          </ac:cxnSpMkLst>
        </pc:cxnChg>
        <pc:cxnChg chg="add mod">
          <ac:chgData name="Binita Gupta (binitag)" userId="2e1667b5-636b-4c95-a3b3-a8a0dc9f68da" providerId="ADAL" clId="{6A3A8A75-6158-CE43-8164-3D0B48572E07}" dt="2024-03-02T23:54:07.265" v="6595"/>
          <ac:cxnSpMkLst>
            <pc:docMk/>
            <pc:sldMk cId="4103830749" sldId="317"/>
            <ac:cxnSpMk id="31" creationId="{EC0F8E16-6D2F-F198-4692-BA6D4DF71889}"/>
          </ac:cxnSpMkLst>
        </pc:cxnChg>
        <pc:cxnChg chg="add mod">
          <ac:chgData name="Binita Gupta (binitag)" userId="2e1667b5-636b-4c95-a3b3-a8a0dc9f68da" providerId="ADAL" clId="{6A3A8A75-6158-CE43-8164-3D0B48572E07}" dt="2024-03-02T23:54:07.265" v="6595"/>
          <ac:cxnSpMkLst>
            <pc:docMk/>
            <pc:sldMk cId="4103830749" sldId="317"/>
            <ac:cxnSpMk id="33" creationId="{FA420CA4-C127-0B4C-37CE-C7E2C716AF44}"/>
          </ac:cxnSpMkLst>
        </pc:cxnChg>
        <pc:cxnChg chg="add mod">
          <ac:chgData name="Binita Gupta (binitag)" userId="2e1667b5-636b-4c95-a3b3-a8a0dc9f68da" providerId="ADAL" clId="{6A3A8A75-6158-CE43-8164-3D0B48572E07}" dt="2024-03-02T23:54:07.265" v="6595"/>
          <ac:cxnSpMkLst>
            <pc:docMk/>
            <pc:sldMk cId="4103830749" sldId="317"/>
            <ac:cxnSpMk id="34" creationId="{64A89D1D-D2B9-76BA-E7E6-01B360131C63}"/>
          </ac:cxnSpMkLst>
        </pc:cxnChg>
        <pc:cxnChg chg="add mod">
          <ac:chgData name="Binita Gupta (binitag)" userId="2e1667b5-636b-4c95-a3b3-a8a0dc9f68da" providerId="ADAL" clId="{6A3A8A75-6158-CE43-8164-3D0B48572E07}" dt="2024-03-02T23:54:07.265" v="6595"/>
          <ac:cxnSpMkLst>
            <pc:docMk/>
            <pc:sldMk cId="4103830749" sldId="317"/>
            <ac:cxnSpMk id="35" creationId="{6C5EA939-28F3-B361-23A5-40B90D6B486A}"/>
          </ac:cxnSpMkLst>
        </pc:cxnChg>
        <pc:cxnChg chg="add mod">
          <ac:chgData name="Binita Gupta (binitag)" userId="2e1667b5-636b-4c95-a3b3-a8a0dc9f68da" providerId="ADAL" clId="{6A3A8A75-6158-CE43-8164-3D0B48572E07}" dt="2024-03-02T23:54:07.265" v="6595"/>
          <ac:cxnSpMkLst>
            <pc:docMk/>
            <pc:sldMk cId="4103830749" sldId="317"/>
            <ac:cxnSpMk id="36" creationId="{A0E246E6-7EA7-2AD5-F1D6-9FA004B2F522}"/>
          </ac:cxnSpMkLst>
        </pc:cxnChg>
      </pc:sldChg>
      <pc:sldChg chg="addSp delSp modSp add mod">
        <pc:chgData name="Binita Gupta (binitag)" userId="2e1667b5-636b-4c95-a3b3-a8a0dc9f68da" providerId="ADAL" clId="{6A3A8A75-6158-CE43-8164-3D0B48572E07}" dt="2024-03-04T18:57:40.726" v="13705" actId="20577"/>
        <pc:sldMkLst>
          <pc:docMk/>
          <pc:sldMk cId="1846169565" sldId="318"/>
        </pc:sldMkLst>
        <pc:spChg chg="mod">
          <ac:chgData name="Binita Gupta (binitag)" userId="2e1667b5-636b-4c95-a3b3-a8a0dc9f68da" providerId="ADAL" clId="{6A3A8A75-6158-CE43-8164-3D0B48572E07}" dt="2024-02-29T20:40:19.745" v="4348" actId="20577"/>
          <ac:spMkLst>
            <pc:docMk/>
            <pc:sldMk cId="1846169565" sldId="318"/>
            <ac:spMk id="4097" creationId="{00000000-0000-0000-0000-000000000000}"/>
          </ac:spMkLst>
        </pc:spChg>
        <pc:spChg chg="mod">
          <ac:chgData name="Binita Gupta (binitag)" userId="2e1667b5-636b-4c95-a3b3-a8a0dc9f68da" providerId="ADAL" clId="{6A3A8A75-6158-CE43-8164-3D0B48572E07}" dt="2024-03-04T18:57:40.726" v="13705" actId="20577"/>
          <ac:spMkLst>
            <pc:docMk/>
            <pc:sldMk cId="1846169565" sldId="318"/>
            <ac:spMk id="4098" creationId="{00000000-0000-0000-0000-000000000000}"/>
          </ac:spMkLst>
        </pc:spChg>
        <pc:picChg chg="add mod">
          <ac:chgData name="Binita Gupta (binitag)" userId="2e1667b5-636b-4c95-a3b3-a8a0dc9f68da" providerId="ADAL" clId="{6A3A8A75-6158-CE43-8164-3D0B48572E07}" dt="2024-03-03T04:21:43.215" v="7995"/>
          <ac:picMkLst>
            <pc:docMk/>
            <pc:sldMk cId="1846169565" sldId="318"/>
            <ac:picMk id="2" creationId="{60942E04-0F89-156B-3164-F137DA1D9A3A}"/>
          </ac:picMkLst>
        </pc:picChg>
        <pc:picChg chg="add del mod">
          <ac:chgData name="Binita Gupta (binitag)" userId="2e1667b5-636b-4c95-a3b3-a8a0dc9f68da" providerId="ADAL" clId="{6A3A8A75-6158-CE43-8164-3D0B48572E07}" dt="2024-02-29T20:14:41.537" v="3344" actId="478"/>
          <ac:picMkLst>
            <pc:docMk/>
            <pc:sldMk cId="1846169565" sldId="318"/>
            <ac:picMk id="2" creationId="{943F3476-0533-05C5-1AA2-A922353F62C2}"/>
          </ac:picMkLst>
        </pc:picChg>
        <pc:picChg chg="add del mod">
          <ac:chgData name="Binita Gupta (binitag)" userId="2e1667b5-636b-4c95-a3b3-a8a0dc9f68da" providerId="ADAL" clId="{6A3A8A75-6158-CE43-8164-3D0B48572E07}" dt="2024-02-29T20:17:10.213" v="3457" actId="478"/>
          <ac:picMkLst>
            <pc:docMk/>
            <pc:sldMk cId="1846169565" sldId="318"/>
            <ac:picMk id="3" creationId="{3226C58B-3323-7971-BC8A-41EA444D441E}"/>
          </ac:picMkLst>
        </pc:picChg>
        <pc:picChg chg="add mod">
          <ac:chgData name="Binita Gupta (binitag)" userId="2e1667b5-636b-4c95-a3b3-a8a0dc9f68da" providerId="ADAL" clId="{6A3A8A75-6158-CE43-8164-3D0B48572E07}" dt="2024-03-03T05:12:56.310" v="9603" actId="1076"/>
          <ac:picMkLst>
            <pc:docMk/>
            <pc:sldMk cId="1846169565" sldId="318"/>
            <ac:picMk id="3" creationId="{9A66FCF8-6AA5-21C8-BD95-D0C370D03510}"/>
          </ac:picMkLst>
        </pc:picChg>
        <pc:picChg chg="add del mod">
          <ac:chgData name="Binita Gupta (binitag)" userId="2e1667b5-636b-4c95-a3b3-a8a0dc9f68da" providerId="ADAL" clId="{6A3A8A75-6158-CE43-8164-3D0B48572E07}" dt="2024-02-29T20:20:20.912" v="3497" actId="478"/>
          <ac:picMkLst>
            <pc:docMk/>
            <pc:sldMk cId="1846169565" sldId="318"/>
            <ac:picMk id="7" creationId="{4CA395AF-4F8D-4D80-BBC7-6EA8AA1926E4}"/>
          </ac:picMkLst>
        </pc:picChg>
        <pc:picChg chg="add del mod">
          <ac:chgData name="Binita Gupta (binitag)" userId="2e1667b5-636b-4c95-a3b3-a8a0dc9f68da" providerId="ADAL" clId="{6A3A8A75-6158-CE43-8164-3D0B48572E07}" dt="2024-02-29T20:20:36.906" v="3500" actId="478"/>
          <ac:picMkLst>
            <pc:docMk/>
            <pc:sldMk cId="1846169565" sldId="318"/>
            <ac:picMk id="8" creationId="{4BF7DF9A-C03C-81D9-4943-0293FD3325E9}"/>
          </ac:picMkLst>
        </pc:picChg>
        <pc:picChg chg="add del mod">
          <ac:chgData name="Binita Gupta (binitag)" userId="2e1667b5-636b-4c95-a3b3-a8a0dc9f68da" providerId="ADAL" clId="{6A3A8A75-6158-CE43-8164-3D0B48572E07}" dt="2024-03-03T04:21:37.991" v="7993" actId="478"/>
          <ac:picMkLst>
            <pc:docMk/>
            <pc:sldMk cId="1846169565" sldId="318"/>
            <ac:picMk id="9" creationId="{A17F6E90-026C-4FC5-D57C-5A3DB6D12226}"/>
          </ac:picMkLst>
        </pc:picChg>
      </pc:sldChg>
      <pc:sldChg chg="addSp delSp modSp add mod modClrScheme chgLayout">
        <pc:chgData name="Binita Gupta (binitag)" userId="2e1667b5-636b-4c95-a3b3-a8a0dc9f68da" providerId="ADAL" clId="{6A3A8A75-6158-CE43-8164-3D0B48572E07}" dt="2024-03-04T20:23:38.191" v="14048" actId="1076"/>
        <pc:sldMkLst>
          <pc:docMk/>
          <pc:sldMk cId="3810868281" sldId="319"/>
        </pc:sldMkLst>
        <pc:spChg chg="mod ord">
          <ac:chgData name="Binita Gupta (binitag)" userId="2e1667b5-636b-4c95-a3b3-a8a0dc9f68da" providerId="ADAL" clId="{6A3A8A75-6158-CE43-8164-3D0B48572E07}" dt="2024-03-03T04:34:37.523" v="8675" actId="26606"/>
          <ac:spMkLst>
            <pc:docMk/>
            <pc:sldMk cId="3810868281" sldId="319"/>
            <ac:spMk id="4" creationId="{00000000-0000-0000-0000-000000000000}"/>
          </ac:spMkLst>
        </pc:spChg>
        <pc:spChg chg="mod ord">
          <ac:chgData name="Binita Gupta (binitag)" userId="2e1667b5-636b-4c95-a3b3-a8a0dc9f68da" providerId="ADAL" clId="{6A3A8A75-6158-CE43-8164-3D0B48572E07}" dt="2024-03-03T04:34:37.523" v="8675" actId="26606"/>
          <ac:spMkLst>
            <pc:docMk/>
            <pc:sldMk cId="3810868281" sldId="319"/>
            <ac:spMk id="5" creationId="{00000000-0000-0000-0000-000000000000}"/>
          </ac:spMkLst>
        </pc:spChg>
        <pc:spChg chg="mod ord">
          <ac:chgData name="Binita Gupta (binitag)" userId="2e1667b5-636b-4c95-a3b3-a8a0dc9f68da" providerId="ADAL" clId="{6A3A8A75-6158-CE43-8164-3D0B48572E07}" dt="2024-03-03T04:34:37.523" v="8675" actId="26606"/>
          <ac:spMkLst>
            <pc:docMk/>
            <pc:sldMk cId="3810868281" sldId="319"/>
            <ac:spMk id="6" creationId="{00000000-0000-0000-0000-000000000000}"/>
          </ac:spMkLst>
        </pc:spChg>
        <pc:spChg chg="mod">
          <ac:chgData name="Binita Gupta (binitag)" userId="2e1667b5-636b-4c95-a3b3-a8a0dc9f68da" providerId="ADAL" clId="{6A3A8A75-6158-CE43-8164-3D0B48572E07}" dt="2024-03-03T04:34:37.523" v="8675" actId="26606"/>
          <ac:spMkLst>
            <pc:docMk/>
            <pc:sldMk cId="3810868281" sldId="319"/>
            <ac:spMk id="4097" creationId="{00000000-0000-0000-0000-000000000000}"/>
          </ac:spMkLst>
        </pc:spChg>
        <pc:spChg chg="mod">
          <ac:chgData name="Binita Gupta (binitag)" userId="2e1667b5-636b-4c95-a3b3-a8a0dc9f68da" providerId="ADAL" clId="{6A3A8A75-6158-CE43-8164-3D0B48572E07}" dt="2024-03-04T20:23:35.242" v="14047" actId="1076"/>
          <ac:spMkLst>
            <pc:docMk/>
            <pc:sldMk cId="3810868281" sldId="319"/>
            <ac:spMk id="4098" creationId="{00000000-0000-0000-0000-000000000000}"/>
          </ac:spMkLst>
        </pc:spChg>
        <pc:picChg chg="add del mod">
          <ac:chgData name="Binita Gupta (binitag)" userId="2e1667b5-636b-4c95-a3b3-a8a0dc9f68da" providerId="ADAL" clId="{6A3A8A75-6158-CE43-8164-3D0B48572E07}" dt="2024-03-03T04:34:14.763" v="8672" actId="478"/>
          <ac:picMkLst>
            <pc:docMk/>
            <pc:sldMk cId="3810868281" sldId="319"/>
            <ac:picMk id="2" creationId="{5BF11BC6-7B73-835C-2160-0903459C8106}"/>
          </ac:picMkLst>
        </pc:picChg>
        <pc:picChg chg="add del mod">
          <ac:chgData name="Binita Gupta (binitag)" userId="2e1667b5-636b-4c95-a3b3-a8a0dc9f68da" providerId="ADAL" clId="{6A3A8A75-6158-CE43-8164-3D0B48572E07}" dt="2024-03-03T07:41:49.295" v="12048" actId="478"/>
          <ac:picMkLst>
            <pc:docMk/>
            <pc:sldMk cId="3810868281" sldId="319"/>
            <ac:picMk id="3" creationId="{1A8962C2-1B7F-226B-37A0-0D6C3C0B5ED1}"/>
          </ac:picMkLst>
        </pc:picChg>
        <pc:picChg chg="add mod">
          <ac:chgData name="Binita Gupta (binitag)" userId="2e1667b5-636b-4c95-a3b3-a8a0dc9f68da" providerId="ADAL" clId="{6A3A8A75-6158-CE43-8164-3D0B48572E07}" dt="2024-03-04T20:23:38.191" v="14048" actId="1076"/>
          <ac:picMkLst>
            <pc:docMk/>
            <pc:sldMk cId="3810868281" sldId="319"/>
            <ac:picMk id="7" creationId="{F63CEAD8-CC31-E0D1-3B32-DC0BCC41C2ED}"/>
          </ac:picMkLst>
        </pc:picChg>
        <pc:picChg chg="del">
          <ac:chgData name="Binita Gupta (binitag)" userId="2e1667b5-636b-4c95-a3b3-a8a0dc9f68da" providerId="ADAL" clId="{6A3A8A75-6158-CE43-8164-3D0B48572E07}" dt="2024-02-29T20:39:55.808" v="4336" actId="478"/>
          <ac:picMkLst>
            <pc:docMk/>
            <pc:sldMk cId="3810868281" sldId="319"/>
            <ac:picMk id="9" creationId="{A17F6E90-026C-4FC5-D57C-5A3DB6D12226}"/>
          </ac:picMkLst>
        </pc:picChg>
      </pc:sldChg>
      <pc:sldChg chg="modSp add mod">
        <pc:chgData name="Binita Gupta (binitag)" userId="2e1667b5-636b-4c95-a3b3-a8a0dc9f68da" providerId="ADAL" clId="{6A3A8A75-6158-CE43-8164-3D0B48572E07}" dt="2024-03-04T20:22:33.634" v="14042" actId="5793"/>
        <pc:sldMkLst>
          <pc:docMk/>
          <pc:sldMk cId="4031054300" sldId="320"/>
        </pc:sldMkLst>
        <pc:spChg chg="mod">
          <ac:chgData name="Binita Gupta (binitag)" userId="2e1667b5-636b-4c95-a3b3-a8a0dc9f68da" providerId="ADAL" clId="{6A3A8A75-6158-CE43-8164-3D0B48572E07}" dt="2024-03-03T06:54:44.417" v="11363" actId="20577"/>
          <ac:spMkLst>
            <pc:docMk/>
            <pc:sldMk cId="4031054300" sldId="320"/>
            <ac:spMk id="4097" creationId="{00000000-0000-0000-0000-000000000000}"/>
          </ac:spMkLst>
        </pc:spChg>
        <pc:spChg chg="mod">
          <ac:chgData name="Binita Gupta (binitag)" userId="2e1667b5-636b-4c95-a3b3-a8a0dc9f68da" providerId="ADAL" clId="{6A3A8A75-6158-CE43-8164-3D0B48572E07}" dt="2024-03-04T20:22:33.634" v="14042" actId="5793"/>
          <ac:spMkLst>
            <pc:docMk/>
            <pc:sldMk cId="4031054300" sldId="320"/>
            <ac:spMk id="4098" creationId="{00000000-0000-0000-0000-000000000000}"/>
          </ac:spMkLst>
        </pc:spChg>
      </pc:sldChg>
      <pc:sldChg chg="modSp add mod">
        <pc:chgData name="Binita Gupta (binitag)" userId="2e1667b5-636b-4c95-a3b3-a8a0dc9f68da" providerId="ADAL" clId="{6A3A8A75-6158-CE43-8164-3D0B48572E07}" dt="2024-03-05T05:12:43.330" v="14067" actId="20577"/>
        <pc:sldMkLst>
          <pc:docMk/>
          <pc:sldMk cId="3930847488" sldId="321"/>
        </pc:sldMkLst>
        <pc:spChg chg="mod">
          <ac:chgData name="Binita Gupta (binitag)" userId="2e1667b5-636b-4c95-a3b3-a8a0dc9f68da" providerId="ADAL" clId="{6A3A8A75-6158-CE43-8164-3D0B48572E07}" dt="2024-03-05T05:12:43.330" v="14067" actId="20577"/>
          <ac:spMkLst>
            <pc:docMk/>
            <pc:sldMk cId="3930847488" sldId="321"/>
            <ac:spMk id="4098" creationId="{00000000-0000-0000-0000-000000000000}"/>
          </ac:spMkLst>
        </pc:spChg>
      </pc:sldChg>
      <pc:sldChg chg="addSp delSp modSp add del mod">
        <pc:chgData name="Binita Gupta (binitag)" userId="2e1667b5-636b-4c95-a3b3-a8a0dc9f68da" providerId="ADAL" clId="{6A3A8A75-6158-CE43-8164-3D0B48572E07}" dt="2024-03-04T20:12:06.619" v="14016" actId="2696"/>
        <pc:sldMkLst>
          <pc:docMk/>
          <pc:sldMk cId="2090202646" sldId="322"/>
        </pc:sldMkLst>
        <pc:spChg chg="add mod">
          <ac:chgData name="Binita Gupta (binitag)" userId="2e1667b5-636b-4c95-a3b3-a8a0dc9f68da" providerId="ADAL" clId="{6A3A8A75-6158-CE43-8164-3D0B48572E07}" dt="2024-03-03T01:37:18.224" v="7088"/>
          <ac:spMkLst>
            <pc:docMk/>
            <pc:sldMk cId="2090202646" sldId="322"/>
            <ac:spMk id="2" creationId="{73355C6F-F05E-B6AD-C996-E8DBA8FB7760}"/>
          </ac:spMkLst>
        </pc:spChg>
        <pc:spChg chg="add mod">
          <ac:chgData name="Binita Gupta (binitag)" userId="2e1667b5-636b-4c95-a3b3-a8a0dc9f68da" providerId="ADAL" clId="{6A3A8A75-6158-CE43-8164-3D0B48572E07}" dt="2024-03-03T01:37:18.224" v="7088"/>
          <ac:spMkLst>
            <pc:docMk/>
            <pc:sldMk cId="2090202646" sldId="322"/>
            <ac:spMk id="3" creationId="{412D1B1F-96D5-0C61-03B4-28AB96D656A3}"/>
          </ac:spMkLst>
        </pc:spChg>
        <pc:spChg chg="add mod">
          <ac:chgData name="Binita Gupta (binitag)" userId="2e1667b5-636b-4c95-a3b3-a8a0dc9f68da" providerId="ADAL" clId="{6A3A8A75-6158-CE43-8164-3D0B48572E07}" dt="2024-03-03T01:37:18.224" v="7088"/>
          <ac:spMkLst>
            <pc:docMk/>
            <pc:sldMk cId="2090202646" sldId="322"/>
            <ac:spMk id="7" creationId="{D60AD26A-71A2-0EDA-5843-83745BAF7CA4}"/>
          </ac:spMkLst>
        </pc:spChg>
        <pc:spChg chg="add mod">
          <ac:chgData name="Binita Gupta (binitag)" userId="2e1667b5-636b-4c95-a3b3-a8a0dc9f68da" providerId="ADAL" clId="{6A3A8A75-6158-CE43-8164-3D0B48572E07}" dt="2024-03-03T01:37:18.224" v="7088"/>
          <ac:spMkLst>
            <pc:docMk/>
            <pc:sldMk cId="2090202646" sldId="322"/>
            <ac:spMk id="8" creationId="{35026FE6-CCAF-056A-5A46-10B170D2A186}"/>
          </ac:spMkLst>
        </pc:spChg>
        <pc:spChg chg="add mod">
          <ac:chgData name="Binita Gupta (binitag)" userId="2e1667b5-636b-4c95-a3b3-a8a0dc9f68da" providerId="ADAL" clId="{6A3A8A75-6158-CE43-8164-3D0B48572E07}" dt="2024-03-03T01:37:18.224" v="7088"/>
          <ac:spMkLst>
            <pc:docMk/>
            <pc:sldMk cId="2090202646" sldId="322"/>
            <ac:spMk id="10" creationId="{9D865C8E-B697-875A-A4FF-B662EB249463}"/>
          </ac:spMkLst>
        </pc:spChg>
        <pc:spChg chg="add mod">
          <ac:chgData name="Binita Gupta (binitag)" userId="2e1667b5-636b-4c95-a3b3-a8a0dc9f68da" providerId="ADAL" clId="{6A3A8A75-6158-CE43-8164-3D0B48572E07}" dt="2024-03-03T01:37:18.224" v="7088"/>
          <ac:spMkLst>
            <pc:docMk/>
            <pc:sldMk cId="2090202646" sldId="322"/>
            <ac:spMk id="11" creationId="{98D94208-F55B-3064-7C13-6C01187C5579}"/>
          </ac:spMkLst>
        </pc:spChg>
        <pc:spChg chg="add mod">
          <ac:chgData name="Binita Gupta (binitag)" userId="2e1667b5-636b-4c95-a3b3-a8a0dc9f68da" providerId="ADAL" clId="{6A3A8A75-6158-CE43-8164-3D0B48572E07}" dt="2024-03-03T01:37:18.224" v="7088"/>
          <ac:spMkLst>
            <pc:docMk/>
            <pc:sldMk cId="2090202646" sldId="322"/>
            <ac:spMk id="12" creationId="{7BFCF6AE-9077-2A87-050A-DC6C5E35160C}"/>
          </ac:spMkLst>
        </pc:spChg>
        <pc:spChg chg="add mod">
          <ac:chgData name="Binita Gupta (binitag)" userId="2e1667b5-636b-4c95-a3b3-a8a0dc9f68da" providerId="ADAL" clId="{6A3A8A75-6158-CE43-8164-3D0B48572E07}" dt="2024-03-03T01:37:18.224" v="7088"/>
          <ac:spMkLst>
            <pc:docMk/>
            <pc:sldMk cId="2090202646" sldId="322"/>
            <ac:spMk id="13" creationId="{9A98E8D8-F23A-6FCC-1DBB-44B2FE016267}"/>
          </ac:spMkLst>
        </pc:spChg>
        <pc:spChg chg="add mod">
          <ac:chgData name="Binita Gupta (binitag)" userId="2e1667b5-636b-4c95-a3b3-a8a0dc9f68da" providerId="ADAL" clId="{6A3A8A75-6158-CE43-8164-3D0B48572E07}" dt="2024-03-03T01:37:18.224" v="7088"/>
          <ac:spMkLst>
            <pc:docMk/>
            <pc:sldMk cId="2090202646" sldId="322"/>
            <ac:spMk id="16" creationId="{D079208E-077E-3D74-BCF3-58CA123D24A7}"/>
          </ac:spMkLst>
        </pc:spChg>
        <pc:spChg chg="add mod">
          <ac:chgData name="Binita Gupta (binitag)" userId="2e1667b5-636b-4c95-a3b3-a8a0dc9f68da" providerId="ADAL" clId="{6A3A8A75-6158-CE43-8164-3D0B48572E07}" dt="2024-03-03T01:37:18.224" v="7088"/>
          <ac:spMkLst>
            <pc:docMk/>
            <pc:sldMk cId="2090202646" sldId="322"/>
            <ac:spMk id="18" creationId="{71801425-0CAF-84EB-7333-634882BFF827}"/>
          </ac:spMkLst>
        </pc:spChg>
        <pc:spChg chg="add mod">
          <ac:chgData name="Binita Gupta (binitag)" userId="2e1667b5-636b-4c95-a3b3-a8a0dc9f68da" providerId="ADAL" clId="{6A3A8A75-6158-CE43-8164-3D0B48572E07}" dt="2024-03-03T01:37:18.224" v="7088"/>
          <ac:spMkLst>
            <pc:docMk/>
            <pc:sldMk cId="2090202646" sldId="322"/>
            <ac:spMk id="19" creationId="{E673539F-9CD3-40D5-890C-297057F8D6CC}"/>
          </ac:spMkLst>
        </pc:spChg>
        <pc:spChg chg="add mod">
          <ac:chgData name="Binita Gupta (binitag)" userId="2e1667b5-636b-4c95-a3b3-a8a0dc9f68da" providerId="ADAL" clId="{6A3A8A75-6158-CE43-8164-3D0B48572E07}" dt="2024-03-03T01:37:18.224" v="7088"/>
          <ac:spMkLst>
            <pc:docMk/>
            <pc:sldMk cId="2090202646" sldId="322"/>
            <ac:spMk id="20" creationId="{FA5F04A3-B61D-032C-5EF9-0DB4B94954E0}"/>
          </ac:spMkLst>
        </pc:spChg>
        <pc:spChg chg="add mod">
          <ac:chgData name="Binita Gupta (binitag)" userId="2e1667b5-636b-4c95-a3b3-a8a0dc9f68da" providerId="ADAL" clId="{6A3A8A75-6158-CE43-8164-3D0B48572E07}" dt="2024-03-03T01:37:18.224" v="7088"/>
          <ac:spMkLst>
            <pc:docMk/>
            <pc:sldMk cId="2090202646" sldId="322"/>
            <ac:spMk id="22" creationId="{0C19D670-62BC-72BB-B9D1-A86BC1717011}"/>
          </ac:spMkLst>
        </pc:spChg>
        <pc:spChg chg="add mod">
          <ac:chgData name="Binita Gupta (binitag)" userId="2e1667b5-636b-4c95-a3b3-a8a0dc9f68da" providerId="ADAL" clId="{6A3A8A75-6158-CE43-8164-3D0B48572E07}" dt="2024-03-03T01:37:18.224" v="7088"/>
          <ac:spMkLst>
            <pc:docMk/>
            <pc:sldMk cId="2090202646" sldId="322"/>
            <ac:spMk id="23" creationId="{CBEFD760-D144-284D-C01B-4BF9733EF758}"/>
          </ac:spMkLst>
        </pc:spChg>
        <pc:spChg chg="add mod">
          <ac:chgData name="Binita Gupta (binitag)" userId="2e1667b5-636b-4c95-a3b3-a8a0dc9f68da" providerId="ADAL" clId="{6A3A8A75-6158-CE43-8164-3D0B48572E07}" dt="2024-03-03T01:37:18.224" v="7088"/>
          <ac:spMkLst>
            <pc:docMk/>
            <pc:sldMk cId="2090202646" sldId="322"/>
            <ac:spMk id="25" creationId="{70F53196-39F1-3AF9-3743-B9E7BEA6A4F7}"/>
          </ac:spMkLst>
        </pc:spChg>
        <pc:spChg chg="add mod">
          <ac:chgData name="Binita Gupta (binitag)" userId="2e1667b5-636b-4c95-a3b3-a8a0dc9f68da" providerId="ADAL" clId="{6A3A8A75-6158-CE43-8164-3D0B48572E07}" dt="2024-03-03T01:37:18.224" v="7088"/>
          <ac:spMkLst>
            <pc:docMk/>
            <pc:sldMk cId="2090202646" sldId="322"/>
            <ac:spMk id="26" creationId="{8813A428-E247-845E-4521-B2899EE0932A}"/>
          </ac:spMkLst>
        </pc:spChg>
        <pc:spChg chg="add mod">
          <ac:chgData name="Binita Gupta (binitag)" userId="2e1667b5-636b-4c95-a3b3-a8a0dc9f68da" providerId="ADAL" clId="{6A3A8A75-6158-CE43-8164-3D0B48572E07}" dt="2024-03-03T01:37:18.224" v="7088"/>
          <ac:spMkLst>
            <pc:docMk/>
            <pc:sldMk cId="2090202646" sldId="322"/>
            <ac:spMk id="27" creationId="{6D8740C3-1505-E006-A3E4-46F67103ECBB}"/>
          </ac:spMkLst>
        </pc:spChg>
        <pc:spChg chg="add mod">
          <ac:chgData name="Binita Gupta (binitag)" userId="2e1667b5-636b-4c95-a3b3-a8a0dc9f68da" providerId="ADAL" clId="{6A3A8A75-6158-CE43-8164-3D0B48572E07}" dt="2024-03-03T01:37:18.224" v="7088"/>
          <ac:spMkLst>
            <pc:docMk/>
            <pc:sldMk cId="2090202646" sldId="322"/>
            <ac:spMk id="28" creationId="{C201E581-359E-9ED8-74E0-B31484DDCEB7}"/>
          </ac:spMkLst>
        </pc:spChg>
        <pc:spChg chg="add mod">
          <ac:chgData name="Binita Gupta (binitag)" userId="2e1667b5-636b-4c95-a3b3-a8a0dc9f68da" providerId="ADAL" clId="{6A3A8A75-6158-CE43-8164-3D0B48572E07}" dt="2024-03-03T01:37:18.224" v="7088"/>
          <ac:spMkLst>
            <pc:docMk/>
            <pc:sldMk cId="2090202646" sldId="322"/>
            <ac:spMk id="29" creationId="{BDD6A946-73CB-783F-B923-AE7CE809B2B1}"/>
          </ac:spMkLst>
        </pc:spChg>
        <pc:spChg chg="add mod">
          <ac:chgData name="Binita Gupta (binitag)" userId="2e1667b5-636b-4c95-a3b3-a8a0dc9f68da" providerId="ADAL" clId="{6A3A8A75-6158-CE43-8164-3D0B48572E07}" dt="2024-03-03T01:37:18.224" v="7088"/>
          <ac:spMkLst>
            <pc:docMk/>
            <pc:sldMk cId="2090202646" sldId="322"/>
            <ac:spMk id="31" creationId="{AC640FCE-4364-C8ED-E942-CFF62081B653}"/>
          </ac:spMkLst>
        </pc:spChg>
        <pc:spChg chg="add mod">
          <ac:chgData name="Binita Gupta (binitag)" userId="2e1667b5-636b-4c95-a3b3-a8a0dc9f68da" providerId="ADAL" clId="{6A3A8A75-6158-CE43-8164-3D0B48572E07}" dt="2024-03-03T01:37:18.224" v="7088"/>
          <ac:spMkLst>
            <pc:docMk/>
            <pc:sldMk cId="2090202646" sldId="322"/>
            <ac:spMk id="32" creationId="{B864FD97-3528-36F5-24CC-1C4032551A1C}"/>
          </ac:spMkLst>
        </pc:spChg>
        <pc:spChg chg="add mod">
          <ac:chgData name="Binita Gupta (binitag)" userId="2e1667b5-636b-4c95-a3b3-a8a0dc9f68da" providerId="ADAL" clId="{6A3A8A75-6158-CE43-8164-3D0B48572E07}" dt="2024-03-03T01:37:18.224" v="7088"/>
          <ac:spMkLst>
            <pc:docMk/>
            <pc:sldMk cId="2090202646" sldId="322"/>
            <ac:spMk id="34" creationId="{24B6D73D-553F-A5E9-DB38-2424C57DBFF7}"/>
          </ac:spMkLst>
        </pc:spChg>
        <pc:spChg chg="add mod">
          <ac:chgData name="Binita Gupta (binitag)" userId="2e1667b5-636b-4c95-a3b3-a8a0dc9f68da" providerId="ADAL" clId="{6A3A8A75-6158-CE43-8164-3D0B48572E07}" dt="2024-03-03T01:37:18.224" v="7088"/>
          <ac:spMkLst>
            <pc:docMk/>
            <pc:sldMk cId="2090202646" sldId="322"/>
            <ac:spMk id="38" creationId="{3A584A67-F743-800D-29D9-9DF5A831C03E}"/>
          </ac:spMkLst>
        </pc:spChg>
        <pc:spChg chg="add mod">
          <ac:chgData name="Binita Gupta (binitag)" userId="2e1667b5-636b-4c95-a3b3-a8a0dc9f68da" providerId="ADAL" clId="{6A3A8A75-6158-CE43-8164-3D0B48572E07}" dt="2024-03-03T01:37:18.224" v="7088"/>
          <ac:spMkLst>
            <pc:docMk/>
            <pc:sldMk cId="2090202646" sldId="322"/>
            <ac:spMk id="41" creationId="{1B4D5F03-A012-D145-F503-5A54770D1A4E}"/>
          </ac:spMkLst>
        </pc:spChg>
        <pc:spChg chg="add mod">
          <ac:chgData name="Binita Gupta (binitag)" userId="2e1667b5-636b-4c95-a3b3-a8a0dc9f68da" providerId="ADAL" clId="{6A3A8A75-6158-CE43-8164-3D0B48572E07}" dt="2024-03-03T01:37:18.224" v="7088"/>
          <ac:spMkLst>
            <pc:docMk/>
            <pc:sldMk cId="2090202646" sldId="322"/>
            <ac:spMk id="42" creationId="{98810958-0ED5-C264-084B-2637045DC31A}"/>
          </ac:spMkLst>
        </pc:spChg>
        <pc:spChg chg="add mod">
          <ac:chgData name="Binita Gupta (binitag)" userId="2e1667b5-636b-4c95-a3b3-a8a0dc9f68da" providerId="ADAL" clId="{6A3A8A75-6158-CE43-8164-3D0B48572E07}" dt="2024-03-03T01:37:18.224" v="7088"/>
          <ac:spMkLst>
            <pc:docMk/>
            <pc:sldMk cId="2090202646" sldId="322"/>
            <ac:spMk id="43" creationId="{0ADD2ED6-6FA1-B371-0B41-D5CF06E035D1}"/>
          </ac:spMkLst>
        </pc:spChg>
        <pc:spChg chg="add mod">
          <ac:chgData name="Binita Gupta (binitag)" userId="2e1667b5-636b-4c95-a3b3-a8a0dc9f68da" providerId="ADAL" clId="{6A3A8A75-6158-CE43-8164-3D0B48572E07}" dt="2024-03-03T01:37:18.224" v="7088"/>
          <ac:spMkLst>
            <pc:docMk/>
            <pc:sldMk cId="2090202646" sldId="322"/>
            <ac:spMk id="44" creationId="{5C9E94E9-7EA7-3E25-287C-927260177EA4}"/>
          </ac:spMkLst>
        </pc:spChg>
        <pc:spChg chg="add mod">
          <ac:chgData name="Binita Gupta (binitag)" userId="2e1667b5-636b-4c95-a3b3-a8a0dc9f68da" providerId="ADAL" clId="{6A3A8A75-6158-CE43-8164-3D0B48572E07}" dt="2024-03-03T01:37:18.224" v="7088"/>
          <ac:spMkLst>
            <pc:docMk/>
            <pc:sldMk cId="2090202646" sldId="322"/>
            <ac:spMk id="45" creationId="{9A39500F-E269-E438-A080-9221260FFA04}"/>
          </ac:spMkLst>
        </pc:spChg>
        <pc:spChg chg="mod">
          <ac:chgData name="Binita Gupta (binitag)" userId="2e1667b5-636b-4c95-a3b3-a8a0dc9f68da" providerId="ADAL" clId="{6A3A8A75-6158-CE43-8164-3D0B48572E07}" dt="2024-03-03T02:53:36.532" v="7580" actId="20577"/>
          <ac:spMkLst>
            <pc:docMk/>
            <pc:sldMk cId="2090202646" sldId="322"/>
            <ac:spMk id="4097" creationId="{00000000-0000-0000-0000-000000000000}"/>
          </ac:spMkLst>
        </pc:spChg>
        <pc:spChg chg="mod">
          <ac:chgData name="Binita Gupta (binitag)" userId="2e1667b5-636b-4c95-a3b3-a8a0dc9f68da" providerId="ADAL" clId="{6A3A8A75-6158-CE43-8164-3D0B48572E07}" dt="2024-03-03T08:20:11.285" v="12428" actId="20577"/>
          <ac:spMkLst>
            <pc:docMk/>
            <pc:sldMk cId="2090202646" sldId="322"/>
            <ac:spMk id="4098" creationId="{00000000-0000-0000-0000-000000000000}"/>
          </ac:spMkLst>
        </pc:spChg>
        <pc:picChg chg="del">
          <ac:chgData name="Binita Gupta (binitag)" userId="2e1667b5-636b-4c95-a3b3-a8a0dc9f68da" providerId="ADAL" clId="{6A3A8A75-6158-CE43-8164-3D0B48572E07}" dt="2024-03-03T01:37:16.629" v="7087" actId="478"/>
          <ac:picMkLst>
            <pc:docMk/>
            <pc:sldMk cId="2090202646" sldId="322"/>
            <ac:picMk id="39" creationId="{150AC16F-1C70-1A32-EF63-1074E722E87D}"/>
          </ac:picMkLst>
        </pc:picChg>
        <pc:picChg chg="add del mod">
          <ac:chgData name="Binita Gupta (binitag)" userId="2e1667b5-636b-4c95-a3b3-a8a0dc9f68da" providerId="ADAL" clId="{6A3A8A75-6158-CE43-8164-3D0B48572E07}" dt="2024-03-03T01:42:30.149" v="7228" actId="478"/>
          <ac:picMkLst>
            <pc:docMk/>
            <pc:sldMk cId="2090202646" sldId="322"/>
            <ac:picMk id="46" creationId="{3C7BAD1C-A3DE-D955-A40C-BD0E2CE90C9A}"/>
          </ac:picMkLst>
        </pc:picChg>
        <pc:picChg chg="add mod">
          <ac:chgData name="Binita Gupta (binitag)" userId="2e1667b5-636b-4c95-a3b3-a8a0dc9f68da" providerId="ADAL" clId="{6A3A8A75-6158-CE43-8164-3D0B48572E07}" dt="2024-03-03T03:14:22.089" v="7934" actId="14100"/>
          <ac:picMkLst>
            <pc:docMk/>
            <pc:sldMk cId="2090202646" sldId="322"/>
            <ac:picMk id="47" creationId="{5DB52AD1-B9C5-657F-614D-8964B39254F4}"/>
          </ac:picMkLst>
        </pc:picChg>
        <pc:cxnChg chg="add mod">
          <ac:chgData name="Binita Gupta (binitag)" userId="2e1667b5-636b-4c95-a3b3-a8a0dc9f68da" providerId="ADAL" clId="{6A3A8A75-6158-CE43-8164-3D0B48572E07}" dt="2024-03-03T01:37:18.224" v="7088"/>
          <ac:cxnSpMkLst>
            <pc:docMk/>
            <pc:sldMk cId="2090202646" sldId="322"/>
            <ac:cxnSpMk id="9" creationId="{B20BEB15-8363-3A9F-8DB2-3B3605777E49}"/>
          </ac:cxnSpMkLst>
        </pc:cxnChg>
        <pc:cxnChg chg="add mod">
          <ac:chgData name="Binita Gupta (binitag)" userId="2e1667b5-636b-4c95-a3b3-a8a0dc9f68da" providerId="ADAL" clId="{6A3A8A75-6158-CE43-8164-3D0B48572E07}" dt="2024-03-03T01:37:18.224" v="7088"/>
          <ac:cxnSpMkLst>
            <pc:docMk/>
            <pc:sldMk cId="2090202646" sldId="322"/>
            <ac:cxnSpMk id="14" creationId="{B36F5E5E-1090-6C4E-FFED-A711C24BA934}"/>
          </ac:cxnSpMkLst>
        </pc:cxnChg>
        <pc:cxnChg chg="add mod">
          <ac:chgData name="Binita Gupta (binitag)" userId="2e1667b5-636b-4c95-a3b3-a8a0dc9f68da" providerId="ADAL" clId="{6A3A8A75-6158-CE43-8164-3D0B48572E07}" dt="2024-03-03T01:37:18.224" v="7088"/>
          <ac:cxnSpMkLst>
            <pc:docMk/>
            <pc:sldMk cId="2090202646" sldId="322"/>
            <ac:cxnSpMk id="15" creationId="{D2043F4B-529A-EEC7-0534-6A717ED0EE46}"/>
          </ac:cxnSpMkLst>
        </pc:cxnChg>
        <pc:cxnChg chg="add mod">
          <ac:chgData name="Binita Gupta (binitag)" userId="2e1667b5-636b-4c95-a3b3-a8a0dc9f68da" providerId="ADAL" clId="{6A3A8A75-6158-CE43-8164-3D0B48572E07}" dt="2024-03-03T01:37:18.224" v="7088"/>
          <ac:cxnSpMkLst>
            <pc:docMk/>
            <pc:sldMk cId="2090202646" sldId="322"/>
            <ac:cxnSpMk id="17" creationId="{2765393F-BA76-D0F6-B7EE-22086443BDA0}"/>
          </ac:cxnSpMkLst>
        </pc:cxnChg>
        <pc:cxnChg chg="add mod">
          <ac:chgData name="Binita Gupta (binitag)" userId="2e1667b5-636b-4c95-a3b3-a8a0dc9f68da" providerId="ADAL" clId="{6A3A8A75-6158-CE43-8164-3D0B48572E07}" dt="2024-03-03T01:37:18.224" v="7088"/>
          <ac:cxnSpMkLst>
            <pc:docMk/>
            <pc:sldMk cId="2090202646" sldId="322"/>
            <ac:cxnSpMk id="21" creationId="{D052C003-755E-2E98-294D-517D297A260A}"/>
          </ac:cxnSpMkLst>
        </pc:cxnChg>
        <pc:cxnChg chg="add mod">
          <ac:chgData name="Binita Gupta (binitag)" userId="2e1667b5-636b-4c95-a3b3-a8a0dc9f68da" providerId="ADAL" clId="{6A3A8A75-6158-CE43-8164-3D0B48572E07}" dt="2024-03-03T01:37:18.224" v="7088"/>
          <ac:cxnSpMkLst>
            <pc:docMk/>
            <pc:sldMk cId="2090202646" sldId="322"/>
            <ac:cxnSpMk id="24" creationId="{656B2F86-38E9-4BED-4ED2-DF8989EEA6D4}"/>
          </ac:cxnSpMkLst>
        </pc:cxnChg>
        <pc:cxnChg chg="add mod">
          <ac:chgData name="Binita Gupta (binitag)" userId="2e1667b5-636b-4c95-a3b3-a8a0dc9f68da" providerId="ADAL" clId="{6A3A8A75-6158-CE43-8164-3D0B48572E07}" dt="2024-03-03T01:37:18.224" v="7088"/>
          <ac:cxnSpMkLst>
            <pc:docMk/>
            <pc:sldMk cId="2090202646" sldId="322"/>
            <ac:cxnSpMk id="30" creationId="{E436D183-7581-3F0B-2752-A1BCBD53136A}"/>
          </ac:cxnSpMkLst>
        </pc:cxnChg>
        <pc:cxnChg chg="add mod">
          <ac:chgData name="Binita Gupta (binitag)" userId="2e1667b5-636b-4c95-a3b3-a8a0dc9f68da" providerId="ADAL" clId="{6A3A8A75-6158-CE43-8164-3D0B48572E07}" dt="2024-03-03T01:37:18.224" v="7088"/>
          <ac:cxnSpMkLst>
            <pc:docMk/>
            <pc:sldMk cId="2090202646" sldId="322"/>
            <ac:cxnSpMk id="33" creationId="{6C826D6D-745F-1D30-E325-C764FC12F330}"/>
          </ac:cxnSpMkLst>
        </pc:cxnChg>
        <pc:cxnChg chg="add mod">
          <ac:chgData name="Binita Gupta (binitag)" userId="2e1667b5-636b-4c95-a3b3-a8a0dc9f68da" providerId="ADAL" clId="{6A3A8A75-6158-CE43-8164-3D0B48572E07}" dt="2024-03-03T01:37:18.224" v="7088"/>
          <ac:cxnSpMkLst>
            <pc:docMk/>
            <pc:sldMk cId="2090202646" sldId="322"/>
            <ac:cxnSpMk id="35" creationId="{5B033969-0B19-8687-5DC7-5BEE350C2667}"/>
          </ac:cxnSpMkLst>
        </pc:cxnChg>
        <pc:cxnChg chg="add mod">
          <ac:chgData name="Binita Gupta (binitag)" userId="2e1667b5-636b-4c95-a3b3-a8a0dc9f68da" providerId="ADAL" clId="{6A3A8A75-6158-CE43-8164-3D0B48572E07}" dt="2024-03-03T01:37:18.224" v="7088"/>
          <ac:cxnSpMkLst>
            <pc:docMk/>
            <pc:sldMk cId="2090202646" sldId="322"/>
            <ac:cxnSpMk id="36" creationId="{B487569C-6F20-EB7B-41E4-5A071BB86D50}"/>
          </ac:cxnSpMkLst>
        </pc:cxnChg>
        <pc:cxnChg chg="add mod">
          <ac:chgData name="Binita Gupta (binitag)" userId="2e1667b5-636b-4c95-a3b3-a8a0dc9f68da" providerId="ADAL" clId="{6A3A8A75-6158-CE43-8164-3D0B48572E07}" dt="2024-03-03T01:37:18.224" v="7088"/>
          <ac:cxnSpMkLst>
            <pc:docMk/>
            <pc:sldMk cId="2090202646" sldId="322"/>
            <ac:cxnSpMk id="37" creationId="{EECCB0FA-A314-2674-3B33-F873C12B87EA}"/>
          </ac:cxnSpMkLst>
        </pc:cxnChg>
        <pc:cxnChg chg="add mod">
          <ac:chgData name="Binita Gupta (binitag)" userId="2e1667b5-636b-4c95-a3b3-a8a0dc9f68da" providerId="ADAL" clId="{6A3A8A75-6158-CE43-8164-3D0B48572E07}" dt="2024-03-03T01:37:18.224" v="7088"/>
          <ac:cxnSpMkLst>
            <pc:docMk/>
            <pc:sldMk cId="2090202646" sldId="322"/>
            <ac:cxnSpMk id="40" creationId="{38A74939-125B-0639-554F-6207B3C8D3D4}"/>
          </ac:cxnSpMkLst>
        </pc:cxnChg>
      </pc:sldChg>
      <pc:sldChg chg="addSp delSp modSp add mod">
        <pc:chgData name="Binita Gupta (binitag)" userId="2e1667b5-636b-4c95-a3b3-a8a0dc9f68da" providerId="ADAL" clId="{6A3A8A75-6158-CE43-8164-3D0B48572E07}" dt="2024-03-05T07:52:47.222" v="14068" actId="1076"/>
        <pc:sldMkLst>
          <pc:docMk/>
          <pc:sldMk cId="873720385" sldId="323"/>
        </pc:sldMkLst>
        <pc:spChg chg="mod">
          <ac:chgData name="Binita Gupta (binitag)" userId="2e1667b5-636b-4c95-a3b3-a8a0dc9f68da" providerId="ADAL" clId="{6A3A8A75-6158-CE43-8164-3D0B48572E07}" dt="2024-03-04T18:41:40.581" v="13554" actId="20577"/>
          <ac:spMkLst>
            <pc:docMk/>
            <pc:sldMk cId="873720385" sldId="323"/>
            <ac:spMk id="4097" creationId="{00000000-0000-0000-0000-000000000000}"/>
          </ac:spMkLst>
        </pc:spChg>
        <pc:spChg chg="mod">
          <ac:chgData name="Binita Gupta (binitag)" userId="2e1667b5-636b-4c95-a3b3-a8a0dc9f68da" providerId="ADAL" clId="{6A3A8A75-6158-CE43-8164-3D0B48572E07}" dt="2024-03-04T18:43:45.111" v="13559" actId="113"/>
          <ac:spMkLst>
            <pc:docMk/>
            <pc:sldMk cId="873720385" sldId="323"/>
            <ac:spMk id="4098" creationId="{00000000-0000-0000-0000-000000000000}"/>
          </ac:spMkLst>
        </pc:spChg>
        <pc:picChg chg="add mod">
          <ac:chgData name="Binita Gupta (binitag)" userId="2e1667b5-636b-4c95-a3b3-a8a0dc9f68da" providerId="ADAL" clId="{6A3A8A75-6158-CE43-8164-3D0B48572E07}" dt="2024-03-05T07:52:47.222" v="14068" actId="1076"/>
          <ac:picMkLst>
            <pc:docMk/>
            <pc:sldMk cId="873720385" sldId="323"/>
            <ac:picMk id="2" creationId="{309BA1DD-040C-5379-2B60-32C8FDE26DD5}"/>
          </ac:picMkLst>
        </pc:picChg>
        <pc:picChg chg="del">
          <ac:chgData name="Binita Gupta (binitag)" userId="2e1667b5-636b-4c95-a3b3-a8a0dc9f68da" providerId="ADAL" clId="{6A3A8A75-6158-CE43-8164-3D0B48572E07}" dt="2024-03-03T05:26:42.487" v="9926" actId="478"/>
          <ac:picMkLst>
            <pc:docMk/>
            <pc:sldMk cId="873720385" sldId="323"/>
            <ac:picMk id="3" creationId="{1A8962C2-1B7F-226B-37A0-0D6C3C0B5ED1}"/>
          </ac:picMkLst>
        </pc:picChg>
      </pc:sldChg>
      <pc:sldChg chg="modSp add del mod">
        <pc:chgData name="Binita Gupta (binitag)" userId="2e1667b5-636b-4c95-a3b3-a8a0dc9f68da" providerId="ADAL" clId="{6A3A8A75-6158-CE43-8164-3D0B48572E07}" dt="2024-03-03T05:15:00.074" v="9610" actId="2696"/>
        <pc:sldMkLst>
          <pc:docMk/>
          <pc:sldMk cId="1827926302" sldId="323"/>
        </pc:sldMkLst>
        <pc:spChg chg="mod">
          <ac:chgData name="Binita Gupta (binitag)" userId="2e1667b5-636b-4c95-a3b3-a8a0dc9f68da" providerId="ADAL" clId="{6A3A8A75-6158-CE43-8164-3D0B48572E07}" dt="2024-03-03T05:13:29.173" v="9609" actId="20577"/>
          <ac:spMkLst>
            <pc:docMk/>
            <pc:sldMk cId="1827926302" sldId="323"/>
            <ac:spMk id="4097" creationId="{00000000-0000-0000-0000-000000000000}"/>
          </ac:spMkLst>
        </pc:spChg>
      </pc:sldChg>
      <pc:sldChg chg="add del">
        <pc:chgData name="Binita Gupta (binitag)" userId="2e1667b5-636b-4c95-a3b3-a8a0dc9f68da" providerId="ADAL" clId="{6A3A8A75-6158-CE43-8164-3D0B48572E07}" dt="2024-03-03T04:21:30.829" v="7992" actId="2696"/>
        <pc:sldMkLst>
          <pc:docMk/>
          <pc:sldMk cId="2091337940" sldId="323"/>
        </pc:sldMkLst>
      </pc:sldChg>
      <pc:sldChg chg="modSp add mod">
        <pc:chgData name="Binita Gupta (binitag)" userId="2e1667b5-636b-4c95-a3b3-a8a0dc9f68da" providerId="ADAL" clId="{6A3A8A75-6158-CE43-8164-3D0B48572E07}" dt="2024-03-03T07:08:53.423" v="11780" actId="20577"/>
        <pc:sldMkLst>
          <pc:docMk/>
          <pc:sldMk cId="2653325130" sldId="324"/>
        </pc:sldMkLst>
        <pc:spChg chg="mod">
          <ac:chgData name="Binita Gupta (binitag)" userId="2e1667b5-636b-4c95-a3b3-a8a0dc9f68da" providerId="ADAL" clId="{6A3A8A75-6158-CE43-8164-3D0B48572E07}" dt="2024-03-03T07:08:53.423" v="11780" actId="20577"/>
          <ac:spMkLst>
            <pc:docMk/>
            <pc:sldMk cId="2653325130" sldId="324"/>
            <ac:spMk id="3" creationId="{682CEAD6-F7CE-6FA1-7183-BB90DF397025}"/>
          </ac:spMkLst>
        </pc:spChg>
      </pc:sldChg>
      <pc:sldMasterChg chg="modSp mod modSldLayout">
        <pc:chgData name="Binita Gupta (binitag)" userId="2e1667b5-636b-4c95-a3b3-a8a0dc9f68da" providerId="ADAL" clId="{6A3A8A75-6158-CE43-8164-3D0B48572E07}" dt="2024-03-04T20:13:02.821" v="14023" actId="20577"/>
        <pc:sldMasterMkLst>
          <pc:docMk/>
          <pc:sldMasterMk cId="0" sldId="2147483648"/>
        </pc:sldMasterMkLst>
        <pc:spChg chg="mod">
          <ac:chgData name="Binita Gupta (binitag)" userId="2e1667b5-636b-4c95-a3b3-a8a0dc9f68da" providerId="ADAL" clId="{6A3A8A75-6158-CE43-8164-3D0B48572E07}" dt="2024-03-04T20:13:02.821" v="14023" actId="20577"/>
          <ac:spMkLst>
            <pc:docMk/>
            <pc:sldMasterMk cId="0" sldId="2147483648"/>
            <ac:spMk id="10" creationId="{00000000-0000-0000-0000-000000000000}"/>
          </ac:spMkLst>
        </pc:spChg>
        <pc:spChg chg="mod">
          <ac:chgData name="Binita Gupta (binitag)" userId="2e1667b5-636b-4c95-a3b3-a8a0dc9f68da" providerId="ADAL" clId="{6A3A8A75-6158-CE43-8164-3D0B48572E07}" dt="2024-03-03T08:30:38.498" v="12633"/>
          <ac:spMkLst>
            <pc:docMk/>
            <pc:sldMasterMk cId="0" sldId="2147483648"/>
            <ac:spMk id="1027" creationId="{00000000-0000-0000-0000-000000000000}"/>
          </ac:spMkLst>
        </pc:spChg>
        <pc:sldLayoutChg chg="modSp mod">
          <pc:chgData name="Binita Gupta (binitag)" userId="2e1667b5-636b-4c95-a3b3-a8a0dc9f68da" providerId="ADAL" clId="{6A3A8A75-6158-CE43-8164-3D0B48572E07}" dt="2024-03-03T08:30:11.192" v="12632" actId="20577"/>
          <pc:sldLayoutMkLst>
            <pc:docMk/>
            <pc:sldMasterMk cId="0" sldId="2147483648"/>
            <pc:sldLayoutMk cId="0" sldId="2147483649"/>
          </pc:sldLayoutMkLst>
          <pc:spChg chg="mod">
            <ac:chgData name="Binita Gupta (binitag)" userId="2e1667b5-636b-4c95-a3b3-a8a0dc9f68da" providerId="ADAL" clId="{6A3A8A75-6158-CE43-8164-3D0B48572E07}" dt="2024-03-03T08:30:11.192" v="12632" actId="20577"/>
            <ac:spMkLst>
              <pc:docMk/>
              <pc:sldMasterMk cId="0" sldId="2147483648"/>
              <pc:sldLayoutMk cId="0" sldId="2147483649"/>
              <ac:spMk id="4" creationId="{00000000-0000-0000-0000-000000000000}"/>
            </ac:spMkLst>
          </pc:spChg>
        </pc:sldLayoutChg>
        <pc:sldLayoutChg chg="addSp delSp modSp mod">
          <pc:chgData name="Binita Gupta (binitag)" userId="2e1667b5-636b-4c95-a3b3-a8a0dc9f68da" providerId="ADAL" clId="{6A3A8A75-6158-CE43-8164-3D0B48572E07}" dt="2024-02-29T15:49:48.783" v="697"/>
          <pc:sldLayoutMkLst>
            <pc:docMk/>
            <pc:sldMasterMk cId="0" sldId="2147483648"/>
            <pc:sldLayoutMk cId="0" sldId="2147483650"/>
          </pc:sldLayoutMkLst>
          <pc:spChg chg="add del mod">
            <ac:chgData name="Binita Gupta (binitag)" userId="2e1667b5-636b-4c95-a3b3-a8a0dc9f68da" providerId="ADAL" clId="{6A3A8A75-6158-CE43-8164-3D0B48572E07}" dt="2024-02-29T15:49:48.783" v="697"/>
            <ac:spMkLst>
              <pc:docMk/>
              <pc:sldMasterMk cId="0" sldId="2147483648"/>
              <pc:sldLayoutMk cId="0" sldId="2147483650"/>
              <ac:spMk id="4" creationId="{E67C9E17-CEE5-0271-3A13-257F258598DC}"/>
            </ac:spMkLst>
          </pc:spChg>
        </pc:sldLayoutChg>
      </pc:sldMasterChg>
    </pc:docChg>
  </pc:docChgLst>
  <pc:docChgLst>
    <pc:chgData name="Binita Gupta (binitag)" userId="2e1667b5-636b-4c95-a3b3-a8a0dc9f68da" providerId="ADAL" clId="{0AA76196-DA31-8E4C-98F9-7FAA4F429B19}"/>
    <pc:docChg chg="undo custSel addSld delSld modSld modMainMaster">
      <pc:chgData name="Binita Gupta (binitag)" userId="2e1667b5-636b-4c95-a3b3-a8a0dc9f68da" providerId="ADAL" clId="{0AA76196-DA31-8E4C-98F9-7FAA4F429B19}" dt="2024-09-10T17:20:31.391" v="10854" actId="20577"/>
      <pc:docMkLst>
        <pc:docMk/>
      </pc:docMkLst>
      <pc:sldChg chg="modSp mod">
        <pc:chgData name="Binita Gupta (binitag)" userId="2e1667b5-636b-4c95-a3b3-a8a0dc9f68da" providerId="ADAL" clId="{0AA76196-DA31-8E4C-98F9-7FAA4F429B19}" dt="2024-09-10T17:14:48.533" v="10775" actId="20577"/>
        <pc:sldMkLst>
          <pc:docMk/>
          <pc:sldMk cId="0" sldId="326"/>
        </pc:sldMkLst>
        <pc:spChg chg="mod">
          <ac:chgData name="Binita Gupta (binitag)" userId="2e1667b5-636b-4c95-a3b3-a8a0dc9f68da" providerId="ADAL" clId="{0AA76196-DA31-8E4C-98F9-7FAA4F429B19}" dt="2024-09-10T06:25:58.774" v="2214" actId="20577"/>
          <ac:spMkLst>
            <pc:docMk/>
            <pc:sldMk cId="0" sldId="326"/>
            <ac:spMk id="6" creationId="{00000000-0000-0000-0000-000000000000}"/>
          </ac:spMkLst>
        </pc:spChg>
        <pc:spChg chg="mod">
          <ac:chgData name="Binita Gupta (binitag)" userId="2e1667b5-636b-4c95-a3b3-a8a0dc9f68da" providerId="ADAL" clId="{0AA76196-DA31-8E4C-98F9-7FAA4F429B19}" dt="2024-09-10T17:14:48.533" v="10775" actId="20577"/>
          <ac:spMkLst>
            <pc:docMk/>
            <pc:sldMk cId="0" sldId="326"/>
            <ac:spMk id="3073" creationId="{00000000-0000-0000-0000-000000000000}"/>
          </ac:spMkLst>
        </pc:spChg>
        <pc:spChg chg="mod">
          <ac:chgData name="Binita Gupta (binitag)" userId="2e1667b5-636b-4c95-a3b3-a8a0dc9f68da" providerId="ADAL" clId="{0AA76196-DA31-8E4C-98F9-7FAA4F429B19}" dt="2024-09-10T06:26:07.337" v="2221" actId="20577"/>
          <ac:spMkLst>
            <pc:docMk/>
            <pc:sldMk cId="0" sldId="326"/>
            <ac:spMk id="3074" creationId="{00000000-0000-0000-0000-000000000000}"/>
          </ac:spMkLst>
        </pc:spChg>
        <pc:graphicFrameChg chg="mod">
          <ac:chgData name="Binita Gupta (binitag)" userId="2e1667b5-636b-4c95-a3b3-a8a0dc9f68da" providerId="ADAL" clId="{0AA76196-DA31-8E4C-98F9-7FAA4F429B19}" dt="2024-08-26T19:26:41.623" v="4"/>
          <ac:graphicFrameMkLst>
            <pc:docMk/>
            <pc:sldMk cId="0" sldId="326"/>
            <ac:graphicFrameMk id="3075" creationId="{00000000-0000-0000-0000-000000000000}"/>
          </ac:graphicFrameMkLst>
        </pc:graphicFrameChg>
      </pc:sldChg>
      <pc:sldChg chg="modSp mod">
        <pc:chgData name="Binita Gupta (binitag)" userId="2e1667b5-636b-4c95-a3b3-a8a0dc9f68da" providerId="ADAL" clId="{0AA76196-DA31-8E4C-98F9-7FAA4F429B19}" dt="2024-09-10T16:30:31.818" v="9935" actId="20577"/>
        <pc:sldMkLst>
          <pc:docMk/>
          <pc:sldMk cId="1564151962" sldId="328"/>
        </pc:sldMkLst>
        <pc:spChg chg="mod">
          <ac:chgData name="Binita Gupta (binitag)" userId="2e1667b5-636b-4c95-a3b3-a8a0dc9f68da" providerId="ADAL" clId="{0AA76196-DA31-8E4C-98F9-7FAA4F429B19}" dt="2024-09-10T16:30:31.818" v="9935" actId="20577"/>
          <ac:spMkLst>
            <pc:docMk/>
            <pc:sldMk cId="1564151962" sldId="328"/>
            <ac:spMk id="4098" creationId="{00000000-0000-0000-0000-000000000000}"/>
          </ac:spMkLst>
        </pc:spChg>
      </pc:sldChg>
      <pc:sldChg chg="del">
        <pc:chgData name="Binita Gupta (binitag)" userId="2e1667b5-636b-4c95-a3b3-a8a0dc9f68da" providerId="ADAL" clId="{0AA76196-DA31-8E4C-98F9-7FAA4F429B19}" dt="2024-09-10T08:51:18.203" v="9200" actId="2696"/>
        <pc:sldMkLst>
          <pc:docMk/>
          <pc:sldMk cId="32534514" sldId="329"/>
        </pc:sldMkLst>
      </pc:sldChg>
      <pc:sldChg chg="del">
        <pc:chgData name="Binita Gupta (binitag)" userId="2e1667b5-636b-4c95-a3b3-a8a0dc9f68da" providerId="ADAL" clId="{0AA76196-DA31-8E4C-98F9-7FAA4F429B19}" dt="2024-09-10T08:51:18.500" v="9201" actId="2696"/>
        <pc:sldMkLst>
          <pc:docMk/>
          <pc:sldMk cId="3065255517" sldId="331"/>
        </pc:sldMkLst>
      </pc:sldChg>
      <pc:sldChg chg="del">
        <pc:chgData name="Binita Gupta (binitag)" userId="2e1667b5-636b-4c95-a3b3-a8a0dc9f68da" providerId="ADAL" clId="{0AA76196-DA31-8E4C-98F9-7FAA4F429B19}" dt="2024-09-10T08:51:18.712" v="9202" actId="2696"/>
        <pc:sldMkLst>
          <pc:docMk/>
          <pc:sldMk cId="4065250037" sldId="333"/>
        </pc:sldMkLst>
      </pc:sldChg>
      <pc:sldChg chg="del">
        <pc:chgData name="Binita Gupta (binitag)" userId="2e1667b5-636b-4c95-a3b3-a8a0dc9f68da" providerId="ADAL" clId="{0AA76196-DA31-8E4C-98F9-7FAA4F429B19}" dt="2024-09-10T08:51:19.020" v="9203" actId="2696"/>
        <pc:sldMkLst>
          <pc:docMk/>
          <pc:sldMk cId="2043247713" sldId="334"/>
        </pc:sldMkLst>
      </pc:sldChg>
      <pc:sldChg chg="del">
        <pc:chgData name="Binita Gupta (binitag)" userId="2e1667b5-636b-4c95-a3b3-a8a0dc9f68da" providerId="ADAL" clId="{0AA76196-DA31-8E4C-98F9-7FAA4F429B19}" dt="2024-09-10T08:51:20.151" v="9205" actId="2696"/>
        <pc:sldMkLst>
          <pc:docMk/>
          <pc:sldMk cId="359900838" sldId="335"/>
        </pc:sldMkLst>
      </pc:sldChg>
      <pc:sldChg chg="del">
        <pc:chgData name="Binita Gupta (binitag)" userId="2e1667b5-636b-4c95-a3b3-a8a0dc9f68da" providerId="ADAL" clId="{0AA76196-DA31-8E4C-98F9-7FAA4F429B19}" dt="2024-09-10T08:51:19.380" v="9204" actId="2696"/>
        <pc:sldMkLst>
          <pc:docMk/>
          <pc:sldMk cId="2908804932" sldId="337"/>
        </pc:sldMkLst>
      </pc:sldChg>
      <pc:sldChg chg="del">
        <pc:chgData name="Binita Gupta (binitag)" userId="2e1667b5-636b-4c95-a3b3-a8a0dc9f68da" providerId="ADAL" clId="{0AA76196-DA31-8E4C-98F9-7FAA4F429B19}" dt="2024-09-10T08:51:20.528" v="9206" actId="2696"/>
        <pc:sldMkLst>
          <pc:docMk/>
          <pc:sldMk cId="3896037241" sldId="338"/>
        </pc:sldMkLst>
      </pc:sldChg>
      <pc:sldChg chg="del">
        <pc:chgData name="Binita Gupta (binitag)" userId="2e1667b5-636b-4c95-a3b3-a8a0dc9f68da" providerId="ADAL" clId="{0AA76196-DA31-8E4C-98F9-7FAA4F429B19}" dt="2024-09-10T08:51:25.188" v="9208" actId="2696"/>
        <pc:sldMkLst>
          <pc:docMk/>
          <pc:sldMk cId="3365892904" sldId="340"/>
        </pc:sldMkLst>
      </pc:sldChg>
      <pc:sldChg chg="modSp mod">
        <pc:chgData name="Binita Gupta (binitag)" userId="2e1667b5-636b-4c95-a3b3-a8a0dc9f68da" providerId="ADAL" clId="{0AA76196-DA31-8E4C-98F9-7FAA4F429B19}" dt="2024-09-10T17:01:28.687" v="10601" actId="20577"/>
        <pc:sldMkLst>
          <pc:docMk/>
          <pc:sldMk cId="3655242441" sldId="342"/>
        </pc:sldMkLst>
        <pc:spChg chg="mod">
          <ac:chgData name="Binita Gupta (binitag)" userId="2e1667b5-636b-4c95-a3b3-a8a0dc9f68da" providerId="ADAL" clId="{0AA76196-DA31-8E4C-98F9-7FAA4F429B19}" dt="2024-09-10T17:01:28.687" v="10601" actId="20577"/>
          <ac:spMkLst>
            <pc:docMk/>
            <pc:sldMk cId="3655242441" sldId="342"/>
            <ac:spMk id="2" creationId="{00000000-0000-0000-0000-000000000000}"/>
          </ac:spMkLst>
        </pc:spChg>
        <pc:spChg chg="mod">
          <ac:chgData name="Binita Gupta (binitag)" userId="2e1667b5-636b-4c95-a3b3-a8a0dc9f68da" providerId="ADAL" clId="{0AA76196-DA31-8E4C-98F9-7FAA4F429B19}" dt="2024-09-10T08:59:25.928" v="9537"/>
          <ac:spMkLst>
            <pc:docMk/>
            <pc:sldMk cId="3655242441" sldId="342"/>
            <ac:spMk id="11265" creationId="{00000000-0000-0000-0000-000000000000}"/>
          </ac:spMkLst>
        </pc:spChg>
      </pc:sldChg>
      <pc:sldChg chg="del">
        <pc:chgData name="Binita Gupta (binitag)" userId="2e1667b5-636b-4c95-a3b3-a8a0dc9f68da" providerId="ADAL" clId="{0AA76196-DA31-8E4C-98F9-7FAA4F429B19}" dt="2024-09-10T08:51:21.365" v="9207" actId="2696"/>
        <pc:sldMkLst>
          <pc:docMk/>
          <pc:sldMk cId="2860031572" sldId="345"/>
        </pc:sldMkLst>
      </pc:sldChg>
      <pc:sldChg chg="addSp delSp modSp add mod">
        <pc:chgData name="Binita Gupta (binitag)" userId="2e1667b5-636b-4c95-a3b3-a8a0dc9f68da" providerId="ADAL" clId="{0AA76196-DA31-8E4C-98F9-7FAA4F429B19}" dt="2024-09-10T17:16:19.041" v="10785" actId="1076"/>
        <pc:sldMkLst>
          <pc:docMk/>
          <pc:sldMk cId="1098842524" sldId="346"/>
        </pc:sldMkLst>
        <pc:spChg chg="mod">
          <ac:chgData name="Binita Gupta (binitag)" userId="2e1667b5-636b-4c95-a3b3-a8a0dc9f68da" providerId="ADAL" clId="{0AA76196-DA31-8E4C-98F9-7FAA4F429B19}" dt="2024-09-10T17:15:31.625" v="10780" actId="14100"/>
          <ac:spMkLst>
            <pc:docMk/>
            <pc:sldMk cId="1098842524" sldId="346"/>
            <ac:spMk id="4097" creationId="{5F57E340-F319-2824-C5FE-9B9DFAE0FFD5}"/>
          </ac:spMkLst>
        </pc:spChg>
        <pc:spChg chg="mod">
          <ac:chgData name="Binita Gupta (binitag)" userId="2e1667b5-636b-4c95-a3b3-a8a0dc9f68da" providerId="ADAL" clId="{0AA76196-DA31-8E4C-98F9-7FAA4F429B19}" dt="2024-09-10T17:16:19.041" v="10785" actId="1076"/>
          <ac:spMkLst>
            <pc:docMk/>
            <pc:sldMk cId="1098842524" sldId="346"/>
            <ac:spMk id="4098" creationId="{5BD80B0C-5478-D617-0858-95C551D65FBD}"/>
          </ac:spMkLst>
        </pc:spChg>
        <pc:picChg chg="add del mod">
          <ac:chgData name="Binita Gupta (binitag)" userId="2e1667b5-636b-4c95-a3b3-a8a0dc9f68da" providerId="ADAL" clId="{0AA76196-DA31-8E4C-98F9-7FAA4F429B19}" dt="2024-09-10T17:06:33.968" v="10610" actId="478"/>
          <ac:picMkLst>
            <pc:docMk/>
            <pc:sldMk cId="1098842524" sldId="346"/>
            <ac:picMk id="2" creationId="{F1E3D977-25D2-D464-DC7E-161E23C0044A}"/>
          </ac:picMkLst>
        </pc:picChg>
        <pc:picChg chg="add mod">
          <ac:chgData name="Binita Gupta (binitag)" userId="2e1667b5-636b-4c95-a3b3-a8a0dc9f68da" providerId="ADAL" clId="{0AA76196-DA31-8E4C-98F9-7FAA4F429B19}" dt="2024-09-10T17:16:03.457" v="10784" actId="14100"/>
          <ac:picMkLst>
            <pc:docMk/>
            <pc:sldMk cId="1098842524" sldId="346"/>
            <ac:picMk id="3" creationId="{E64F4EC8-0FB3-2D4E-D955-3866E60B496F}"/>
          </ac:picMkLst>
        </pc:picChg>
      </pc:sldChg>
      <pc:sldChg chg="modSp add mod">
        <pc:chgData name="Binita Gupta (binitag)" userId="2e1667b5-636b-4c95-a3b3-a8a0dc9f68da" providerId="ADAL" clId="{0AA76196-DA31-8E4C-98F9-7FAA4F429B19}" dt="2024-09-10T17:18:26.220" v="10808" actId="20577"/>
        <pc:sldMkLst>
          <pc:docMk/>
          <pc:sldMk cId="1152458026" sldId="347"/>
        </pc:sldMkLst>
        <pc:spChg chg="mod">
          <ac:chgData name="Binita Gupta (binitag)" userId="2e1667b5-636b-4c95-a3b3-a8a0dc9f68da" providerId="ADAL" clId="{0AA76196-DA31-8E4C-98F9-7FAA4F429B19}" dt="2024-09-10T07:02:47.614" v="3847" actId="20577"/>
          <ac:spMkLst>
            <pc:docMk/>
            <pc:sldMk cId="1152458026" sldId="347"/>
            <ac:spMk id="4097" creationId="{5610CCCE-918C-C791-5FC3-50E63EBB1048}"/>
          </ac:spMkLst>
        </pc:spChg>
        <pc:spChg chg="mod">
          <ac:chgData name="Binita Gupta (binitag)" userId="2e1667b5-636b-4c95-a3b3-a8a0dc9f68da" providerId="ADAL" clId="{0AA76196-DA31-8E4C-98F9-7FAA4F429B19}" dt="2024-09-10T17:18:26.220" v="10808" actId="20577"/>
          <ac:spMkLst>
            <pc:docMk/>
            <pc:sldMk cId="1152458026" sldId="347"/>
            <ac:spMk id="4098" creationId="{9F82804E-82CE-7BB9-358C-2235F2A4C9A5}"/>
          </ac:spMkLst>
        </pc:spChg>
      </pc:sldChg>
      <pc:sldChg chg="modSp add mod">
        <pc:chgData name="Binita Gupta (binitag)" userId="2e1667b5-636b-4c95-a3b3-a8a0dc9f68da" providerId="ADAL" clId="{0AA76196-DA31-8E4C-98F9-7FAA4F429B19}" dt="2024-09-10T17:19:46.228" v="10831" actId="20577"/>
        <pc:sldMkLst>
          <pc:docMk/>
          <pc:sldMk cId="644531583" sldId="348"/>
        </pc:sldMkLst>
        <pc:spChg chg="mod">
          <ac:chgData name="Binita Gupta (binitag)" userId="2e1667b5-636b-4c95-a3b3-a8a0dc9f68da" providerId="ADAL" clId="{0AA76196-DA31-8E4C-98F9-7FAA4F429B19}" dt="2024-09-10T16:46:28.843" v="10391" actId="1076"/>
          <ac:spMkLst>
            <pc:docMk/>
            <pc:sldMk cId="644531583" sldId="348"/>
            <ac:spMk id="4097" creationId="{6A3C48B3-9479-8AA1-C23A-329A6890C56E}"/>
          </ac:spMkLst>
        </pc:spChg>
        <pc:spChg chg="mod">
          <ac:chgData name="Binita Gupta (binitag)" userId="2e1667b5-636b-4c95-a3b3-a8a0dc9f68da" providerId="ADAL" clId="{0AA76196-DA31-8E4C-98F9-7FAA4F429B19}" dt="2024-09-10T17:19:46.228" v="10831" actId="20577"/>
          <ac:spMkLst>
            <pc:docMk/>
            <pc:sldMk cId="644531583" sldId="348"/>
            <ac:spMk id="4098" creationId="{92ED486A-301C-114A-E32B-C15492CF836A}"/>
          </ac:spMkLst>
        </pc:spChg>
      </pc:sldChg>
      <pc:sldChg chg="add del">
        <pc:chgData name="Binita Gupta (binitag)" userId="2e1667b5-636b-4c95-a3b3-a8a0dc9f68da" providerId="ADAL" clId="{0AA76196-DA31-8E4C-98F9-7FAA4F429B19}" dt="2024-09-10T08:51:17.659" v="9199" actId="2696"/>
        <pc:sldMkLst>
          <pc:docMk/>
          <pc:sldMk cId="2503921678" sldId="349"/>
        </pc:sldMkLst>
      </pc:sldChg>
      <pc:sldChg chg="modSp add mod">
        <pc:chgData name="Binita Gupta (binitag)" userId="2e1667b5-636b-4c95-a3b3-a8a0dc9f68da" providerId="ADAL" clId="{0AA76196-DA31-8E4C-98F9-7FAA4F429B19}" dt="2024-09-10T17:10:17.087" v="10755" actId="20577"/>
        <pc:sldMkLst>
          <pc:docMk/>
          <pc:sldMk cId="1191791878" sldId="350"/>
        </pc:sldMkLst>
        <pc:spChg chg="mod">
          <ac:chgData name="Binita Gupta (binitag)" userId="2e1667b5-636b-4c95-a3b3-a8a0dc9f68da" providerId="ADAL" clId="{0AA76196-DA31-8E4C-98F9-7FAA4F429B19}" dt="2024-09-10T17:10:13.330" v="10754" actId="20577"/>
          <ac:spMkLst>
            <pc:docMk/>
            <pc:sldMk cId="1191791878" sldId="350"/>
            <ac:spMk id="4097" creationId="{F5BB1083-3E84-BF3D-1C1F-8851FAC2C88F}"/>
          </ac:spMkLst>
        </pc:spChg>
        <pc:spChg chg="mod">
          <ac:chgData name="Binita Gupta (binitag)" userId="2e1667b5-636b-4c95-a3b3-a8a0dc9f68da" providerId="ADAL" clId="{0AA76196-DA31-8E4C-98F9-7FAA4F429B19}" dt="2024-09-10T17:10:17.087" v="10755" actId="20577"/>
          <ac:spMkLst>
            <pc:docMk/>
            <pc:sldMk cId="1191791878" sldId="350"/>
            <ac:spMk id="4098" creationId="{D0733EA0-C155-70B2-B4CD-D41290D7FCBA}"/>
          </ac:spMkLst>
        </pc:spChg>
      </pc:sldChg>
      <pc:sldChg chg="modSp add mod">
        <pc:chgData name="Binita Gupta (binitag)" userId="2e1667b5-636b-4c95-a3b3-a8a0dc9f68da" providerId="ADAL" clId="{0AA76196-DA31-8E4C-98F9-7FAA4F429B19}" dt="2024-09-10T17:20:31.391" v="10854" actId="20577"/>
        <pc:sldMkLst>
          <pc:docMk/>
          <pc:sldMk cId="1788631486" sldId="351"/>
        </pc:sldMkLst>
        <pc:spChg chg="mod">
          <ac:chgData name="Binita Gupta (binitag)" userId="2e1667b5-636b-4c95-a3b3-a8a0dc9f68da" providerId="ADAL" clId="{0AA76196-DA31-8E4C-98F9-7FAA4F429B19}" dt="2024-09-10T08:31:02.276" v="7860" actId="20577"/>
          <ac:spMkLst>
            <pc:docMk/>
            <pc:sldMk cId="1788631486" sldId="351"/>
            <ac:spMk id="2" creationId="{509FB0CC-988F-2D8E-582F-A46B50ECF178}"/>
          </ac:spMkLst>
        </pc:spChg>
        <pc:spChg chg="mod">
          <ac:chgData name="Binita Gupta (binitag)" userId="2e1667b5-636b-4c95-a3b3-a8a0dc9f68da" providerId="ADAL" clId="{0AA76196-DA31-8E4C-98F9-7FAA4F429B19}" dt="2024-09-10T17:20:31.391" v="10854" actId="20577"/>
          <ac:spMkLst>
            <pc:docMk/>
            <pc:sldMk cId="1788631486" sldId="351"/>
            <ac:spMk id="3" creationId="{72D3959E-F12C-CF36-1A35-B3454215978A}"/>
          </ac:spMkLst>
        </pc:spChg>
      </pc:sldChg>
      <pc:sldChg chg="modSp add mod">
        <pc:chgData name="Binita Gupta (binitag)" userId="2e1667b5-636b-4c95-a3b3-a8a0dc9f68da" providerId="ADAL" clId="{0AA76196-DA31-8E4C-98F9-7FAA4F429B19}" dt="2024-09-10T17:01:38.139" v="10605" actId="14100"/>
        <pc:sldMkLst>
          <pc:docMk/>
          <pc:sldMk cId="1946655202" sldId="352"/>
        </pc:sldMkLst>
        <pc:spChg chg="mod">
          <ac:chgData name="Binita Gupta (binitag)" userId="2e1667b5-636b-4c95-a3b3-a8a0dc9f68da" providerId="ADAL" clId="{0AA76196-DA31-8E4C-98F9-7FAA4F429B19}" dt="2024-09-10T17:01:38.139" v="10605" actId="14100"/>
          <ac:spMkLst>
            <pc:docMk/>
            <pc:sldMk cId="1946655202" sldId="352"/>
            <ac:spMk id="2" creationId="{2A07398F-F214-B7DA-0E59-E389681B8153}"/>
          </ac:spMkLst>
        </pc:spChg>
        <pc:spChg chg="mod">
          <ac:chgData name="Binita Gupta (binitag)" userId="2e1667b5-636b-4c95-a3b3-a8a0dc9f68da" providerId="ADAL" clId="{0AA76196-DA31-8E4C-98F9-7FAA4F429B19}" dt="2024-09-10T08:59:31.594" v="9539" actId="20577"/>
          <ac:spMkLst>
            <pc:docMk/>
            <pc:sldMk cId="1946655202" sldId="352"/>
            <ac:spMk id="11265" creationId="{98321DF7-196B-925C-24FC-5B6E2553A7E5}"/>
          </ac:spMkLst>
        </pc:spChg>
      </pc:sldChg>
      <pc:sldMasterChg chg="modSp mod">
        <pc:chgData name="Binita Gupta (binitag)" userId="2e1667b5-636b-4c95-a3b3-a8a0dc9f68da" providerId="ADAL" clId="{0AA76196-DA31-8E4C-98F9-7FAA4F429B19}" dt="2024-08-26T19:28:32.507" v="62" actId="20577"/>
        <pc:sldMasterMkLst>
          <pc:docMk/>
          <pc:sldMasterMk cId="0" sldId="2147483648"/>
        </pc:sldMasterMkLst>
        <pc:spChg chg="mod">
          <ac:chgData name="Binita Gupta (binitag)" userId="2e1667b5-636b-4c95-a3b3-a8a0dc9f68da" providerId="ADAL" clId="{0AA76196-DA31-8E4C-98F9-7FAA4F429B19}" dt="2024-08-26T19:28:32.507" v="62" actId="20577"/>
          <ac:spMkLst>
            <pc:docMk/>
            <pc:sldMasterMk cId="0" sldId="2147483648"/>
            <ac:spMk id="10" creationId="{00000000-0000-0000-0000-000000000000}"/>
          </ac:spMkLst>
        </pc:spChg>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pChg chg="mod">
          <ac:chgData name="Binita Gupta (binitag)" userId="2e1667b5-636b-4c95-a3b3-a8a0dc9f68da" providerId="ADAL" clId="{43F6B32A-6824-164A-A091-E7D0868BAE8B}" dt="2024-01-17T07:22:33.925" v="3452" actId="14100"/>
          <ac:spMkLst>
            <pc:docMk/>
            <pc:sldMk cId="2953422198" sldId="266"/>
            <ac:spMk id="4098" creationId="{00000000-0000-0000-0000-000000000000}"/>
          </ac:spMkLst>
        </pc:spChg>
      </pc:sldChg>
      <pc:sldChg chg="modSp mod">
        <pc:chgData name="Binita Gupta (binitag)" userId="2e1667b5-636b-4c95-a3b3-a8a0dc9f68da" providerId="ADAL" clId="{43F6B32A-6824-164A-A091-E7D0868BAE8B}" dt="2024-01-17T06:55:24.610" v="3306" actId="403"/>
        <pc:sldMkLst>
          <pc:docMk/>
          <pc:sldMk cId="3100640423" sldId="267"/>
        </pc:sldMkLst>
        <pc:graphicFrameChg chg="modGraphic">
          <ac:chgData name="Binita Gupta (binitag)" userId="2e1667b5-636b-4c95-a3b3-a8a0dc9f68da" providerId="ADAL" clId="{43F6B32A-6824-164A-A091-E7D0868BAE8B}" dt="2024-01-17T06:55:24.610" v="3306" actId="403"/>
          <ac:graphicFrameMkLst>
            <pc:docMk/>
            <pc:sldMk cId="3100640423" sldId="267"/>
            <ac:graphicFrameMk id="7" creationId="{DAE33489-6842-21D2-A98F-BA26AEB19ED1}"/>
          </ac:graphicFrameMkLst>
        </pc:graphicFrameChg>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pChg chg="mod">
          <ac:chgData name="Binita Gupta (binitag)" userId="2e1667b5-636b-4c95-a3b3-a8a0dc9f68da" providerId="ADAL" clId="{43F6B32A-6824-164A-A091-E7D0868BAE8B}" dt="2024-01-17T03:07:38.341" v="943" actId="20577"/>
          <ac:spMkLst>
            <pc:docMk/>
            <pc:sldMk cId="1075417426" sldId="276"/>
            <ac:spMk id="4097" creationId="{00000000-0000-0000-0000-000000000000}"/>
          </ac:spMkLst>
        </pc:spChg>
        <pc:spChg chg="mod">
          <ac:chgData name="Binita Gupta (binitag)" userId="2e1667b5-636b-4c95-a3b3-a8a0dc9f68da" providerId="ADAL" clId="{43F6B32A-6824-164A-A091-E7D0868BAE8B}" dt="2024-01-17T07:21:26.155" v="3443" actId="14100"/>
          <ac:spMkLst>
            <pc:docMk/>
            <pc:sldMk cId="1075417426" sldId="276"/>
            <ac:spMk id="4098" creationId="{00000000-0000-0000-0000-000000000000}"/>
          </ac:spMkLst>
        </pc:spChg>
        <pc:picChg chg="del mod">
          <ac:chgData name="Binita Gupta (binitag)" userId="2e1667b5-636b-4c95-a3b3-a8a0dc9f68da" providerId="ADAL" clId="{43F6B32A-6824-164A-A091-E7D0868BAE8B}" dt="2024-01-17T02:36:37.789" v="596" actId="478"/>
          <ac:picMkLst>
            <pc:docMk/>
            <pc:sldMk cId="1075417426" sldId="276"/>
            <ac:picMk id="2" creationId="{6E839790-F94C-B5A3-C5A9-3337464A72B9}"/>
          </ac:picMkLst>
        </pc:picChg>
        <pc:picChg chg="add del mod ord">
          <ac:chgData name="Binita Gupta (binitag)" userId="2e1667b5-636b-4c95-a3b3-a8a0dc9f68da" providerId="ADAL" clId="{43F6B32A-6824-164A-A091-E7D0868BAE8B}" dt="2024-01-17T03:03:43.854" v="915" actId="478"/>
          <ac:picMkLst>
            <pc:docMk/>
            <pc:sldMk cId="1075417426" sldId="276"/>
            <ac:picMk id="3" creationId="{2D2DA198-54D2-C89F-E2D2-1AC27917D845}"/>
          </ac:picMkLst>
        </pc:picChg>
        <pc:picChg chg="add del mod">
          <ac:chgData name="Binita Gupta (binitag)" userId="2e1667b5-636b-4c95-a3b3-a8a0dc9f68da" providerId="ADAL" clId="{43F6B32A-6824-164A-A091-E7D0868BAE8B}" dt="2024-01-17T03:04:43.998" v="918" actId="478"/>
          <ac:picMkLst>
            <pc:docMk/>
            <pc:sldMk cId="1075417426" sldId="276"/>
            <ac:picMk id="7" creationId="{B1B0C6A3-9B90-07CE-40C2-D509506265FC}"/>
          </ac:picMkLst>
        </pc:picChg>
        <pc:picChg chg="add mod">
          <ac:chgData name="Binita Gupta (binitag)" userId="2e1667b5-636b-4c95-a3b3-a8a0dc9f68da" providerId="ADAL" clId="{43F6B32A-6824-164A-A091-E7D0868BAE8B}" dt="2024-01-17T03:05:19.873" v="928" actId="1076"/>
          <ac:picMkLst>
            <pc:docMk/>
            <pc:sldMk cId="1075417426" sldId="276"/>
            <ac:picMk id="8" creationId="{F424037B-CC68-15F2-5E17-091409ECFCEC}"/>
          </ac:picMkLst>
        </pc:picChg>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pChg chg="mod">
          <ac:chgData name="Binita Gupta (binitag)" userId="2e1667b5-636b-4c95-a3b3-a8a0dc9f68da" providerId="ADAL" clId="{43F6B32A-6824-164A-A091-E7D0868BAE8B}" dt="2024-01-17T03:30:12.337" v="1167" actId="20577"/>
          <ac:spMkLst>
            <pc:docMk/>
            <pc:sldMk cId="1899805933" sldId="282"/>
            <ac:spMk id="4097" creationId="{00000000-0000-0000-0000-000000000000}"/>
          </ac:spMkLst>
        </pc:spChg>
        <pc:spChg chg="mod">
          <ac:chgData name="Binita Gupta (binitag)" userId="2e1667b5-636b-4c95-a3b3-a8a0dc9f68da" providerId="ADAL" clId="{43F6B32A-6824-164A-A091-E7D0868BAE8B}" dt="2024-01-17T07:23:07.378" v="3455" actId="404"/>
          <ac:spMkLst>
            <pc:docMk/>
            <pc:sldMk cId="1899805933" sldId="282"/>
            <ac:spMk id="4098" creationId="{00000000-0000-0000-0000-000000000000}"/>
          </ac:spMkLst>
        </pc:spChg>
        <pc:picChg chg="add mod">
          <ac:chgData name="Binita Gupta (binitag)" userId="2e1667b5-636b-4c95-a3b3-a8a0dc9f68da" providerId="ADAL" clId="{43F6B32A-6824-164A-A091-E7D0868BAE8B}" dt="2024-01-17T03:22:12.085" v="1048" actId="1076"/>
          <ac:picMkLst>
            <pc:docMk/>
            <pc:sldMk cId="1899805933" sldId="282"/>
            <ac:picMk id="2" creationId="{35D4704E-7589-85B2-AA98-31739A465E7C}"/>
          </ac:picMkLst>
        </pc:picChg>
        <pc:picChg chg="add mod">
          <ac:chgData name="Binita Gupta (binitag)" userId="2e1667b5-636b-4c95-a3b3-a8a0dc9f68da" providerId="ADAL" clId="{43F6B32A-6824-164A-A091-E7D0868BAE8B}" dt="2024-01-17T07:23:27.016" v="3457" actId="1076"/>
          <ac:picMkLst>
            <pc:docMk/>
            <pc:sldMk cId="1899805933" sldId="282"/>
            <ac:picMk id="3" creationId="{8D583AC0-E0C8-1A6C-7EE8-A04D0BA59056}"/>
          </ac:picMkLst>
        </pc:picChg>
        <pc:picChg chg="add del">
          <ac:chgData name="Binita Gupta (binitag)" userId="2e1667b5-636b-4c95-a3b3-a8a0dc9f68da" providerId="ADAL" clId="{43F6B32A-6824-164A-A091-E7D0868BAE8B}" dt="2024-01-17T03:22:17.239" v="1050" actId="478"/>
          <ac:picMkLst>
            <pc:docMk/>
            <pc:sldMk cId="1899805933" sldId="282"/>
            <ac:picMk id="7" creationId="{3DCA20D3-1449-90CE-1251-D8AF37D418B1}"/>
          </ac:picMkLst>
        </pc:picChg>
      </pc:sldChg>
      <pc:sldChg chg="modSp mod">
        <pc:chgData name="Binita Gupta (binitag)" userId="2e1667b5-636b-4c95-a3b3-a8a0dc9f68da" providerId="ADAL" clId="{43F6B32A-6824-164A-A091-E7D0868BAE8B}" dt="2024-01-17T03:45:20.265" v="1237" actId="14100"/>
        <pc:sldMkLst>
          <pc:docMk/>
          <pc:sldMk cId="1300546902" sldId="283"/>
        </pc:sldMkLst>
        <pc:spChg chg="mod">
          <ac:chgData name="Binita Gupta (binitag)" userId="2e1667b5-636b-4c95-a3b3-a8a0dc9f68da" providerId="ADAL" clId="{43F6B32A-6824-164A-A091-E7D0868BAE8B}" dt="2024-01-17T03:30:42.144" v="1175" actId="20577"/>
          <ac:spMkLst>
            <pc:docMk/>
            <pc:sldMk cId="1300546902" sldId="283"/>
            <ac:spMk id="4097" creationId="{00000000-0000-0000-0000-000000000000}"/>
          </ac:spMkLst>
        </pc:spChg>
        <pc:spChg chg="mod">
          <ac:chgData name="Binita Gupta (binitag)" userId="2e1667b5-636b-4c95-a3b3-a8a0dc9f68da" providerId="ADAL" clId="{43F6B32A-6824-164A-A091-E7D0868BAE8B}" dt="2024-01-17T03:45:20.265" v="1237" actId="14100"/>
          <ac:spMkLst>
            <pc:docMk/>
            <pc:sldMk cId="1300546902" sldId="283"/>
            <ac:spMk id="4098" creationId="{00000000-0000-0000-0000-000000000000}"/>
          </ac:spMkLst>
        </pc:spChg>
      </pc:sldChg>
      <pc:sldChg chg="addSp delSp modSp mod">
        <pc:chgData name="Binita Gupta (binitag)" userId="2e1667b5-636b-4c95-a3b3-a8a0dc9f68da" providerId="ADAL" clId="{43F6B32A-6824-164A-A091-E7D0868BAE8B}" dt="2024-01-17T07:26:48.036" v="3468" actId="20577"/>
        <pc:sldMkLst>
          <pc:docMk/>
          <pc:sldMk cId="3160937320" sldId="287"/>
        </pc:sldMkLst>
        <pc:spChg chg="mod">
          <ac:chgData name="Binita Gupta (binitag)" userId="2e1667b5-636b-4c95-a3b3-a8a0dc9f68da" providerId="ADAL" clId="{43F6B32A-6824-164A-A091-E7D0868BAE8B}" dt="2024-01-17T07:26:48.036" v="3468" actId="20577"/>
          <ac:spMkLst>
            <pc:docMk/>
            <pc:sldMk cId="3160937320" sldId="287"/>
            <ac:spMk id="2" creationId="{00000000-0000-0000-0000-000000000000}"/>
          </ac:spMkLst>
        </pc:spChg>
        <pc:spChg chg="add del mod">
          <ac:chgData name="Binita Gupta (binitag)" userId="2e1667b5-636b-4c95-a3b3-a8a0dc9f68da" providerId="ADAL" clId="{43F6B32A-6824-164A-A091-E7D0868BAE8B}" dt="2024-01-17T04:03:21.654" v="1693" actId="478"/>
          <ac:spMkLst>
            <pc:docMk/>
            <pc:sldMk cId="3160937320" sldId="287"/>
            <ac:spMk id="7" creationId="{03DE2A62-42E7-AEBC-6BEC-2910C95F97E2}"/>
          </ac:spMkLst>
        </pc:spChg>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pChg chg="add mod">
          <ac:chgData name="Binita Gupta (binitag)" userId="2e1667b5-636b-4c95-a3b3-a8a0dc9f68da" providerId="ADAL" clId="{43F6B32A-6824-164A-A091-E7D0868BAE8B}" dt="2024-01-16T17:12:13.002" v="289" actId="1076"/>
          <ac:spMkLst>
            <pc:docMk/>
            <pc:sldMk cId="184415321" sldId="288"/>
            <ac:spMk id="2" creationId="{D6AB6B40-4352-6BBB-FCC5-DA144CBAA8BC}"/>
          </ac:spMkLst>
        </pc:spChg>
        <pc:spChg chg="add mod">
          <ac:chgData name="Binita Gupta (binitag)" userId="2e1667b5-636b-4c95-a3b3-a8a0dc9f68da" providerId="ADAL" clId="{43F6B32A-6824-164A-A091-E7D0868BAE8B}" dt="2024-01-16T17:12:13.002" v="289" actId="1076"/>
          <ac:spMkLst>
            <pc:docMk/>
            <pc:sldMk cId="184415321" sldId="288"/>
            <ac:spMk id="3" creationId="{28BF3BC8-2CC7-945F-51C5-94CF5DAB95B8}"/>
          </ac:spMkLst>
        </pc:spChg>
        <pc:spChg chg="add mod">
          <ac:chgData name="Binita Gupta (binitag)" userId="2e1667b5-636b-4c95-a3b3-a8a0dc9f68da" providerId="ADAL" clId="{43F6B32A-6824-164A-A091-E7D0868BAE8B}" dt="2024-01-16T17:12:13.002" v="289" actId="1076"/>
          <ac:spMkLst>
            <pc:docMk/>
            <pc:sldMk cId="184415321" sldId="288"/>
            <ac:spMk id="7" creationId="{0494F45B-8157-2826-E5A2-ADCC872E7D24}"/>
          </ac:spMkLst>
        </pc:spChg>
        <pc:spChg chg="add mod">
          <ac:chgData name="Binita Gupta (binitag)" userId="2e1667b5-636b-4c95-a3b3-a8a0dc9f68da" providerId="ADAL" clId="{43F6B32A-6824-164A-A091-E7D0868BAE8B}" dt="2024-01-16T17:12:13.002" v="289" actId="1076"/>
          <ac:spMkLst>
            <pc:docMk/>
            <pc:sldMk cId="184415321" sldId="288"/>
            <ac:spMk id="8" creationId="{6F8728E7-754A-DF07-4A64-6031EAF0B8F9}"/>
          </ac:spMkLst>
        </pc:spChg>
        <pc:spChg chg="add mod">
          <ac:chgData name="Binita Gupta (binitag)" userId="2e1667b5-636b-4c95-a3b3-a8a0dc9f68da" providerId="ADAL" clId="{43F6B32A-6824-164A-A091-E7D0868BAE8B}" dt="2024-01-16T17:12:13.002" v="289" actId="1076"/>
          <ac:spMkLst>
            <pc:docMk/>
            <pc:sldMk cId="184415321" sldId="288"/>
            <ac:spMk id="9" creationId="{79C7AE62-3E8A-94E8-C717-9FAD854F451A}"/>
          </ac:spMkLst>
        </pc:spChg>
        <pc:spChg chg="add mod">
          <ac:chgData name="Binita Gupta (binitag)" userId="2e1667b5-636b-4c95-a3b3-a8a0dc9f68da" providerId="ADAL" clId="{43F6B32A-6824-164A-A091-E7D0868BAE8B}" dt="2024-01-16T17:12:13.002" v="289" actId="1076"/>
          <ac:spMkLst>
            <pc:docMk/>
            <pc:sldMk cId="184415321" sldId="288"/>
            <ac:spMk id="10" creationId="{3AC3EEAE-3E49-0588-8573-7B1072B43E06}"/>
          </ac:spMkLst>
        </pc:spChg>
        <pc:spChg chg="add mod">
          <ac:chgData name="Binita Gupta (binitag)" userId="2e1667b5-636b-4c95-a3b3-a8a0dc9f68da" providerId="ADAL" clId="{43F6B32A-6824-164A-A091-E7D0868BAE8B}" dt="2024-01-16T17:12:13.002" v="289" actId="1076"/>
          <ac:spMkLst>
            <pc:docMk/>
            <pc:sldMk cId="184415321" sldId="288"/>
            <ac:spMk id="11" creationId="{BE10DF88-C991-25BF-E59C-9E6FC113FF76}"/>
          </ac:spMkLst>
        </pc:spChg>
        <pc:spChg chg="add mod">
          <ac:chgData name="Binita Gupta (binitag)" userId="2e1667b5-636b-4c95-a3b3-a8a0dc9f68da" providerId="ADAL" clId="{43F6B32A-6824-164A-A091-E7D0868BAE8B}" dt="2024-01-16T17:12:13.002" v="289" actId="1076"/>
          <ac:spMkLst>
            <pc:docMk/>
            <pc:sldMk cId="184415321" sldId="288"/>
            <ac:spMk id="12" creationId="{D4CDB55C-08B3-7968-0C23-60C75DB802C0}"/>
          </ac:spMkLst>
        </pc:spChg>
        <pc:spChg chg="add mod">
          <ac:chgData name="Binita Gupta (binitag)" userId="2e1667b5-636b-4c95-a3b3-a8a0dc9f68da" providerId="ADAL" clId="{43F6B32A-6824-164A-A091-E7D0868BAE8B}" dt="2024-01-16T17:12:13.002" v="289" actId="1076"/>
          <ac:spMkLst>
            <pc:docMk/>
            <pc:sldMk cId="184415321" sldId="288"/>
            <ac:spMk id="18" creationId="{049A7C00-D0B7-D295-394D-80FB9E117FD0}"/>
          </ac:spMkLst>
        </pc:spChg>
        <pc:spChg chg="add mod">
          <ac:chgData name="Binita Gupta (binitag)" userId="2e1667b5-636b-4c95-a3b3-a8a0dc9f68da" providerId="ADAL" clId="{43F6B32A-6824-164A-A091-E7D0868BAE8B}" dt="2024-01-16T17:12:13.002" v="289" actId="1076"/>
          <ac:spMkLst>
            <pc:docMk/>
            <pc:sldMk cId="184415321" sldId="288"/>
            <ac:spMk id="19" creationId="{81C9A3CC-C150-6F82-8C40-489FD130EEA1}"/>
          </ac:spMkLst>
        </pc:spChg>
        <pc:spChg chg="add mod">
          <ac:chgData name="Binita Gupta (binitag)" userId="2e1667b5-636b-4c95-a3b3-a8a0dc9f68da" providerId="ADAL" clId="{43F6B32A-6824-164A-A091-E7D0868BAE8B}" dt="2024-01-16T17:12:13.002" v="289" actId="1076"/>
          <ac:spMkLst>
            <pc:docMk/>
            <pc:sldMk cId="184415321" sldId="288"/>
            <ac:spMk id="21" creationId="{0D17D4BE-5DB7-4C54-D3FD-DC77AE912376}"/>
          </ac:spMkLst>
        </pc:spChg>
        <pc:spChg chg="add mod">
          <ac:chgData name="Binita Gupta (binitag)" userId="2e1667b5-636b-4c95-a3b3-a8a0dc9f68da" providerId="ADAL" clId="{43F6B32A-6824-164A-A091-E7D0868BAE8B}" dt="2024-01-16T17:12:13.002" v="289" actId="1076"/>
          <ac:spMkLst>
            <pc:docMk/>
            <pc:sldMk cId="184415321" sldId="288"/>
            <ac:spMk id="23" creationId="{8874AE1B-09EC-E561-A4A2-742D37345D72}"/>
          </ac:spMkLst>
        </pc:spChg>
        <pc:spChg chg="add mod">
          <ac:chgData name="Binita Gupta (binitag)" userId="2e1667b5-636b-4c95-a3b3-a8a0dc9f68da" providerId="ADAL" clId="{43F6B32A-6824-164A-A091-E7D0868BAE8B}" dt="2024-01-16T17:12:13.002" v="289" actId="1076"/>
          <ac:spMkLst>
            <pc:docMk/>
            <pc:sldMk cId="184415321" sldId="288"/>
            <ac:spMk id="24" creationId="{6C8B4512-7747-7055-EC4D-D35CC28B0B96}"/>
          </ac:spMkLst>
        </pc:spChg>
        <pc:spChg chg="mod">
          <ac:chgData name="Binita Gupta (binitag)" userId="2e1667b5-636b-4c95-a3b3-a8a0dc9f68da" providerId="ADAL" clId="{43F6B32A-6824-164A-A091-E7D0868BAE8B}" dt="2024-01-16T17:23:26.926" v="393" actId="20577"/>
          <ac:spMkLst>
            <pc:docMk/>
            <pc:sldMk cId="184415321" sldId="288"/>
            <ac:spMk id="4097" creationId="{00000000-0000-0000-0000-000000000000}"/>
          </ac:spMkLst>
        </pc:spChg>
        <pc:spChg chg="mod">
          <ac:chgData name="Binita Gupta (binitag)" userId="2e1667b5-636b-4c95-a3b3-a8a0dc9f68da" providerId="ADAL" clId="{43F6B32A-6824-164A-A091-E7D0868BAE8B}" dt="2024-01-17T07:20:58.394" v="3439" actId="14100"/>
          <ac:spMkLst>
            <pc:docMk/>
            <pc:sldMk cId="184415321" sldId="288"/>
            <ac:spMk id="4098" creationId="{00000000-0000-0000-0000-000000000000}"/>
          </ac:spMkLst>
        </pc:spChg>
        <pc:picChg chg="add mod">
          <ac:chgData name="Binita Gupta (binitag)" userId="2e1667b5-636b-4c95-a3b3-a8a0dc9f68da" providerId="ADAL" clId="{43F6B32A-6824-164A-A091-E7D0868BAE8B}" dt="2024-01-17T07:19:31.741" v="3430" actId="14100"/>
          <ac:picMkLst>
            <pc:docMk/>
            <pc:sldMk cId="184415321" sldId="288"/>
            <ac:picMk id="2" creationId="{2B30EB1D-BFFC-A833-682E-87CC514FF3FC}"/>
          </ac:picMkLst>
        </pc:picChg>
        <pc:picChg chg="add del mod">
          <ac:chgData name="Binita Gupta (binitag)" userId="2e1667b5-636b-4c95-a3b3-a8a0dc9f68da" providerId="ADAL" clId="{43F6B32A-6824-164A-A091-E7D0868BAE8B}" dt="2024-01-17T07:16:10.986" v="3419" actId="478"/>
          <ac:picMkLst>
            <pc:docMk/>
            <pc:sldMk cId="184415321" sldId="288"/>
            <ac:picMk id="25" creationId="{B7786A50-B763-A781-A19C-903C37D36F12}"/>
          </ac:picMkLst>
        </pc:picChg>
        <pc:picChg chg="del">
          <ac:chgData name="Binita Gupta (binitag)" userId="2e1667b5-636b-4c95-a3b3-a8a0dc9f68da" providerId="ADAL" clId="{43F6B32A-6824-164A-A091-E7D0868BAE8B}" dt="2024-01-16T17:03:11.946" v="286" actId="478"/>
          <ac:picMkLst>
            <pc:docMk/>
            <pc:sldMk cId="184415321" sldId="288"/>
            <ac:picMk id="29" creationId="{1267B7C6-CEA1-E119-BF45-96D679C6C98F}"/>
          </ac:picMkLst>
        </pc:picChg>
        <pc:cxnChg chg="add mod">
          <ac:chgData name="Binita Gupta (binitag)" userId="2e1667b5-636b-4c95-a3b3-a8a0dc9f68da" providerId="ADAL" clId="{43F6B32A-6824-164A-A091-E7D0868BAE8B}" dt="2024-01-16T17:12:13.002" v="289" actId="1076"/>
          <ac:cxnSpMkLst>
            <pc:docMk/>
            <pc:sldMk cId="184415321" sldId="288"/>
            <ac:cxnSpMk id="13" creationId="{09F0478E-E6D3-5422-B30E-7CB9CCF3185A}"/>
          </ac:cxnSpMkLst>
        </pc:cxnChg>
        <pc:cxnChg chg="add mod">
          <ac:chgData name="Binita Gupta (binitag)" userId="2e1667b5-636b-4c95-a3b3-a8a0dc9f68da" providerId="ADAL" clId="{43F6B32A-6824-164A-A091-E7D0868BAE8B}" dt="2024-01-16T17:12:13.002" v="289" actId="1076"/>
          <ac:cxnSpMkLst>
            <pc:docMk/>
            <pc:sldMk cId="184415321" sldId="288"/>
            <ac:cxnSpMk id="14" creationId="{43EFF9DC-9905-F3B3-FB47-220C3BE0E2DD}"/>
          </ac:cxnSpMkLst>
        </pc:cxnChg>
        <pc:cxnChg chg="add mod">
          <ac:chgData name="Binita Gupta (binitag)" userId="2e1667b5-636b-4c95-a3b3-a8a0dc9f68da" providerId="ADAL" clId="{43F6B32A-6824-164A-A091-E7D0868BAE8B}" dt="2024-01-16T17:12:13.002" v="289" actId="1076"/>
          <ac:cxnSpMkLst>
            <pc:docMk/>
            <pc:sldMk cId="184415321" sldId="288"/>
            <ac:cxnSpMk id="15" creationId="{9A067686-5A3A-BA3F-54DF-B0862629334F}"/>
          </ac:cxnSpMkLst>
        </pc:cxnChg>
        <pc:cxnChg chg="add mod">
          <ac:chgData name="Binita Gupta (binitag)" userId="2e1667b5-636b-4c95-a3b3-a8a0dc9f68da" providerId="ADAL" clId="{43F6B32A-6824-164A-A091-E7D0868BAE8B}" dt="2024-01-16T17:12:13.002" v="289" actId="1076"/>
          <ac:cxnSpMkLst>
            <pc:docMk/>
            <pc:sldMk cId="184415321" sldId="288"/>
            <ac:cxnSpMk id="16" creationId="{788FD87D-6478-2FB3-8F6F-25294BEA5C1E}"/>
          </ac:cxnSpMkLst>
        </pc:cxnChg>
        <pc:cxnChg chg="add mod">
          <ac:chgData name="Binita Gupta (binitag)" userId="2e1667b5-636b-4c95-a3b3-a8a0dc9f68da" providerId="ADAL" clId="{43F6B32A-6824-164A-A091-E7D0868BAE8B}" dt="2024-01-16T17:12:13.002" v="289" actId="1076"/>
          <ac:cxnSpMkLst>
            <pc:docMk/>
            <pc:sldMk cId="184415321" sldId="288"/>
            <ac:cxnSpMk id="17" creationId="{D4F974C4-6075-AEE1-C868-0676F7AC2D9E}"/>
          </ac:cxnSpMkLst>
        </pc:cxnChg>
        <pc:cxnChg chg="add mod">
          <ac:chgData name="Binita Gupta (binitag)" userId="2e1667b5-636b-4c95-a3b3-a8a0dc9f68da" providerId="ADAL" clId="{43F6B32A-6824-164A-A091-E7D0868BAE8B}" dt="2024-01-16T17:12:13.002" v="289" actId="1076"/>
          <ac:cxnSpMkLst>
            <pc:docMk/>
            <pc:sldMk cId="184415321" sldId="288"/>
            <ac:cxnSpMk id="20" creationId="{6D0F7DDC-7F9E-0E8C-CB57-47BA9B7A03E8}"/>
          </ac:cxnSpMkLst>
        </pc:cxnChg>
        <pc:cxnChg chg="add mod">
          <ac:chgData name="Binita Gupta (binitag)" userId="2e1667b5-636b-4c95-a3b3-a8a0dc9f68da" providerId="ADAL" clId="{43F6B32A-6824-164A-A091-E7D0868BAE8B}" dt="2024-01-16T17:12:13.002" v="289" actId="1076"/>
          <ac:cxnSpMkLst>
            <pc:docMk/>
            <pc:sldMk cId="184415321" sldId="288"/>
            <ac:cxnSpMk id="22" creationId="{C0E776C3-B3BE-C35B-CB88-ED7111A4A2A8}"/>
          </ac:cxnSpMkLst>
        </pc:cxnChg>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pChg chg="add mod">
          <ac:chgData name="Binita Gupta (binitag)" userId="2e1667b5-636b-4c95-a3b3-a8a0dc9f68da" providerId="ADAL" clId="{43F6B32A-6824-164A-A091-E7D0868BAE8B}" dt="2024-01-16T17:25:15.485" v="434" actId="1076"/>
          <ac:spMkLst>
            <pc:docMk/>
            <pc:sldMk cId="1552356036" sldId="290"/>
            <ac:spMk id="2" creationId="{92D8F545-C026-B9CD-C40F-AE53973380CE}"/>
          </ac:spMkLst>
        </pc:spChg>
        <pc:spChg chg="add mod">
          <ac:chgData name="Binita Gupta (binitag)" userId="2e1667b5-636b-4c95-a3b3-a8a0dc9f68da" providerId="ADAL" clId="{43F6B32A-6824-164A-A091-E7D0868BAE8B}" dt="2024-01-16T17:25:15.485" v="434" actId="1076"/>
          <ac:spMkLst>
            <pc:docMk/>
            <pc:sldMk cId="1552356036" sldId="290"/>
            <ac:spMk id="3" creationId="{327E8FC7-76A4-56DA-7BDE-EAD33CE1A0FC}"/>
          </ac:spMkLst>
        </pc:spChg>
        <pc:spChg chg="add mod">
          <ac:chgData name="Binita Gupta (binitag)" userId="2e1667b5-636b-4c95-a3b3-a8a0dc9f68da" providerId="ADAL" clId="{43F6B32A-6824-164A-A091-E7D0868BAE8B}" dt="2024-01-16T17:25:15.485" v="434" actId="1076"/>
          <ac:spMkLst>
            <pc:docMk/>
            <pc:sldMk cId="1552356036" sldId="290"/>
            <ac:spMk id="7" creationId="{1AA32CE4-1094-F5A0-C21B-F6A9B0BAF1E4}"/>
          </ac:spMkLst>
        </pc:spChg>
        <pc:spChg chg="add mod">
          <ac:chgData name="Binita Gupta (binitag)" userId="2e1667b5-636b-4c95-a3b3-a8a0dc9f68da" providerId="ADAL" clId="{43F6B32A-6824-164A-A091-E7D0868BAE8B}" dt="2024-01-16T17:25:15.485" v="434" actId="1076"/>
          <ac:spMkLst>
            <pc:docMk/>
            <pc:sldMk cId="1552356036" sldId="290"/>
            <ac:spMk id="8" creationId="{E87C6A87-9DE2-0E2A-BC04-7D1BCFABD348}"/>
          </ac:spMkLst>
        </pc:spChg>
        <pc:spChg chg="add mod">
          <ac:chgData name="Binita Gupta (binitag)" userId="2e1667b5-636b-4c95-a3b3-a8a0dc9f68da" providerId="ADAL" clId="{43F6B32A-6824-164A-A091-E7D0868BAE8B}" dt="2024-01-16T17:25:15.485" v="434" actId="1076"/>
          <ac:spMkLst>
            <pc:docMk/>
            <pc:sldMk cId="1552356036" sldId="290"/>
            <ac:spMk id="9" creationId="{7DFE0613-0992-9F77-648C-374C1F8B285C}"/>
          </ac:spMkLst>
        </pc:spChg>
        <pc:spChg chg="add mod">
          <ac:chgData name="Binita Gupta (binitag)" userId="2e1667b5-636b-4c95-a3b3-a8a0dc9f68da" providerId="ADAL" clId="{43F6B32A-6824-164A-A091-E7D0868BAE8B}" dt="2024-01-16T17:25:15.485" v="434" actId="1076"/>
          <ac:spMkLst>
            <pc:docMk/>
            <pc:sldMk cId="1552356036" sldId="290"/>
            <ac:spMk id="10" creationId="{FECEDEF4-B5C3-E3D3-6858-0BFD540D1CC3}"/>
          </ac:spMkLst>
        </pc:spChg>
        <pc:spChg chg="add mod">
          <ac:chgData name="Binita Gupta (binitag)" userId="2e1667b5-636b-4c95-a3b3-a8a0dc9f68da" providerId="ADAL" clId="{43F6B32A-6824-164A-A091-E7D0868BAE8B}" dt="2024-01-16T17:25:15.485" v="434" actId="1076"/>
          <ac:spMkLst>
            <pc:docMk/>
            <pc:sldMk cId="1552356036" sldId="290"/>
            <ac:spMk id="11" creationId="{9981B084-5965-EA3D-5A20-F9B8D3080BC0}"/>
          </ac:spMkLst>
        </pc:spChg>
        <pc:spChg chg="add mod">
          <ac:chgData name="Binita Gupta (binitag)" userId="2e1667b5-636b-4c95-a3b3-a8a0dc9f68da" providerId="ADAL" clId="{43F6B32A-6824-164A-A091-E7D0868BAE8B}" dt="2024-01-16T17:25:15.485" v="434" actId="1076"/>
          <ac:spMkLst>
            <pc:docMk/>
            <pc:sldMk cId="1552356036" sldId="290"/>
            <ac:spMk id="12" creationId="{FCCCA2C4-65E8-B449-5BC0-0E81ACE8F47D}"/>
          </ac:spMkLst>
        </pc:spChg>
        <pc:spChg chg="add mod">
          <ac:chgData name="Binita Gupta (binitag)" userId="2e1667b5-636b-4c95-a3b3-a8a0dc9f68da" providerId="ADAL" clId="{43F6B32A-6824-164A-A091-E7D0868BAE8B}" dt="2024-01-16T17:25:15.485" v="434" actId="1076"/>
          <ac:spMkLst>
            <pc:docMk/>
            <pc:sldMk cId="1552356036" sldId="290"/>
            <ac:spMk id="13" creationId="{F7A9328B-F202-2799-912F-8DCBC4F6488C}"/>
          </ac:spMkLst>
        </pc:spChg>
        <pc:spChg chg="add mod">
          <ac:chgData name="Binita Gupta (binitag)" userId="2e1667b5-636b-4c95-a3b3-a8a0dc9f68da" providerId="ADAL" clId="{43F6B32A-6824-164A-A091-E7D0868BAE8B}" dt="2024-01-16T17:25:15.485" v="434" actId="1076"/>
          <ac:spMkLst>
            <pc:docMk/>
            <pc:sldMk cId="1552356036" sldId="290"/>
            <ac:spMk id="14" creationId="{2C866645-02D6-EBAE-86C7-BBC4860FCF0C}"/>
          </ac:spMkLst>
        </pc:spChg>
        <pc:spChg chg="add mod">
          <ac:chgData name="Binita Gupta (binitag)" userId="2e1667b5-636b-4c95-a3b3-a8a0dc9f68da" providerId="ADAL" clId="{43F6B32A-6824-164A-A091-E7D0868BAE8B}" dt="2024-01-16T17:25:15.485" v="434" actId="1076"/>
          <ac:spMkLst>
            <pc:docMk/>
            <pc:sldMk cId="1552356036" sldId="290"/>
            <ac:spMk id="21" creationId="{201CBC9C-CBB8-10FF-EC2C-122DA0E49C23}"/>
          </ac:spMkLst>
        </pc:spChg>
        <pc:spChg chg="add mod">
          <ac:chgData name="Binita Gupta (binitag)" userId="2e1667b5-636b-4c95-a3b3-a8a0dc9f68da" providerId="ADAL" clId="{43F6B32A-6824-164A-A091-E7D0868BAE8B}" dt="2024-01-16T17:25:15.485" v="434" actId="1076"/>
          <ac:spMkLst>
            <pc:docMk/>
            <pc:sldMk cId="1552356036" sldId="290"/>
            <ac:spMk id="22" creationId="{9C9731F7-3CB7-976D-D3E4-C399ACCF1979}"/>
          </ac:spMkLst>
        </pc:spChg>
        <pc:spChg chg="add mod">
          <ac:chgData name="Binita Gupta (binitag)" userId="2e1667b5-636b-4c95-a3b3-a8a0dc9f68da" providerId="ADAL" clId="{43F6B32A-6824-164A-A091-E7D0868BAE8B}" dt="2024-01-16T17:25:15.485" v="434" actId="1076"/>
          <ac:spMkLst>
            <pc:docMk/>
            <pc:sldMk cId="1552356036" sldId="290"/>
            <ac:spMk id="23" creationId="{E1697284-3727-8081-78F1-30F9E2575114}"/>
          </ac:spMkLst>
        </pc:spChg>
        <pc:spChg chg="add mod">
          <ac:chgData name="Binita Gupta (binitag)" userId="2e1667b5-636b-4c95-a3b3-a8a0dc9f68da" providerId="ADAL" clId="{43F6B32A-6824-164A-A091-E7D0868BAE8B}" dt="2024-01-16T17:25:15.485" v="434" actId="1076"/>
          <ac:spMkLst>
            <pc:docMk/>
            <pc:sldMk cId="1552356036" sldId="290"/>
            <ac:spMk id="25" creationId="{4B8936B7-7379-6370-C51B-645F97524BAB}"/>
          </ac:spMkLst>
        </pc:spChg>
        <pc:spChg chg="mod">
          <ac:chgData name="Binita Gupta (binitag)" userId="2e1667b5-636b-4c95-a3b3-a8a0dc9f68da" providerId="ADAL" clId="{43F6B32A-6824-164A-A091-E7D0868BAE8B}" dt="2024-01-16T17:23:44.794" v="395" actId="20577"/>
          <ac:spMkLst>
            <pc:docMk/>
            <pc:sldMk cId="1552356036" sldId="290"/>
            <ac:spMk id="4097" creationId="{00000000-0000-0000-0000-000000000000}"/>
          </ac:spMkLst>
        </pc:spChg>
        <pc:spChg chg="mod">
          <ac:chgData name="Binita Gupta (binitag)" userId="2e1667b5-636b-4c95-a3b3-a8a0dc9f68da" providerId="ADAL" clId="{43F6B32A-6824-164A-A091-E7D0868BAE8B}" dt="2024-01-17T07:21:08.830" v="3441" actId="14100"/>
          <ac:spMkLst>
            <pc:docMk/>
            <pc:sldMk cId="1552356036" sldId="290"/>
            <ac:spMk id="4098" creationId="{00000000-0000-0000-0000-000000000000}"/>
          </ac:spMkLst>
        </pc:spChg>
        <pc:picChg chg="add mod">
          <ac:chgData name="Binita Gupta (binitag)" userId="2e1667b5-636b-4c95-a3b3-a8a0dc9f68da" providerId="ADAL" clId="{43F6B32A-6824-164A-A091-E7D0868BAE8B}" dt="2024-01-17T07:20:44.206" v="3437" actId="1076"/>
          <ac:picMkLst>
            <pc:docMk/>
            <pc:sldMk cId="1552356036" sldId="290"/>
            <ac:picMk id="26" creationId="{1EB5E947-CC58-5A07-6DC1-A48D380AD302}"/>
          </ac:picMkLst>
        </pc:picChg>
        <pc:picChg chg="del">
          <ac:chgData name="Binita Gupta (binitag)" userId="2e1667b5-636b-4c95-a3b3-a8a0dc9f68da" providerId="ADAL" clId="{43F6B32A-6824-164A-A091-E7D0868BAE8B}" dt="2024-01-16T17:24:50.130" v="431" actId="478"/>
          <ac:picMkLst>
            <pc:docMk/>
            <pc:sldMk cId="1552356036" sldId="290"/>
            <ac:picMk id="28" creationId="{D89F10A3-32F2-FEB3-CFAC-AFEC428434CD}"/>
          </ac:picMkLst>
        </pc:picChg>
        <pc:cxnChg chg="add mod">
          <ac:chgData name="Binita Gupta (binitag)" userId="2e1667b5-636b-4c95-a3b3-a8a0dc9f68da" providerId="ADAL" clId="{43F6B32A-6824-164A-A091-E7D0868BAE8B}" dt="2024-01-16T17:25:15.485" v="434" actId="1076"/>
          <ac:cxnSpMkLst>
            <pc:docMk/>
            <pc:sldMk cId="1552356036" sldId="290"/>
            <ac:cxnSpMk id="15" creationId="{D00DE964-CA25-6F2C-FA55-7E86BDBA7686}"/>
          </ac:cxnSpMkLst>
        </pc:cxnChg>
        <pc:cxnChg chg="add mod">
          <ac:chgData name="Binita Gupta (binitag)" userId="2e1667b5-636b-4c95-a3b3-a8a0dc9f68da" providerId="ADAL" clId="{43F6B32A-6824-164A-A091-E7D0868BAE8B}" dt="2024-01-16T17:25:15.485" v="434" actId="1076"/>
          <ac:cxnSpMkLst>
            <pc:docMk/>
            <pc:sldMk cId="1552356036" sldId="290"/>
            <ac:cxnSpMk id="16" creationId="{1B9050B4-C784-CC94-C554-E88009E2BEBE}"/>
          </ac:cxnSpMkLst>
        </pc:cxnChg>
        <pc:cxnChg chg="add mod">
          <ac:chgData name="Binita Gupta (binitag)" userId="2e1667b5-636b-4c95-a3b3-a8a0dc9f68da" providerId="ADAL" clId="{43F6B32A-6824-164A-A091-E7D0868BAE8B}" dt="2024-01-16T17:25:15.485" v="434" actId="1076"/>
          <ac:cxnSpMkLst>
            <pc:docMk/>
            <pc:sldMk cId="1552356036" sldId="290"/>
            <ac:cxnSpMk id="17" creationId="{8D560450-ADCA-958E-FE53-591D1704F576}"/>
          </ac:cxnSpMkLst>
        </pc:cxnChg>
        <pc:cxnChg chg="add mod">
          <ac:chgData name="Binita Gupta (binitag)" userId="2e1667b5-636b-4c95-a3b3-a8a0dc9f68da" providerId="ADAL" clId="{43F6B32A-6824-164A-A091-E7D0868BAE8B}" dt="2024-01-16T17:25:15.485" v="434" actId="1076"/>
          <ac:cxnSpMkLst>
            <pc:docMk/>
            <pc:sldMk cId="1552356036" sldId="290"/>
            <ac:cxnSpMk id="18" creationId="{5C6381A3-A43A-049F-E7CD-EA1CE2E87DBF}"/>
          </ac:cxnSpMkLst>
        </pc:cxnChg>
        <pc:cxnChg chg="add mod">
          <ac:chgData name="Binita Gupta (binitag)" userId="2e1667b5-636b-4c95-a3b3-a8a0dc9f68da" providerId="ADAL" clId="{43F6B32A-6824-164A-A091-E7D0868BAE8B}" dt="2024-01-16T17:25:15.485" v="434" actId="1076"/>
          <ac:cxnSpMkLst>
            <pc:docMk/>
            <pc:sldMk cId="1552356036" sldId="290"/>
            <ac:cxnSpMk id="19" creationId="{C4BEB1FA-46D2-E2A9-C207-743D537077DB}"/>
          </ac:cxnSpMkLst>
        </pc:cxnChg>
        <pc:cxnChg chg="add mod">
          <ac:chgData name="Binita Gupta (binitag)" userId="2e1667b5-636b-4c95-a3b3-a8a0dc9f68da" providerId="ADAL" clId="{43F6B32A-6824-164A-A091-E7D0868BAE8B}" dt="2024-01-16T17:25:15.485" v="434" actId="1076"/>
          <ac:cxnSpMkLst>
            <pc:docMk/>
            <pc:sldMk cId="1552356036" sldId="290"/>
            <ac:cxnSpMk id="20" creationId="{441F63BF-A08B-81F8-5070-328AAD509944}"/>
          </ac:cxnSpMkLst>
        </pc:cxnChg>
        <pc:cxnChg chg="add mod">
          <ac:chgData name="Binita Gupta (binitag)" userId="2e1667b5-636b-4c95-a3b3-a8a0dc9f68da" providerId="ADAL" clId="{43F6B32A-6824-164A-A091-E7D0868BAE8B}" dt="2024-01-16T17:25:15.485" v="434" actId="1076"/>
          <ac:cxnSpMkLst>
            <pc:docMk/>
            <pc:sldMk cId="1552356036" sldId="290"/>
            <ac:cxnSpMk id="24" creationId="{41FD7B75-F158-3AA2-A29B-C65DBD904CAC}"/>
          </ac:cxnSpMkLst>
        </pc:cxnChg>
      </pc:sldChg>
      <pc:sldChg chg="modSp mod modNotesTx">
        <pc:chgData name="Binita Gupta (binitag)" userId="2e1667b5-636b-4c95-a3b3-a8a0dc9f68da" providerId="ADAL" clId="{43F6B32A-6824-164A-A091-E7D0868BAE8B}" dt="2024-01-17T06:25:33.948" v="3101" actId="20577"/>
        <pc:sldMkLst>
          <pc:docMk/>
          <pc:sldMk cId="2189449108" sldId="291"/>
        </pc:sldMkLst>
        <pc:spChg chg="mod">
          <ac:chgData name="Binita Gupta (binitag)" userId="2e1667b5-636b-4c95-a3b3-a8a0dc9f68da" providerId="ADAL" clId="{43F6B32A-6824-164A-A091-E7D0868BAE8B}" dt="2024-01-17T06:25:33.948" v="3101" actId="20577"/>
          <ac:spMkLst>
            <pc:docMk/>
            <pc:sldMk cId="2189449108" sldId="291"/>
            <ac:spMk id="3" creationId="{682CEAD6-F7CE-6FA1-7183-BB90DF397025}"/>
          </ac:spMkLst>
        </pc:spChg>
      </pc:sldChg>
      <pc:sldChg chg="modSp mod modNotesTx">
        <pc:chgData name="Binita Gupta (binitag)" userId="2e1667b5-636b-4c95-a3b3-a8a0dc9f68da" providerId="ADAL" clId="{43F6B32A-6824-164A-A091-E7D0868BAE8B}" dt="2024-01-17T06:20:04.888" v="3006" actId="20577"/>
        <pc:sldMkLst>
          <pc:docMk/>
          <pc:sldMk cId="4045845716" sldId="292"/>
        </pc:sldMkLst>
        <pc:spChg chg="mod">
          <ac:chgData name="Binita Gupta (binitag)" userId="2e1667b5-636b-4c95-a3b3-a8a0dc9f68da" providerId="ADAL" clId="{43F6B32A-6824-164A-A091-E7D0868BAE8B}" dt="2024-01-17T06:20:04.888" v="3006" actId="20577"/>
          <ac:spMkLst>
            <pc:docMk/>
            <pc:sldMk cId="4045845716" sldId="292"/>
            <ac:spMk id="3" creationId="{682CEAD6-F7CE-6FA1-7183-BB90DF397025}"/>
          </ac:spMkLst>
        </pc:spChg>
      </pc:sldChg>
      <pc:sldChg chg="modSp mod modNotesTx">
        <pc:chgData name="Binita Gupta (binitag)" userId="2e1667b5-636b-4c95-a3b3-a8a0dc9f68da" providerId="ADAL" clId="{43F6B32A-6824-164A-A091-E7D0868BAE8B}" dt="2024-01-17T06:11:58.611" v="2875" actId="20577"/>
        <pc:sldMkLst>
          <pc:docMk/>
          <pc:sldMk cId="2800919492" sldId="294"/>
        </pc:sldMkLst>
        <pc:spChg chg="mod">
          <ac:chgData name="Binita Gupta (binitag)" userId="2e1667b5-636b-4c95-a3b3-a8a0dc9f68da" providerId="ADAL" clId="{43F6B32A-6824-164A-A091-E7D0868BAE8B}" dt="2024-01-17T06:11:58.611" v="2875" actId="20577"/>
          <ac:spMkLst>
            <pc:docMk/>
            <pc:sldMk cId="2800919492" sldId="294"/>
            <ac:spMk id="3" creationId="{682CEAD6-F7CE-6FA1-7183-BB90DF397025}"/>
          </ac:spMkLst>
        </pc:spChg>
      </pc:sldChg>
      <pc:sldChg chg="modSp mod modNotesTx">
        <pc:chgData name="Binita Gupta (binitag)" userId="2e1667b5-636b-4c95-a3b3-a8a0dc9f68da" providerId="ADAL" clId="{43F6B32A-6824-164A-A091-E7D0868BAE8B}" dt="2024-01-17T07:25:13.039" v="3464" actId="115"/>
        <pc:sldMkLst>
          <pc:docMk/>
          <pc:sldMk cId="1974818652" sldId="295"/>
        </pc:sldMkLst>
        <pc:spChg chg="mod">
          <ac:chgData name="Binita Gupta (binitag)" userId="2e1667b5-636b-4c95-a3b3-a8a0dc9f68da" providerId="ADAL" clId="{43F6B32A-6824-164A-A091-E7D0868BAE8B}" dt="2024-01-17T03:30:19.414" v="1169" actId="20577"/>
          <ac:spMkLst>
            <pc:docMk/>
            <pc:sldMk cId="1974818652" sldId="295"/>
            <ac:spMk id="4097" creationId="{00000000-0000-0000-0000-000000000000}"/>
          </ac:spMkLst>
        </pc:spChg>
        <pc:spChg chg="mod">
          <ac:chgData name="Binita Gupta (binitag)" userId="2e1667b5-636b-4c95-a3b3-a8a0dc9f68da" providerId="ADAL" clId="{43F6B32A-6824-164A-A091-E7D0868BAE8B}" dt="2024-01-17T07:25:13.039" v="3464" actId="115"/>
          <ac:spMkLst>
            <pc:docMk/>
            <pc:sldMk cId="1974818652" sldId="295"/>
            <ac:spMk id="4098" creationId="{00000000-0000-0000-0000-000000000000}"/>
          </ac:spMkLst>
        </pc:spChg>
      </pc:sldChg>
      <pc:sldChg chg="delSp modSp mod modNotesTx">
        <pc:chgData name="Binita Gupta (binitag)" userId="2e1667b5-636b-4c95-a3b3-a8a0dc9f68da" providerId="ADAL" clId="{43F6B32A-6824-164A-A091-E7D0868BAE8B}" dt="2024-01-17T06:59:40.122" v="3336" actId="14100"/>
        <pc:sldMkLst>
          <pc:docMk/>
          <pc:sldMk cId="3128179532" sldId="296"/>
        </pc:sldMkLst>
        <pc:spChg chg="mod">
          <ac:chgData name="Binita Gupta (binitag)" userId="2e1667b5-636b-4c95-a3b3-a8a0dc9f68da" providerId="ADAL" clId="{43F6B32A-6824-164A-A091-E7D0868BAE8B}" dt="2024-01-17T03:50:31.055" v="1425" actId="20577"/>
          <ac:spMkLst>
            <pc:docMk/>
            <pc:sldMk cId="3128179532" sldId="296"/>
            <ac:spMk id="2" creationId="{7500DC9F-1940-28C4-CFA6-DB7768DA3513}"/>
          </ac:spMkLst>
        </pc:spChg>
        <pc:spChg chg="del">
          <ac:chgData name="Binita Gupta (binitag)" userId="2e1667b5-636b-4c95-a3b3-a8a0dc9f68da" providerId="ADAL" clId="{43F6B32A-6824-164A-A091-E7D0868BAE8B}" dt="2024-01-17T03:49:42.518" v="1388" actId="478"/>
          <ac:spMkLst>
            <pc:docMk/>
            <pc:sldMk cId="3128179532" sldId="296"/>
            <ac:spMk id="53" creationId="{58AE4BF5-3884-B831-8977-C63161AB4360}"/>
          </ac:spMkLst>
        </pc:spChg>
        <pc:spChg chg="mod">
          <ac:chgData name="Binita Gupta (binitag)" userId="2e1667b5-636b-4c95-a3b3-a8a0dc9f68da" providerId="ADAL" clId="{43F6B32A-6824-164A-A091-E7D0868BAE8B}" dt="2024-01-17T03:53:14.675" v="1527" actId="1076"/>
          <ac:spMkLst>
            <pc:docMk/>
            <pc:sldMk cId="3128179532" sldId="296"/>
            <ac:spMk id="55" creationId="{96D2C55F-90D8-3220-7957-EC90257DC770}"/>
          </ac:spMkLst>
        </pc:spChg>
        <pc:picChg chg="mod">
          <ac:chgData name="Binita Gupta (binitag)" userId="2e1667b5-636b-4c95-a3b3-a8a0dc9f68da" providerId="ADAL" clId="{43F6B32A-6824-164A-A091-E7D0868BAE8B}" dt="2024-01-17T06:59:40.122" v="3336" actId="14100"/>
          <ac:picMkLst>
            <pc:docMk/>
            <pc:sldMk cId="3128179532" sldId="296"/>
            <ac:picMk id="8" creationId="{43AD613A-5301-2499-1893-BC3B7390A3B4}"/>
          </ac:picMkLst>
        </pc:picChg>
        <pc:picChg chg="del">
          <ac:chgData name="Binita Gupta (binitag)" userId="2e1667b5-636b-4c95-a3b3-a8a0dc9f68da" providerId="ADAL" clId="{43F6B32A-6824-164A-A091-E7D0868BAE8B}" dt="2024-01-17T03:49:36.417" v="1387" actId="478"/>
          <ac:picMkLst>
            <pc:docMk/>
            <pc:sldMk cId="3128179532" sldId="296"/>
            <ac:picMk id="48" creationId="{14C856F1-FD78-293D-8EB3-8818E734E374}"/>
          </ac:picMkLst>
        </pc:picChg>
      </pc:sldChg>
      <pc:sldChg chg="modSp mod modNotesTx">
        <pc:chgData name="Binita Gupta (binitag)" userId="2e1667b5-636b-4c95-a3b3-a8a0dc9f68da" providerId="ADAL" clId="{43F6B32A-6824-164A-A091-E7D0868BAE8B}" dt="2024-01-17T07:25:19.072" v="3465" actId="115"/>
        <pc:sldMkLst>
          <pc:docMk/>
          <pc:sldMk cId="2595449661" sldId="297"/>
        </pc:sldMkLst>
        <pc:spChg chg="mod">
          <ac:chgData name="Binita Gupta (binitag)" userId="2e1667b5-636b-4c95-a3b3-a8a0dc9f68da" providerId="ADAL" clId="{43F6B32A-6824-164A-A091-E7D0868BAE8B}" dt="2024-01-17T03:30:37.252" v="1171" actId="20577"/>
          <ac:spMkLst>
            <pc:docMk/>
            <pc:sldMk cId="2595449661" sldId="297"/>
            <ac:spMk id="4097" creationId="{00000000-0000-0000-0000-000000000000}"/>
          </ac:spMkLst>
        </pc:spChg>
        <pc:spChg chg="mod">
          <ac:chgData name="Binita Gupta (binitag)" userId="2e1667b5-636b-4c95-a3b3-a8a0dc9f68da" providerId="ADAL" clId="{43F6B32A-6824-164A-A091-E7D0868BAE8B}" dt="2024-01-17T07:25:19.072" v="3465" actId="115"/>
          <ac:spMkLst>
            <pc:docMk/>
            <pc:sldMk cId="2595449661" sldId="297"/>
            <ac:spMk id="4098" creationId="{00000000-0000-0000-0000-000000000000}"/>
          </ac:spMkLst>
        </pc:spChg>
      </pc:sldChg>
      <pc:sldChg chg="modSp mod">
        <pc:chgData name="Binita Gupta (binitag)" userId="2e1667b5-636b-4c95-a3b3-a8a0dc9f68da" providerId="ADAL" clId="{43F6B32A-6824-164A-A091-E7D0868BAE8B}" dt="2024-01-17T06:38:48.090" v="3304" actId="20577"/>
        <pc:sldMkLst>
          <pc:docMk/>
          <pc:sldMk cId="69757405" sldId="300"/>
        </pc:sldMkLst>
        <pc:spChg chg="mod">
          <ac:chgData name="Binita Gupta (binitag)" userId="2e1667b5-636b-4c95-a3b3-a8a0dc9f68da" providerId="ADAL" clId="{43F6B32A-6824-164A-A091-E7D0868BAE8B}" dt="2024-01-17T06:38:48.090" v="3304" actId="20577"/>
          <ac:spMkLst>
            <pc:docMk/>
            <pc:sldMk cId="69757405" sldId="300"/>
            <ac:spMk id="2" creationId="{00000000-0000-0000-0000-000000000000}"/>
          </ac:spMkLst>
        </pc:spChg>
      </pc:sldChg>
      <pc:sldChg chg="modSp mod modNotesTx">
        <pc:chgData name="Binita Gupta (binitag)" userId="2e1667b5-636b-4c95-a3b3-a8a0dc9f68da" providerId="ADAL" clId="{43F6B32A-6824-164A-A091-E7D0868BAE8B}" dt="2024-01-17T07:25:04.661" v="3463" actId="115"/>
        <pc:sldMkLst>
          <pc:docMk/>
          <pc:sldMk cId="2283623507" sldId="301"/>
        </pc:sldMkLst>
        <pc:spChg chg="mod">
          <ac:chgData name="Binita Gupta (binitag)" userId="2e1667b5-636b-4c95-a3b3-a8a0dc9f68da" providerId="ADAL" clId="{43F6B32A-6824-164A-A091-E7D0868BAE8B}" dt="2024-01-17T07:25:04.661" v="3463" actId="115"/>
          <ac:spMkLst>
            <pc:docMk/>
            <pc:sldMk cId="2283623507" sldId="301"/>
            <ac:spMk id="3" creationId="{682CEAD6-F7CE-6FA1-7183-BB90DF397025}"/>
          </ac:spMkLst>
        </pc:spChg>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pChg chg="mod">
          <ac:chgData name="Binita Gupta (binitag)" userId="2e1667b5-636b-4c95-a3b3-a8a0dc9f68da" providerId="ADAL" clId="{43F6B32A-6824-164A-A091-E7D0868BAE8B}" dt="2024-01-17T06:19:03.106" v="2990" actId="20577"/>
          <ac:spMkLst>
            <pc:docMk/>
            <pc:sldMk cId="3989689201" sldId="303"/>
            <ac:spMk id="2" creationId="{CF5A1B59-B685-9502-4106-F8586EFB424C}"/>
          </ac:spMkLst>
        </pc:spChg>
      </pc:sldChg>
      <pc:sldChg chg="modSp mod">
        <pc:chgData name="Binita Gupta (binitag)" userId="2e1667b5-636b-4c95-a3b3-a8a0dc9f68da" providerId="ADAL" clId="{43F6B32A-6824-164A-A091-E7D0868BAE8B}" dt="2024-01-17T06:30:10.931" v="3198" actId="20577"/>
        <pc:sldMkLst>
          <pc:docMk/>
          <pc:sldMk cId="3112040221" sldId="304"/>
        </pc:sldMkLst>
        <pc:spChg chg="mod">
          <ac:chgData name="Binita Gupta (binitag)" userId="2e1667b5-636b-4c95-a3b3-a8a0dc9f68da" providerId="ADAL" clId="{43F6B32A-6824-164A-A091-E7D0868BAE8B}" dt="2024-01-17T06:19:13.077" v="2992" actId="20577"/>
          <ac:spMkLst>
            <pc:docMk/>
            <pc:sldMk cId="3112040221" sldId="304"/>
            <ac:spMk id="2" creationId="{CF5A1B59-B685-9502-4106-F8586EFB424C}"/>
          </ac:spMkLst>
        </pc:spChg>
        <pc:spChg chg="mod">
          <ac:chgData name="Binita Gupta (binitag)" userId="2e1667b5-636b-4c95-a3b3-a8a0dc9f68da" providerId="ADAL" clId="{43F6B32A-6824-164A-A091-E7D0868BAE8B}" dt="2024-01-17T06:30:10.931" v="3198" actId="20577"/>
          <ac:spMkLst>
            <pc:docMk/>
            <pc:sldMk cId="3112040221" sldId="304"/>
            <ac:spMk id="3" creationId="{682CEAD6-F7CE-6FA1-7183-BB90DF397025}"/>
          </ac:spMkLst>
        </pc:spChg>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pChg chg="mod">
          <ac:chgData name="Binita Gupta (binitag)" userId="2e1667b5-636b-4c95-a3b3-a8a0dc9f68da" providerId="ADAL" clId="{43F6B32A-6824-164A-A091-E7D0868BAE8B}" dt="2024-01-17T07:25:39.209" v="3467" actId="14100"/>
          <ac:spMkLst>
            <pc:docMk/>
            <pc:sldMk cId="4135912332" sldId="305"/>
            <ac:spMk id="4098" creationId="{00000000-0000-0000-0000-000000000000}"/>
          </ac:spMkLst>
        </pc:spChg>
        <pc:picChg chg="add mod">
          <ac:chgData name="Binita Gupta (binitag)" userId="2e1667b5-636b-4c95-a3b3-a8a0dc9f68da" providerId="ADAL" clId="{43F6B32A-6824-164A-A091-E7D0868BAE8B}" dt="2024-01-17T03:54:30.936" v="1534" actId="14100"/>
          <ac:picMkLst>
            <pc:docMk/>
            <pc:sldMk cId="4135912332" sldId="305"/>
            <ac:picMk id="2" creationId="{077886C1-4C47-7458-E3B7-EC9EC5AA4F3C}"/>
          </ac:picMkLst>
        </pc:picChg>
        <pc:picChg chg="del mod">
          <ac:chgData name="Binita Gupta (binitag)" userId="2e1667b5-636b-4c95-a3b3-a8a0dc9f68da" providerId="ADAL" clId="{43F6B32A-6824-164A-A091-E7D0868BAE8B}" dt="2024-01-17T03:54:08.140" v="1529" actId="478"/>
          <ac:picMkLst>
            <pc:docMk/>
            <pc:sldMk cId="4135912332" sldId="305"/>
            <ac:picMk id="3" creationId="{557A08F2-A4D9-50C5-0CE0-F571D479517C}"/>
          </ac:picMkLst>
        </pc:picChg>
      </pc:sldChg>
      <pc:sldChg chg="modSp mod">
        <pc:chgData name="Binita Gupta (binitag)" userId="2e1667b5-636b-4c95-a3b3-a8a0dc9f68da" providerId="ADAL" clId="{43F6B32A-6824-164A-A091-E7D0868BAE8B}" dt="2024-01-17T06:19:21.116" v="2994" actId="20577"/>
        <pc:sldMkLst>
          <pc:docMk/>
          <pc:sldMk cId="2719389330" sldId="306"/>
        </pc:sldMkLst>
        <pc:spChg chg="mod">
          <ac:chgData name="Binita Gupta (binitag)" userId="2e1667b5-636b-4c95-a3b3-a8a0dc9f68da" providerId="ADAL" clId="{43F6B32A-6824-164A-A091-E7D0868BAE8B}" dt="2024-01-17T06:19:21.116" v="2994" actId="20577"/>
          <ac:spMkLst>
            <pc:docMk/>
            <pc:sldMk cId="2719389330" sldId="306"/>
            <ac:spMk id="2" creationId="{CF5A1B59-B685-9502-4106-F8586EFB424C}"/>
          </ac:spMkLst>
        </pc:spChg>
        <pc:spChg chg="mod">
          <ac:chgData name="Binita Gupta (binitag)" userId="2e1667b5-636b-4c95-a3b3-a8a0dc9f68da" providerId="ADAL" clId="{43F6B32A-6824-164A-A091-E7D0868BAE8B}" dt="2024-01-17T06:03:07.309" v="2810" actId="20577"/>
          <ac:spMkLst>
            <pc:docMk/>
            <pc:sldMk cId="2719389330" sldId="306"/>
            <ac:spMk id="3" creationId="{682CEAD6-F7CE-6FA1-7183-BB90DF397025}"/>
          </ac:spMkLst>
        </pc:spChg>
      </pc:sldChg>
      <pc:sldChg chg="addSp delSp modSp mod">
        <pc:chgData name="Binita Gupta (binitag)" userId="2e1667b5-636b-4c95-a3b3-a8a0dc9f68da" providerId="ADAL" clId="{43F6B32A-6824-164A-A091-E7D0868BAE8B}" dt="2024-01-17T06:30:34.100" v="3201"/>
        <pc:sldMkLst>
          <pc:docMk/>
          <pc:sldMk cId="785965236" sldId="308"/>
        </pc:sldMkLst>
        <pc:spChg chg="add del mod">
          <ac:chgData name="Binita Gupta (binitag)" userId="2e1667b5-636b-4c95-a3b3-a8a0dc9f68da" providerId="ADAL" clId="{43F6B32A-6824-164A-A091-E7D0868BAE8B}" dt="2024-01-17T06:30:34.100" v="3201"/>
          <ac:spMkLst>
            <pc:docMk/>
            <pc:sldMk cId="785965236" sldId="308"/>
            <ac:spMk id="3" creationId="{F131203F-27EC-72F8-64D7-39E1E007EFF6}"/>
          </ac:spMkLst>
        </pc:spChg>
      </pc:sldChg>
      <pc:sldChg chg="modSp add del mod">
        <pc:chgData name="Binita Gupta (binitag)" userId="2e1667b5-636b-4c95-a3b3-a8a0dc9f68da" providerId="ADAL" clId="{43F6B32A-6824-164A-A091-E7D0868BAE8B}" dt="2024-01-17T03:00:11.311" v="896" actId="2696"/>
        <pc:sldMkLst>
          <pc:docMk/>
          <pc:sldMk cId="3027340684" sldId="309"/>
        </pc:sldMkLst>
        <pc:spChg chg="mod">
          <ac:chgData name="Binita Gupta (binitag)" userId="2e1667b5-636b-4c95-a3b3-a8a0dc9f68da" providerId="ADAL" clId="{43F6B32A-6824-164A-A091-E7D0868BAE8B}" dt="2024-01-16T22:55:17.699" v="595" actId="20577"/>
          <ac:spMkLst>
            <pc:docMk/>
            <pc:sldMk cId="3027340684" sldId="309"/>
            <ac:spMk id="4098" creationId="{00000000-0000-0000-0000-000000000000}"/>
          </ac:spMkLst>
        </pc:spChg>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pChg chg="mod">
          <ac:chgData name="Binita Gupta (binitag)" userId="2e1667b5-636b-4c95-a3b3-a8a0dc9f68da" providerId="ADAL" clId="{43F6B32A-6824-164A-A091-E7D0868BAE8B}" dt="2024-01-16T17:18:08.437" v="330" actId="404"/>
          <ac:spMkLst>
            <pc:docMk/>
            <pc:sldMk cId="3192332135" sldId="310"/>
            <ac:spMk id="2" creationId="{D72FA42B-9BE3-9E87-C443-E99059FD99B7}"/>
          </ac:spMkLst>
        </pc:spChg>
        <pc:spChg chg="mod">
          <ac:chgData name="Binita Gupta (binitag)" userId="2e1667b5-636b-4c95-a3b3-a8a0dc9f68da" providerId="ADAL" clId="{43F6B32A-6824-164A-A091-E7D0868BAE8B}" dt="2024-01-16T17:18:34.439" v="335" actId="20577"/>
          <ac:spMkLst>
            <pc:docMk/>
            <pc:sldMk cId="3192332135" sldId="310"/>
            <ac:spMk id="3" creationId="{5E235684-4254-A5A5-1D51-D9C81C90163B}"/>
          </ac:spMkLst>
        </pc:spChg>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pChg chg="add mod">
          <ac:chgData name="Binita Gupta (binitag)" userId="2e1667b5-636b-4c95-a3b3-a8a0dc9f68da" providerId="ADAL" clId="{43F6B32A-6824-164A-A091-E7D0868BAE8B}" dt="2024-01-17T03:05:30.641" v="930"/>
          <ac:spMkLst>
            <pc:docMk/>
            <pc:sldMk cId="2335054722" sldId="311"/>
            <ac:spMk id="7" creationId="{2E4E47DF-612D-3D22-2982-9F559DE9875B}"/>
          </ac:spMkLst>
        </pc:spChg>
        <pc:spChg chg="add mod">
          <ac:chgData name="Binita Gupta (binitag)" userId="2e1667b5-636b-4c95-a3b3-a8a0dc9f68da" providerId="ADAL" clId="{43F6B32A-6824-164A-A091-E7D0868BAE8B}" dt="2024-01-17T03:05:30.641" v="930"/>
          <ac:spMkLst>
            <pc:docMk/>
            <pc:sldMk cId="2335054722" sldId="311"/>
            <ac:spMk id="8" creationId="{C515E955-20FF-38F4-3D83-7672C8351BC0}"/>
          </ac:spMkLst>
        </pc:spChg>
        <pc:spChg chg="add mod">
          <ac:chgData name="Binita Gupta (binitag)" userId="2e1667b5-636b-4c95-a3b3-a8a0dc9f68da" providerId="ADAL" clId="{43F6B32A-6824-164A-A091-E7D0868BAE8B}" dt="2024-01-17T03:05:30.641" v="930"/>
          <ac:spMkLst>
            <pc:docMk/>
            <pc:sldMk cId="2335054722" sldId="311"/>
            <ac:spMk id="9" creationId="{9D0C36E1-F835-ABF5-7C5D-1868DD6610EE}"/>
          </ac:spMkLst>
        </pc:spChg>
        <pc:spChg chg="add mod">
          <ac:chgData name="Binita Gupta (binitag)" userId="2e1667b5-636b-4c95-a3b3-a8a0dc9f68da" providerId="ADAL" clId="{43F6B32A-6824-164A-A091-E7D0868BAE8B}" dt="2024-01-17T03:05:30.641" v="930"/>
          <ac:spMkLst>
            <pc:docMk/>
            <pc:sldMk cId="2335054722" sldId="311"/>
            <ac:spMk id="10" creationId="{24BF3FF0-7BCC-204E-3930-75E031D879F9}"/>
          </ac:spMkLst>
        </pc:spChg>
        <pc:spChg chg="add mod">
          <ac:chgData name="Binita Gupta (binitag)" userId="2e1667b5-636b-4c95-a3b3-a8a0dc9f68da" providerId="ADAL" clId="{43F6B32A-6824-164A-A091-E7D0868BAE8B}" dt="2024-01-17T03:05:30.641" v="930"/>
          <ac:spMkLst>
            <pc:docMk/>
            <pc:sldMk cId="2335054722" sldId="311"/>
            <ac:spMk id="11" creationId="{9BDDCAE5-B02E-4956-987D-E29E962ED56C}"/>
          </ac:spMkLst>
        </pc:spChg>
        <pc:spChg chg="add mod">
          <ac:chgData name="Binita Gupta (binitag)" userId="2e1667b5-636b-4c95-a3b3-a8a0dc9f68da" providerId="ADAL" clId="{43F6B32A-6824-164A-A091-E7D0868BAE8B}" dt="2024-01-17T03:05:30.641" v="930"/>
          <ac:spMkLst>
            <pc:docMk/>
            <pc:sldMk cId="2335054722" sldId="311"/>
            <ac:spMk id="12" creationId="{05B8789B-FA50-16BA-4A73-ECD61A3B404E}"/>
          </ac:spMkLst>
        </pc:spChg>
        <pc:spChg chg="add mod">
          <ac:chgData name="Binita Gupta (binitag)" userId="2e1667b5-636b-4c95-a3b3-a8a0dc9f68da" providerId="ADAL" clId="{43F6B32A-6824-164A-A091-E7D0868BAE8B}" dt="2024-01-17T03:05:30.641" v="930"/>
          <ac:spMkLst>
            <pc:docMk/>
            <pc:sldMk cId="2335054722" sldId="311"/>
            <ac:spMk id="13" creationId="{4A0DA14A-8CE7-A3F4-3C92-9EDF4317C3CB}"/>
          </ac:spMkLst>
        </pc:spChg>
        <pc:spChg chg="add mod">
          <ac:chgData name="Binita Gupta (binitag)" userId="2e1667b5-636b-4c95-a3b3-a8a0dc9f68da" providerId="ADAL" clId="{43F6B32A-6824-164A-A091-E7D0868BAE8B}" dt="2024-01-17T03:05:30.641" v="930"/>
          <ac:spMkLst>
            <pc:docMk/>
            <pc:sldMk cId="2335054722" sldId="311"/>
            <ac:spMk id="14" creationId="{2AF3C201-5268-54DB-B4FC-DA4E932A4A58}"/>
          </ac:spMkLst>
        </pc:spChg>
        <pc:spChg chg="add mod">
          <ac:chgData name="Binita Gupta (binitag)" userId="2e1667b5-636b-4c95-a3b3-a8a0dc9f68da" providerId="ADAL" clId="{43F6B32A-6824-164A-A091-E7D0868BAE8B}" dt="2024-01-17T03:05:30.641" v="930"/>
          <ac:spMkLst>
            <pc:docMk/>
            <pc:sldMk cId="2335054722" sldId="311"/>
            <ac:spMk id="15" creationId="{1BCEEAA6-267B-CCF0-6568-C7BF1E8D921A}"/>
          </ac:spMkLst>
        </pc:spChg>
        <pc:spChg chg="add mod">
          <ac:chgData name="Binita Gupta (binitag)" userId="2e1667b5-636b-4c95-a3b3-a8a0dc9f68da" providerId="ADAL" clId="{43F6B32A-6824-164A-A091-E7D0868BAE8B}" dt="2024-01-17T03:05:30.641" v="930"/>
          <ac:spMkLst>
            <pc:docMk/>
            <pc:sldMk cId="2335054722" sldId="311"/>
            <ac:spMk id="16" creationId="{25EC9AA1-0093-40DD-6B61-DA7044750B54}"/>
          </ac:spMkLst>
        </pc:spChg>
        <pc:spChg chg="add mod">
          <ac:chgData name="Binita Gupta (binitag)" userId="2e1667b5-636b-4c95-a3b3-a8a0dc9f68da" providerId="ADAL" clId="{43F6B32A-6824-164A-A091-E7D0868BAE8B}" dt="2024-01-17T03:05:30.641" v="930"/>
          <ac:spMkLst>
            <pc:docMk/>
            <pc:sldMk cId="2335054722" sldId="311"/>
            <ac:spMk id="17" creationId="{36326D96-C1C8-ED5E-6B05-004262DCE8DD}"/>
          </ac:spMkLst>
        </pc:spChg>
        <pc:spChg chg="add mod">
          <ac:chgData name="Binita Gupta (binitag)" userId="2e1667b5-636b-4c95-a3b3-a8a0dc9f68da" providerId="ADAL" clId="{43F6B32A-6824-164A-A091-E7D0868BAE8B}" dt="2024-01-17T03:05:30.641" v="930"/>
          <ac:spMkLst>
            <pc:docMk/>
            <pc:sldMk cId="2335054722" sldId="311"/>
            <ac:spMk id="18" creationId="{578FA1C7-9E88-9DC2-E370-527437627B0C}"/>
          </ac:spMkLst>
        </pc:spChg>
        <pc:spChg chg="add mod">
          <ac:chgData name="Binita Gupta (binitag)" userId="2e1667b5-636b-4c95-a3b3-a8a0dc9f68da" providerId="ADAL" clId="{43F6B32A-6824-164A-A091-E7D0868BAE8B}" dt="2024-01-17T03:05:30.641" v="930"/>
          <ac:spMkLst>
            <pc:docMk/>
            <pc:sldMk cId="2335054722" sldId="311"/>
            <ac:spMk id="19" creationId="{2B137DF5-3937-7133-C6B9-62642938240F}"/>
          </ac:spMkLst>
        </pc:spChg>
        <pc:spChg chg="add mod">
          <ac:chgData name="Binita Gupta (binitag)" userId="2e1667b5-636b-4c95-a3b3-a8a0dc9f68da" providerId="ADAL" clId="{43F6B32A-6824-164A-A091-E7D0868BAE8B}" dt="2024-01-17T03:05:30.641" v="930"/>
          <ac:spMkLst>
            <pc:docMk/>
            <pc:sldMk cId="2335054722" sldId="311"/>
            <ac:spMk id="20" creationId="{446150FC-1FA3-3BD6-D8D7-54CE349646C5}"/>
          </ac:spMkLst>
        </pc:spChg>
        <pc:spChg chg="add mod">
          <ac:chgData name="Binita Gupta (binitag)" userId="2e1667b5-636b-4c95-a3b3-a8a0dc9f68da" providerId="ADAL" clId="{43F6B32A-6824-164A-A091-E7D0868BAE8B}" dt="2024-01-17T03:05:30.641" v="930"/>
          <ac:spMkLst>
            <pc:docMk/>
            <pc:sldMk cId="2335054722" sldId="311"/>
            <ac:spMk id="21" creationId="{2E3546E3-203F-7887-E375-9693D09ADE28}"/>
          </ac:spMkLst>
        </pc:spChg>
        <pc:spChg chg="add mod">
          <ac:chgData name="Binita Gupta (binitag)" userId="2e1667b5-636b-4c95-a3b3-a8a0dc9f68da" providerId="ADAL" clId="{43F6B32A-6824-164A-A091-E7D0868BAE8B}" dt="2024-01-17T03:05:30.641" v="930"/>
          <ac:spMkLst>
            <pc:docMk/>
            <pc:sldMk cId="2335054722" sldId="311"/>
            <ac:spMk id="22" creationId="{F612D766-5678-9AFA-CF14-89ABDC5172B0}"/>
          </ac:spMkLst>
        </pc:spChg>
        <pc:spChg chg="add mod">
          <ac:chgData name="Binita Gupta (binitag)" userId="2e1667b5-636b-4c95-a3b3-a8a0dc9f68da" providerId="ADAL" clId="{43F6B32A-6824-164A-A091-E7D0868BAE8B}" dt="2024-01-17T03:05:30.641" v="930"/>
          <ac:spMkLst>
            <pc:docMk/>
            <pc:sldMk cId="2335054722" sldId="311"/>
            <ac:spMk id="23" creationId="{B65DD12F-E334-A8CF-4188-17CC0D92556E}"/>
          </ac:spMkLst>
        </pc:spChg>
        <pc:spChg chg="add mod">
          <ac:chgData name="Binita Gupta (binitag)" userId="2e1667b5-636b-4c95-a3b3-a8a0dc9f68da" providerId="ADAL" clId="{43F6B32A-6824-164A-A091-E7D0868BAE8B}" dt="2024-01-17T03:05:30.641" v="930"/>
          <ac:spMkLst>
            <pc:docMk/>
            <pc:sldMk cId="2335054722" sldId="311"/>
            <ac:spMk id="24" creationId="{6C4EE907-50DF-961B-6136-D21E38435CCE}"/>
          </ac:spMkLst>
        </pc:spChg>
        <pc:spChg chg="add mod">
          <ac:chgData name="Binita Gupta (binitag)" userId="2e1667b5-636b-4c95-a3b3-a8a0dc9f68da" providerId="ADAL" clId="{43F6B32A-6824-164A-A091-E7D0868BAE8B}" dt="2024-01-17T03:05:30.641" v="930"/>
          <ac:spMkLst>
            <pc:docMk/>
            <pc:sldMk cId="2335054722" sldId="311"/>
            <ac:spMk id="25" creationId="{6D45F39C-C533-748A-7D02-C9450BD3D569}"/>
          </ac:spMkLst>
        </pc:spChg>
        <pc:spChg chg="add mod">
          <ac:chgData name="Binita Gupta (binitag)" userId="2e1667b5-636b-4c95-a3b3-a8a0dc9f68da" providerId="ADAL" clId="{43F6B32A-6824-164A-A091-E7D0868BAE8B}" dt="2024-01-17T03:05:30.641" v="930"/>
          <ac:spMkLst>
            <pc:docMk/>
            <pc:sldMk cId="2335054722" sldId="311"/>
            <ac:spMk id="27" creationId="{18154815-D631-4B4D-B7E8-A3C2F3DA1FC3}"/>
          </ac:spMkLst>
        </pc:spChg>
        <pc:spChg chg="add mod">
          <ac:chgData name="Binita Gupta (binitag)" userId="2e1667b5-636b-4c95-a3b3-a8a0dc9f68da" providerId="ADAL" clId="{43F6B32A-6824-164A-A091-E7D0868BAE8B}" dt="2024-01-17T03:05:30.641" v="930"/>
          <ac:spMkLst>
            <pc:docMk/>
            <pc:sldMk cId="2335054722" sldId="311"/>
            <ac:spMk id="28" creationId="{5C0A0C83-25A2-0BFF-81E4-447792BE65A2}"/>
          </ac:spMkLst>
        </pc:spChg>
        <pc:spChg chg="add mod">
          <ac:chgData name="Binita Gupta (binitag)" userId="2e1667b5-636b-4c95-a3b3-a8a0dc9f68da" providerId="ADAL" clId="{43F6B32A-6824-164A-A091-E7D0868BAE8B}" dt="2024-01-17T03:05:30.641" v="930"/>
          <ac:spMkLst>
            <pc:docMk/>
            <pc:sldMk cId="2335054722" sldId="311"/>
            <ac:spMk id="29" creationId="{EBDFBC80-7377-3CAC-0522-199B77107864}"/>
          </ac:spMkLst>
        </pc:spChg>
        <pc:spChg chg="add mod">
          <ac:chgData name="Binita Gupta (binitag)" userId="2e1667b5-636b-4c95-a3b3-a8a0dc9f68da" providerId="ADAL" clId="{43F6B32A-6824-164A-A091-E7D0868BAE8B}" dt="2024-01-17T03:05:30.641" v="930"/>
          <ac:spMkLst>
            <pc:docMk/>
            <pc:sldMk cId="2335054722" sldId="311"/>
            <ac:spMk id="30" creationId="{501694E6-84F0-15BF-C5E7-B5309EBAF040}"/>
          </ac:spMkLst>
        </pc:spChg>
        <pc:spChg chg="add mod">
          <ac:chgData name="Binita Gupta (binitag)" userId="2e1667b5-636b-4c95-a3b3-a8a0dc9f68da" providerId="ADAL" clId="{43F6B32A-6824-164A-A091-E7D0868BAE8B}" dt="2024-01-17T03:05:30.641" v="930"/>
          <ac:spMkLst>
            <pc:docMk/>
            <pc:sldMk cId="2335054722" sldId="311"/>
            <ac:spMk id="32" creationId="{16FF8517-8542-411D-6E5B-2D16DE667B21}"/>
          </ac:spMkLst>
        </pc:spChg>
        <pc:spChg chg="add mod">
          <ac:chgData name="Binita Gupta (binitag)" userId="2e1667b5-636b-4c95-a3b3-a8a0dc9f68da" providerId="ADAL" clId="{43F6B32A-6824-164A-A091-E7D0868BAE8B}" dt="2024-01-17T03:05:30.641" v="930"/>
          <ac:spMkLst>
            <pc:docMk/>
            <pc:sldMk cId="2335054722" sldId="311"/>
            <ac:spMk id="34" creationId="{83BD8BE8-357C-7148-1AE1-C57CA8B1BDA1}"/>
          </ac:spMkLst>
        </pc:spChg>
        <pc:spChg chg="add mod">
          <ac:chgData name="Binita Gupta (binitag)" userId="2e1667b5-636b-4c95-a3b3-a8a0dc9f68da" providerId="ADAL" clId="{43F6B32A-6824-164A-A091-E7D0868BAE8B}" dt="2024-01-17T03:05:30.641" v="930"/>
          <ac:spMkLst>
            <pc:docMk/>
            <pc:sldMk cId="2335054722" sldId="311"/>
            <ac:spMk id="35" creationId="{0018B98F-A4EA-6E58-47F3-48EE055CA36C}"/>
          </ac:spMkLst>
        </pc:spChg>
        <pc:spChg chg="add mod">
          <ac:chgData name="Binita Gupta (binitag)" userId="2e1667b5-636b-4c95-a3b3-a8a0dc9f68da" providerId="ADAL" clId="{43F6B32A-6824-164A-A091-E7D0868BAE8B}" dt="2024-01-17T03:05:30.641" v="930"/>
          <ac:spMkLst>
            <pc:docMk/>
            <pc:sldMk cId="2335054722" sldId="311"/>
            <ac:spMk id="36" creationId="{B5B13E44-1FAF-2585-E3E9-BACD755C9035}"/>
          </ac:spMkLst>
        </pc:spChg>
        <pc:spChg chg="add mod">
          <ac:chgData name="Binita Gupta (binitag)" userId="2e1667b5-636b-4c95-a3b3-a8a0dc9f68da" providerId="ADAL" clId="{43F6B32A-6824-164A-A091-E7D0868BAE8B}" dt="2024-01-17T03:05:30.641" v="930"/>
          <ac:spMkLst>
            <pc:docMk/>
            <pc:sldMk cId="2335054722" sldId="311"/>
            <ac:spMk id="37" creationId="{144FEEA1-9B1C-8B66-00A2-3B6BD2430C69}"/>
          </ac:spMkLst>
        </pc:spChg>
        <pc:spChg chg="add mod">
          <ac:chgData name="Binita Gupta (binitag)" userId="2e1667b5-636b-4c95-a3b3-a8a0dc9f68da" providerId="ADAL" clId="{43F6B32A-6824-164A-A091-E7D0868BAE8B}" dt="2024-01-17T03:05:30.641" v="930"/>
          <ac:spMkLst>
            <pc:docMk/>
            <pc:sldMk cId="2335054722" sldId="311"/>
            <ac:spMk id="41" creationId="{31CEB439-66F7-B931-69F6-9580C9E7CD66}"/>
          </ac:spMkLst>
        </pc:spChg>
        <pc:spChg chg="mod">
          <ac:chgData name="Binita Gupta (binitag)" userId="2e1667b5-636b-4c95-a3b3-a8a0dc9f68da" providerId="ADAL" clId="{43F6B32A-6824-164A-A091-E7D0868BAE8B}" dt="2024-01-17T03:07:43.005" v="947" actId="20577"/>
          <ac:spMkLst>
            <pc:docMk/>
            <pc:sldMk cId="2335054722" sldId="311"/>
            <ac:spMk id="4097" creationId="{00000000-0000-0000-0000-000000000000}"/>
          </ac:spMkLst>
        </pc:spChg>
        <pc:spChg chg="mod">
          <ac:chgData name="Binita Gupta (binitag)" userId="2e1667b5-636b-4c95-a3b3-a8a0dc9f68da" providerId="ADAL" clId="{43F6B32A-6824-164A-A091-E7D0868BAE8B}" dt="2024-01-17T07:22:51.633" v="3453" actId="14100"/>
          <ac:spMkLst>
            <pc:docMk/>
            <pc:sldMk cId="2335054722" sldId="311"/>
            <ac:spMk id="4098" creationId="{00000000-0000-0000-0000-000000000000}"/>
          </ac:spMkLst>
        </pc:spChg>
        <pc:picChg chg="add del mod">
          <ac:chgData name="Binita Gupta (binitag)" userId="2e1667b5-636b-4c95-a3b3-a8a0dc9f68da" providerId="ADAL" clId="{43F6B32A-6824-164A-A091-E7D0868BAE8B}" dt="2024-01-17T03:05:26.240" v="929" actId="478"/>
          <ac:picMkLst>
            <pc:docMk/>
            <pc:sldMk cId="2335054722" sldId="311"/>
            <ac:picMk id="2" creationId="{925CE693-7791-9E42-7690-628E10B5BCED}"/>
          </ac:picMkLst>
        </pc:picChg>
        <pc:picChg chg="del">
          <ac:chgData name="Binita Gupta (binitag)" userId="2e1667b5-636b-4c95-a3b3-a8a0dc9f68da" providerId="ADAL" clId="{43F6B32A-6824-164A-A091-E7D0868BAE8B}" dt="2024-01-17T02:56:14.158" v="854" actId="478"/>
          <ac:picMkLst>
            <pc:docMk/>
            <pc:sldMk cId="2335054722" sldId="311"/>
            <ac:picMk id="3" creationId="{2D2DA198-54D2-C89F-E2D2-1AC27917D845}"/>
          </ac:picMkLst>
        </pc:picChg>
        <pc:picChg chg="add mod">
          <ac:chgData name="Binita Gupta (binitag)" userId="2e1667b5-636b-4c95-a3b3-a8a0dc9f68da" providerId="ADAL" clId="{43F6B32A-6824-164A-A091-E7D0868BAE8B}" dt="2024-01-17T06:34:21.036" v="3249" actId="14100"/>
          <ac:picMkLst>
            <pc:docMk/>
            <pc:sldMk cId="2335054722" sldId="311"/>
            <ac:picMk id="47" creationId="{CD9ECD56-84E5-9616-949E-D68CCF6D41E3}"/>
          </ac:picMkLst>
        </pc:picChg>
        <pc:cxnChg chg="add mod">
          <ac:chgData name="Binita Gupta (binitag)" userId="2e1667b5-636b-4c95-a3b3-a8a0dc9f68da" providerId="ADAL" clId="{43F6B32A-6824-164A-A091-E7D0868BAE8B}" dt="2024-01-17T03:05:30.641" v="930"/>
          <ac:cxnSpMkLst>
            <pc:docMk/>
            <pc:sldMk cId="2335054722" sldId="311"/>
            <ac:cxnSpMk id="26" creationId="{1622A61E-77E4-B39C-B28C-3852F0D99C28}"/>
          </ac:cxnSpMkLst>
        </pc:cxnChg>
        <pc:cxnChg chg="add mod">
          <ac:chgData name="Binita Gupta (binitag)" userId="2e1667b5-636b-4c95-a3b3-a8a0dc9f68da" providerId="ADAL" clId="{43F6B32A-6824-164A-A091-E7D0868BAE8B}" dt="2024-01-17T03:05:30.641" v="930"/>
          <ac:cxnSpMkLst>
            <pc:docMk/>
            <pc:sldMk cId="2335054722" sldId="311"/>
            <ac:cxnSpMk id="31" creationId="{ED7751EC-21D4-13A3-3448-7CAA9DE83D17}"/>
          </ac:cxnSpMkLst>
        </pc:cxnChg>
        <pc:cxnChg chg="add mod">
          <ac:chgData name="Binita Gupta (binitag)" userId="2e1667b5-636b-4c95-a3b3-a8a0dc9f68da" providerId="ADAL" clId="{43F6B32A-6824-164A-A091-E7D0868BAE8B}" dt="2024-01-17T03:05:30.641" v="930"/>
          <ac:cxnSpMkLst>
            <pc:docMk/>
            <pc:sldMk cId="2335054722" sldId="311"/>
            <ac:cxnSpMk id="33" creationId="{517683D7-3EF8-835A-1041-272F2F3DEDF5}"/>
          </ac:cxnSpMkLst>
        </pc:cxnChg>
        <pc:cxnChg chg="add mod">
          <ac:chgData name="Binita Gupta (binitag)" userId="2e1667b5-636b-4c95-a3b3-a8a0dc9f68da" providerId="ADAL" clId="{43F6B32A-6824-164A-A091-E7D0868BAE8B}" dt="2024-01-17T03:05:30.641" v="930"/>
          <ac:cxnSpMkLst>
            <pc:docMk/>
            <pc:sldMk cId="2335054722" sldId="311"/>
            <ac:cxnSpMk id="38" creationId="{04C1A469-5F93-136E-F862-D5F56F6BC1E7}"/>
          </ac:cxnSpMkLst>
        </pc:cxnChg>
        <pc:cxnChg chg="add mod">
          <ac:chgData name="Binita Gupta (binitag)" userId="2e1667b5-636b-4c95-a3b3-a8a0dc9f68da" providerId="ADAL" clId="{43F6B32A-6824-164A-A091-E7D0868BAE8B}" dt="2024-01-17T03:05:30.641" v="930"/>
          <ac:cxnSpMkLst>
            <pc:docMk/>
            <pc:sldMk cId="2335054722" sldId="311"/>
            <ac:cxnSpMk id="39" creationId="{400D56F3-B66E-D8A1-CD74-43938E21E4B6}"/>
          </ac:cxnSpMkLst>
        </pc:cxnChg>
        <pc:cxnChg chg="add mod">
          <ac:chgData name="Binita Gupta (binitag)" userId="2e1667b5-636b-4c95-a3b3-a8a0dc9f68da" providerId="ADAL" clId="{43F6B32A-6824-164A-A091-E7D0868BAE8B}" dt="2024-01-17T03:05:30.641" v="930"/>
          <ac:cxnSpMkLst>
            <pc:docMk/>
            <pc:sldMk cId="2335054722" sldId="311"/>
            <ac:cxnSpMk id="40" creationId="{C837EF59-27C9-A0EC-DE38-20FC53D4B37B}"/>
          </ac:cxnSpMkLst>
        </pc:cxnChg>
        <pc:cxnChg chg="add mod">
          <ac:chgData name="Binita Gupta (binitag)" userId="2e1667b5-636b-4c95-a3b3-a8a0dc9f68da" providerId="ADAL" clId="{43F6B32A-6824-164A-A091-E7D0868BAE8B}" dt="2024-01-17T03:05:30.641" v="930"/>
          <ac:cxnSpMkLst>
            <pc:docMk/>
            <pc:sldMk cId="2335054722" sldId="311"/>
            <ac:cxnSpMk id="42" creationId="{F1EB1CFA-055E-3A3D-2E47-C22D05A551E3}"/>
          </ac:cxnSpMkLst>
        </pc:cxnChg>
        <pc:cxnChg chg="add mod">
          <ac:chgData name="Binita Gupta (binitag)" userId="2e1667b5-636b-4c95-a3b3-a8a0dc9f68da" providerId="ADAL" clId="{43F6B32A-6824-164A-A091-E7D0868BAE8B}" dt="2024-01-17T03:05:30.641" v="930"/>
          <ac:cxnSpMkLst>
            <pc:docMk/>
            <pc:sldMk cId="2335054722" sldId="311"/>
            <ac:cxnSpMk id="43" creationId="{5DA70DE0-5A3B-ED2F-3588-F183C4F92378}"/>
          </ac:cxnSpMkLst>
        </pc:cxnChg>
        <pc:cxnChg chg="add mod">
          <ac:chgData name="Binita Gupta (binitag)" userId="2e1667b5-636b-4c95-a3b3-a8a0dc9f68da" providerId="ADAL" clId="{43F6B32A-6824-164A-A091-E7D0868BAE8B}" dt="2024-01-17T03:05:30.641" v="930"/>
          <ac:cxnSpMkLst>
            <pc:docMk/>
            <pc:sldMk cId="2335054722" sldId="311"/>
            <ac:cxnSpMk id="44" creationId="{E65176CF-1FF9-0916-91B8-D7BAC0277E64}"/>
          </ac:cxnSpMkLst>
        </pc:cxnChg>
        <pc:cxnChg chg="add mod">
          <ac:chgData name="Binita Gupta (binitag)" userId="2e1667b5-636b-4c95-a3b3-a8a0dc9f68da" providerId="ADAL" clId="{43F6B32A-6824-164A-A091-E7D0868BAE8B}" dt="2024-01-17T03:05:30.641" v="930"/>
          <ac:cxnSpMkLst>
            <pc:docMk/>
            <pc:sldMk cId="2335054722" sldId="311"/>
            <ac:cxnSpMk id="45" creationId="{7F36E444-1BB9-3157-CD56-41FAE492E59C}"/>
          </ac:cxnSpMkLst>
        </pc:cxnChg>
        <pc:cxnChg chg="add mod">
          <ac:chgData name="Binita Gupta (binitag)" userId="2e1667b5-636b-4c95-a3b3-a8a0dc9f68da" providerId="ADAL" clId="{43F6B32A-6824-164A-A091-E7D0868BAE8B}" dt="2024-01-17T03:05:30.641" v="930"/>
          <ac:cxnSpMkLst>
            <pc:docMk/>
            <pc:sldMk cId="2335054722" sldId="311"/>
            <ac:cxnSpMk id="46" creationId="{99833D5C-88A3-2C1B-1231-2F71AC19F2BE}"/>
          </ac:cxnSpMkLst>
        </pc:cxnChg>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pChg chg="mod">
          <ac:chgData name="Binita Gupta (binitag)" userId="2e1667b5-636b-4c95-a3b3-a8a0dc9f68da" providerId="ADAL" clId="{43F6B32A-6824-164A-A091-E7D0868BAE8B}" dt="2024-01-17T06:31:10.789" v="3209" actId="20577"/>
          <ac:spMkLst>
            <pc:docMk/>
            <pc:sldMasterMk cId="0" sldId="2147483648"/>
            <ac:spMk id="10" creationId="{00000000-0000-0000-0000-000000000000}"/>
          </ac:spMkLst>
        </pc:spChg>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pChg chg="add del mod">
            <ac:chgData name="Binita Gupta (binitag)" userId="2e1667b5-636b-4c95-a3b3-a8a0dc9f68da" providerId="ADAL" clId="{43F6B32A-6824-164A-A091-E7D0868BAE8B}" dt="2024-01-17T06:30:59.199" v="3205"/>
            <ac:spMkLst>
              <pc:docMk/>
              <pc:sldMasterMk cId="0" sldId="2147483648"/>
              <pc:sldLayoutMk cId="0" sldId="2147483651"/>
              <ac:spMk id="7" creationId="{5A743535-072D-79B1-1C63-C7ED3774975A}"/>
            </ac:spMkLst>
          </pc:spChg>
          <pc:spChg chg="add del mod">
            <ac:chgData name="Binita Gupta (binitag)" userId="2e1667b5-636b-4c95-a3b3-a8a0dc9f68da" providerId="ADAL" clId="{43F6B32A-6824-164A-A091-E7D0868BAE8B}" dt="2024-01-17T06:31:00.194" v="3207"/>
            <ac:spMkLst>
              <pc:docMk/>
              <pc:sldMasterMk cId="0" sldId="2147483648"/>
              <pc:sldLayoutMk cId="0" sldId="2147483651"/>
              <ac:spMk id="8" creationId="{8109ADFD-93B5-2F27-4CD3-BB08E5DC73E2}"/>
            </ac:spMkLst>
          </pc:spChg>
        </pc:sldLayoutChg>
      </pc:sldMasterChg>
    </pc:docChg>
  </pc:docChgLst>
  <pc:docChgLst>
    <pc:chgData name="Binita Gupta (binitag)" userId="2e1667b5-636b-4c95-a3b3-a8a0dc9f68da" providerId="ADAL" clId="{6F179F99-C2A0-A248-8BA8-30C67F7F28C0}"/>
    <pc:docChg chg="undo custSel delSld modSld">
      <pc:chgData name="Binita Gupta (binitag)" userId="2e1667b5-636b-4c95-a3b3-a8a0dc9f68da" providerId="ADAL" clId="{6F179F99-C2A0-A248-8BA8-30C67F7F28C0}" dt="2024-04-29T15:07:33.835" v="602" actId="20577"/>
      <pc:docMkLst>
        <pc:docMk/>
      </pc:docMkLst>
      <pc:sldChg chg="modSp mod">
        <pc:chgData name="Binita Gupta (binitag)" userId="2e1667b5-636b-4c95-a3b3-a8a0dc9f68da" providerId="ADAL" clId="{6F179F99-C2A0-A248-8BA8-30C67F7F28C0}" dt="2024-04-29T06:36:09.396" v="13" actId="20577"/>
        <pc:sldMkLst>
          <pc:docMk/>
          <pc:sldMk cId="1564151962" sldId="328"/>
        </pc:sldMkLst>
        <pc:spChg chg="mod">
          <ac:chgData name="Binita Gupta (binitag)" userId="2e1667b5-636b-4c95-a3b3-a8a0dc9f68da" providerId="ADAL" clId="{6F179F99-C2A0-A248-8BA8-30C67F7F28C0}" dt="2024-04-29T06:36:09.396" v="13" actId="20577"/>
          <ac:spMkLst>
            <pc:docMk/>
            <pc:sldMk cId="1564151962" sldId="328"/>
            <ac:spMk id="4098" creationId="{00000000-0000-0000-0000-000000000000}"/>
          </ac:spMkLst>
        </pc:spChg>
      </pc:sldChg>
      <pc:sldChg chg="modSp mod">
        <pc:chgData name="Binita Gupta (binitag)" userId="2e1667b5-636b-4c95-a3b3-a8a0dc9f68da" providerId="ADAL" clId="{6F179F99-C2A0-A248-8BA8-30C67F7F28C0}" dt="2024-04-29T06:27:28.844" v="1" actId="5793"/>
        <pc:sldMkLst>
          <pc:docMk/>
          <pc:sldMk cId="4065250037" sldId="333"/>
        </pc:sldMkLst>
        <pc:spChg chg="mod">
          <ac:chgData name="Binita Gupta (binitag)" userId="2e1667b5-636b-4c95-a3b3-a8a0dc9f68da" providerId="ADAL" clId="{6F179F99-C2A0-A248-8BA8-30C67F7F28C0}" dt="2024-04-29T06:27:28.844" v="1" actId="5793"/>
          <ac:spMkLst>
            <pc:docMk/>
            <pc:sldMk cId="4065250037" sldId="333"/>
            <ac:spMk id="4098" creationId="{00000000-0000-0000-0000-000000000000}"/>
          </ac:spMkLst>
        </pc:spChg>
      </pc:sldChg>
      <pc:sldChg chg="modSp mod">
        <pc:chgData name="Binita Gupta (binitag)" userId="2e1667b5-636b-4c95-a3b3-a8a0dc9f68da" providerId="ADAL" clId="{6F179F99-C2A0-A248-8BA8-30C67F7F28C0}" dt="2024-04-29T06:27:45.668" v="4" actId="20577"/>
        <pc:sldMkLst>
          <pc:docMk/>
          <pc:sldMk cId="2043247713" sldId="334"/>
        </pc:sldMkLst>
        <pc:spChg chg="mod">
          <ac:chgData name="Binita Gupta (binitag)" userId="2e1667b5-636b-4c95-a3b3-a8a0dc9f68da" providerId="ADAL" clId="{6F179F99-C2A0-A248-8BA8-30C67F7F28C0}" dt="2024-04-29T06:27:45.668" v="4" actId="20577"/>
          <ac:spMkLst>
            <pc:docMk/>
            <pc:sldMk cId="2043247713" sldId="334"/>
            <ac:spMk id="2" creationId="{DEAD83B3-13B3-9EDF-52C8-7D090407A6AC}"/>
          </ac:spMkLst>
        </pc:spChg>
      </pc:sldChg>
      <pc:sldChg chg="modSp mod">
        <pc:chgData name="Binita Gupta (binitag)" userId="2e1667b5-636b-4c95-a3b3-a8a0dc9f68da" providerId="ADAL" clId="{6F179F99-C2A0-A248-8BA8-30C67F7F28C0}" dt="2024-04-29T15:02:03.343" v="544" actId="20577"/>
        <pc:sldMkLst>
          <pc:docMk/>
          <pc:sldMk cId="359900838" sldId="335"/>
        </pc:sldMkLst>
        <pc:spChg chg="mod">
          <ac:chgData name="Binita Gupta (binitag)" userId="2e1667b5-636b-4c95-a3b3-a8a0dc9f68da" providerId="ADAL" clId="{6F179F99-C2A0-A248-8BA8-30C67F7F28C0}" dt="2024-04-29T15:02:03.343" v="544" actId="20577"/>
          <ac:spMkLst>
            <pc:docMk/>
            <pc:sldMk cId="359900838" sldId="335"/>
            <ac:spMk id="3" creationId="{37D71A61-FF1C-EF62-837D-E985266B8028}"/>
          </ac:spMkLst>
        </pc:spChg>
      </pc:sldChg>
      <pc:sldChg chg="del">
        <pc:chgData name="Binita Gupta (binitag)" userId="2e1667b5-636b-4c95-a3b3-a8a0dc9f68da" providerId="ADAL" clId="{6F179F99-C2A0-A248-8BA8-30C67F7F28C0}" dt="2024-04-29T06:27:51.557" v="5" actId="2696"/>
        <pc:sldMkLst>
          <pc:docMk/>
          <pc:sldMk cId="2908804932" sldId="337"/>
        </pc:sldMkLst>
      </pc:sldChg>
      <pc:sldChg chg="modSp mod">
        <pc:chgData name="Binita Gupta (binitag)" userId="2e1667b5-636b-4c95-a3b3-a8a0dc9f68da" providerId="ADAL" clId="{6F179F99-C2A0-A248-8BA8-30C67F7F28C0}" dt="2024-04-29T15:04:11.682" v="559" actId="20577"/>
        <pc:sldMkLst>
          <pc:docMk/>
          <pc:sldMk cId="3896037241" sldId="338"/>
        </pc:sldMkLst>
        <pc:spChg chg="mod">
          <ac:chgData name="Binita Gupta (binitag)" userId="2e1667b5-636b-4c95-a3b3-a8a0dc9f68da" providerId="ADAL" clId="{6F179F99-C2A0-A248-8BA8-30C67F7F28C0}" dt="2024-04-29T15:04:11.682" v="559" actId="20577"/>
          <ac:spMkLst>
            <pc:docMk/>
            <pc:sldMk cId="3896037241" sldId="338"/>
            <ac:spMk id="3" creationId="{37D71A61-FF1C-EF62-837D-E985266B8028}"/>
          </ac:spMkLst>
        </pc:spChg>
      </pc:sldChg>
      <pc:sldChg chg="modSp mod">
        <pc:chgData name="Binita Gupta (binitag)" userId="2e1667b5-636b-4c95-a3b3-a8a0dc9f68da" providerId="ADAL" clId="{6F179F99-C2A0-A248-8BA8-30C67F7F28C0}" dt="2024-04-29T15:07:33.835" v="602" actId="20577"/>
        <pc:sldMkLst>
          <pc:docMk/>
          <pc:sldMk cId="3365892904" sldId="340"/>
        </pc:sldMkLst>
        <pc:spChg chg="mod">
          <ac:chgData name="Binita Gupta (binitag)" userId="2e1667b5-636b-4c95-a3b3-a8a0dc9f68da" providerId="ADAL" clId="{6F179F99-C2A0-A248-8BA8-30C67F7F28C0}" dt="2024-04-29T15:07:33.835" v="602" actId="20577"/>
          <ac:spMkLst>
            <pc:docMk/>
            <pc:sldMk cId="3365892904" sldId="340"/>
            <ac:spMk id="3" creationId="{0CEF7D4B-D7C0-B09C-0CAD-60C20F707A39}"/>
          </ac:spMkLst>
        </pc:spChg>
      </pc:sldChg>
      <pc:sldChg chg="modSp mod">
        <pc:chgData name="Binita Gupta (binitag)" userId="2e1667b5-636b-4c95-a3b3-a8a0dc9f68da" providerId="ADAL" clId="{6F179F99-C2A0-A248-8BA8-30C67F7F28C0}" dt="2024-04-29T06:50:57.529" v="337" actId="20577"/>
        <pc:sldMkLst>
          <pc:docMk/>
          <pc:sldMk cId="794342857" sldId="344"/>
        </pc:sldMkLst>
        <pc:spChg chg="mod">
          <ac:chgData name="Binita Gupta (binitag)" userId="2e1667b5-636b-4c95-a3b3-a8a0dc9f68da" providerId="ADAL" clId="{6F179F99-C2A0-A248-8BA8-30C67F7F28C0}" dt="2024-04-29T06:50:57.529" v="337" actId="20577"/>
          <ac:spMkLst>
            <pc:docMk/>
            <pc:sldMk cId="794342857" sldId="344"/>
            <ac:spMk id="3" creationId="{682CEAD6-F7CE-6FA1-7183-BB90DF397025}"/>
          </ac:spMkLst>
        </pc:spChg>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pChg chg="add del mod">
          <ac:chgData name="Binita Gupta (binitag)" userId="2e1667b5-636b-4c95-a3b3-a8a0dc9f68da" providerId="ADAL" clId="{4219D885-C3A3-B246-9809-061715B5E4E6}" dt="2023-12-04T16:11:59.962" v="4809"/>
          <ac:spMkLst>
            <pc:docMk/>
            <pc:sldMk cId="0" sldId="256"/>
            <ac:spMk id="2" creationId="{7FF05DD8-B16D-A07F-D8B2-4420E74A43F9}"/>
          </ac:spMkLst>
        </pc:spChg>
        <pc:spChg chg="mod">
          <ac:chgData name="Binita Gupta (binitag)" userId="2e1667b5-636b-4c95-a3b3-a8a0dc9f68da" providerId="ADAL" clId="{4219D885-C3A3-B246-9809-061715B5E4E6}" dt="2023-12-06T05:18:56.912" v="20371" actId="20577"/>
          <ac:spMkLst>
            <pc:docMk/>
            <pc:sldMk cId="0" sldId="256"/>
            <ac:spMk id="3073" creationId="{00000000-0000-0000-0000-000000000000}"/>
          </ac:spMkLst>
        </pc:spChg>
        <pc:spChg chg="mod">
          <ac:chgData name="Binita Gupta (binitag)" userId="2e1667b5-636b-4c95-a3b3-a8a0dc9f68da" providerId="ADAL" clId="{4219D885-C3A3-B246-9809-061715B5E4E6}" dt="2023-12-05T21:04:23.277" v="18521" actId="20577"/>
          <ac:spMkLst>
            <pc:docMk/>
            <pc:sldMk cId="0" sldId="256"/>
            <ac:spMk id="3074" creationId="{00000000-0000-0000-0000-000000000000}"/>
          </ac:spMkLst>
        </pc:spChg>
        <pc:graphicFrameChg chg="mod">
          <ac:chgData name="Binita Gupta (binitag)" userId="2e1667b5-636b-4c95-a3b3-a8a0dc9f68da" providerId="ADAL" clId="{4219D885-C3A3-B246-9809-061715B5E4E6}" dt="2023-12-06T03:17:43.906" v="18539"/>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219D885-C3A3-B246-9809-061715B5E4E6}" dt="2023-12-06T05:20:47.364" v="20401" actId="20577"/>
        <pc:sldMkLst>
          <pc:docMk/>
          <pc:sldMk cId="0" sldId="257"/>
        </pc:sldMkLst>
        <pc:spChg chg="mod">
          <ac:chgData name="Binita Gupta (binitag)" userId="2e1667b5-636b-4c95-a3b3-a8a0dc9f68da" providerId="ADAL" clId="{4219D885-C3A3-B246-9809-061715B5E4E6}" dt="2023-11-30T09:01:22.082" v="79" actId="20577"/>
          <ac:spMkLst>
            <pc:docMk/>
            <pc:sldMk cId="0" sldId="257"/>
            <ac:spMk id="4097" creationId="{00000000-0000-0000-0000-000000000000}"/>
          </ac:spMkLst>
        </pc:spChg>
        <pc:spChg chg="mod">
          <ac:chgData name="Binita Gupta (binitag)" userId="2e1667b5-636b-4c95-a3b3-a8a0dc9f68da" providerId="ADAL" clId="{4219D885-C3A3-B246-9809-061715B5E4E6}" dt="2023-12-06T05:20:47.364" v="20401" actId="20577"/>
          <ac:spMkLst>
            <pc:docMk/>
            <pc:sldMk cId="0" sldId="257"/>
            <ac:spMk id="4098" creationId="{00000000-0000-0000-0000-000000000000}"/>
          </ac:spMkLst>
        </pc:spChg>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pChg chg="mod">
          <ac:chgData name="Binita Gupta (binitag)" userId="2e1667b5-636b-4c95-a3b3-a8a0dc9f68da" providerId="ADAL" clId="{4219D885-C3A3-B246-9809-061715B5E4E6}" dt="2023-12-05T20:52:25.734" v="18255" actId="20577"/>
          <ac:spMkLst>
            <pc:docMk/>
            <pc:sldMk cId="0" sldId="262"/>
            <ac:spMk id="2" creationId="{00000000-0000-0000-0000-000000000000}"/>
          </ac:spMkLst>
        </pc:spChg>
        <pc:spChg chg="mod">
          <ac:chgData name="Binita Gupta (binitag)" userId="2e1667b5-636b-4c95-a3b3-a8a0dc9f68da" providerId="ADAL" clId="{4219D885-C3A3-B246-9809-061715B5E4E6}" dt="2023-12-05T20:52:29.921" v="18257" actId="5793"/>
          <ac:spMkLst>
            <pc:docMk/>
            <pc:sldMk cId="0" sldId="262"/>
            <ac:spMk id="9218" creationId="{00000000-0000-0000-0000-000000000000}"/>
          </ac:spMkLst>
        </pc:spChg>
      </pc:sldChg>
      <pc:sldChg chg="modSp mod ord">
        <pc:chgData name="Binita Gupta (binitag)" userId="2e1667b5-636b-4c95-a3b3-a8a0dc9f68da" providerId="ADAL" clId="{4219D885-C3A3-B246-9809-061715B5E4E6}" dt="2023-12-06T03:46:59.735" v="18951" actId="20577"/>
        <pc:sldMkLst>
          <pc:docMk/>
          <pc:sldMk cId="0" sldId="264"/>
        </pc:sldMkLst>
        <pc:spChg chg="mod">
          <ac:chgData name="Binita Gupta (binitag)" userId="2e1667b5-636b-4c95-a3b3-a8a0dc9f68da" providerId="ADAL" clId="{4219D885-C3A3-B246-9809-061715B5E4E6}" dt="2023-12-06T03:46:59.735" v="18951" actId="20577"/>
          <ac:spMkLst>
            <pc:docMk/>
            <pc:sldMk cId="0" sldId="264"/>
            <ac:spMk id="2" creationId="{00000000-0000-0000-0000-000000000000}"/>
          </ac:spMkLst>
        </pc:spChg>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pChg chg="mod">
          <ac:chgData name="Binita Gupta (binitag)" userId="2e1667b5-636b-4c95-a3b3-a8a0dc9f68da" providerId="ADAL" clId="{4219D885-C3A3-B246-9809-061715B5E4E6}" dt="2023-12-13T21:25:54.473" v="21203" actId="14100"/>
          <ac:spMkLst>
            <pc:docMk/>
            <pc:sldMk cId="2953422198" sldId="266"/>
            <ac:spMk id="4097" creationId="{00000000-0000-0000-0000-000000000000}"/>
          </ac:spMkLst>
        </pc:spChg>
        <pc:spChg chg="mod">
          <ac:chgData name="Binita Gupta (binitag)" userId="2e1667b5-636b-4c95-a3b3-a8a0dc9f68da" providerId="ADAL" clId="{4219D885-C3A3-B246-9809-061715B5E4E6}" dt="2023-12-13T22:19:20.328" v="21611" actId="20577"/>
          <ac:spMkLst>
            <pc:docMk/>
            <pc:sldMk cId="2953422198" sldId="266"/>
            <ac:spMk id="4098" creationId="{00000000-0000-0000-0000-000000000000}"/>
          </ac:spMkLst>
        </pc:spChg>
      </pc:sldChg>
      <pc:sldChg chg="addSp delSp modSp add mod">
        <pc:chgData name="Binita Gupta (binitag)" userId="2e1667b5-636b-4c95-a3b3-a8a0dc9f68da" providerId="ADAL" clId="{4219D885-C3A3-B246-9809-061715B5E4E6}" dt="2023-12-13T21:26:11.670" v="21204" actId="5793"/>
        <pc:sldMkLst>
          <pc:docMk/>
          <pc:sldMk cId="3100640423" sldId="267"/>
        </pc:sldMkLst>
        <pc:spChg chg="add mod">
          <ac:chgData name="Binita Gupta (binitag)" userId="2e1667b5-636b-4c95-a3b3-a8a0dc9f68da" providerId="ADAL" clId="{4219D885-C3A3-B246-9809-061715B5E4E6}" dt="2023-12-13T21:26:11.670" v="21204" actId="5793"/>
          <ac:spMkLst>
            <pc:docMk/>
            <pc:sldMk cId="3100640423" sldId="267"/>
            <ac:spMk id="3" creationId="{4C0D2356-54BF-F104-28DD-EF9AB1B57CD6}"/>
          </ac:spMkLst>
        </pc:spChg>
        <pc:spChg chg="mod">
          <ac:chgData name="Binita Gupta (binitag)" userId="2e1667b5-636b-4c95-a3b3-a8a0dc9f68da" providerId="ADAL" clId="{4219D885-C3A3-B246-9809-061715B5E4E6}" dt="2023-11-30T09:28:08.533" v="1629" actId="20577"/>
          <ac:spMkLst>
            <pc:docMk/>
            <pc:sldMk cId="3100640423" sldId="267"/>
            <ac:spMk id="4097" creationId="{00000000-0000-0000-0000-000000000000}"/>
          </ac:spMkLst>
        </pc:spChg>
        <pc:spChg chg="del">
          <ac:chgData name="Binita Gupta (binitag)" userId="2e1667b5-636b-4c95-a3b3-a8a0dc9f68da" providerId="ADAL" clId="{4219D885-C3A3-B246-9809-061715B5E4E6}" dt="2023-11-30T09:23:35.905" v="1250" actId="478"/>
          <ac:spMkLst>
            <pc:docMk/>
            <pc:sldMk cId="3100640423" sldId="267"/>
            <ac:spMk id="4098" creationId="{00000000-0000-0000-0000-000000000000}"/>
          </ac:spMkLst>
        </pc:spChg>
        <pc:graphicFrameChg chg="add mod modGraphic">
          <ac:chgData name="Binita Gupta (binitag)" userId="2e1667b5-636b-4c95-a3b3-a8a0dc9f68da" providerId="ADAL" clId="{4219D885-C3A3-B246-9809-061715B5E4E6}" dt="2023-12-06T03:48:51.438" v="18979" actId="1076"/>
          <ac:graphicFrameMkLst>
            <pc:docMk/>
            <pc:sldMk cId="3100640423" sldId="267"/>
            <ac:graphicFrameMk id="7" creationId="{DAE33489-6842-21D2-A98F-BA26AEB19ED1}"/>
          </ac:graphicFrameMkLst>
        </pc:graphicFrameChg>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spChg chg="add del mod">
          <ac:chgData name="Binita Gupta (binitag)" userId="2e1667b5-636b-4c95-a3b3-a8a0dc9f68da" providerId="ADAL" clId="{4219D885-C3A3-B246-9809-061715B5E4E6}" dt="2023-12-04T17:10:31.126" v="6765"/>
          <ac:spMkLst>
            <pc:docMk/>
            <pc:sldMk cId="1797488253" sldId="268"/>
            <ac:spMk id="2" creationId="{249E2BCD-A18E-E53E-92C3-9FB2C5898598}"/>
          </ac:spMkLst>
        </pc:spChg>
        <pc:spChg chg="add del mod">
          <ac:chgData name="Binita Gupta (binitag)" userId="2e1667b5-636b-4c95-a3b3-a8a0dc9f68da" providerId="ADAL" clId="{4219D885-C3A3-B246-9809-061715B5E4E6}" dt="2023-12-04T17:10:31.126" v="6765"/>
          <ac:spMkLst>
            <pc:docMk/>
            <pc:sldMk cId="1797488253" sldId="268"/>
            <ac:spMk id="3" creationId="{E2A9556E-AB54-EBFC-C353-55EE09999CD4}"/>
          </ac:spMkLst>
        </pc:spChg>
        <pc:spChg chg="mod ord">
          <ac:chgData name="Binita Gupta (binitag)" userId="2e1667b5-636b-4c95-a3b3-a8a0dc9f68da" providerId="ADAL" clId="{4219D885-C3A3-B246-9809-061715B5E4E6}" dt="2023-12-04T17:10:44.534" v="6769" actId="26606"/>
          <ac:spMkLst>
            <pc:docMk/>
            <pc:sldMk cId="1797488253" sldId="268"/>
            <ac:spMk id="4"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5"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6" creationId="{00000000-0000-0000-0000-000000000000}"/>
          </ac:spMkLst>
        </pc:spChg>
        <pc:spChg chg="add del mod">
          <ac:chgData name="Binita Gupta (binitag)" userId="2e1667b5-636b-4c95-a3b3-a8a0dc9f68da" providerId="ADAL" clId="{4219D885-C3A3-B246-9809-061715B5E4E6}" dt="2023-12-04T17:10:31.126" v="6765"/>
          <ac:spMkLst>
            <pc:docMk/>
            <pc:sldMk cId="1797488253" sldId="268"/>
            <ac:spMk id="7" creationId="{E081E5D8-36C6-7A96-1D09-50D0A660BBE0}"/>
          </ac:spMkLst>
        </pc:spChg>
        <pc:spChg chg="add del mod">
          <ac:chgData name="Binita Gupta (binitag)" userId="2e1667b5-636b-4c95-a3b3-a8a0dc9f68da" providerId="ADAL" clId="{4219D885-C3A3-B246-9809-061715B5E4E6}" dt="2023-12-04T17:10:31.126" v="6765"/>
          <ac:spMkLst>
            <pc:docMk/>
            <pc:sldMk cId="1797488253" sldId="268"/>
            <ac:spMk id="8" creationId="{9710AA53-629A-6215-7A4A-C1B568A82400}"/>
          </ac:spMkLst>
        </pc:spChg>
        <pc:spChg chg="add del mod">
          <ac:chgData name="Binita Gupta (binitag)" userId="2e1667b5-636b-4c95-a3b3-a8a0dc9f68da" providerId="ADAL" clId="{4219D885-C3A3-B246-9809-061715B5E4E6}" dt="2023-12-04T17:10:31.126" v="6765"/>
          <ac:spMkLst>
            <pc:docMk/>
            <pc:sldMk cId="1797488253" sldId="268"/>
            <ac:spMk id="9" creationId="{67D91F42-6557-71C4-4F5A-BAC8DD35102B}"/>
          </ac:spMkLst>
        </pc:spChg>
        <pc:spChg chg="add del mod">
          <ac:chgData name="Binita Gupta (binitag)" userId="2e1667b5-636b-4c95-a3b3-a8a0dc9f68da" providerId="ADAL" clId="{4219D885-C3A3-B246-9809-061715B5E4E6}" dt="2023-12-04T17:10:31.126" v="6765"/>
          <ac:spMkLst>
            <pc:docMk/>
            <pc:sldMk cId="1797488253" sldId="268"/>
            <ac:spMk id="10" creationId="{7872D32D-2CDC-9CC5-E6FD-B100748FC58D}"/>
          </ac:spMkLst>
        </pc:spChg>
        <pc:spChg chg="add del mod">
          <ac:chgData name="Binita Gupta (binitag)" userId="2e1667b5-636b-4c95-a3b3-a8a0dc9f68da" providerId="ADAL" clId="{4219D885-C3A3-B246-9809-061715B5E4E6}" dt="2023-12-04T17:10:31.126" v="6765"/>
          <ac:spMkLst>
            <pc:docMk/>
            <pc:sldMk cId="1797488253" sldId="268"/>
            <ac:spMk id="11" creationId="{9C254F39-D7BD-F351-4C93-5B8FCE93FEC7}"/>
          </ac:spMkLst>
        </pc:spChg>
        <pc:spChg chg="add del mod">
          <ac:chgData name="Binita Gupta (binitag)" userId="2e1667b5-636b-4c95-a3b3-a8a0dc9f68da" providerId="ADAL" clId="{4219D885-C3A3-B246-9809-061715B5E4E6}" dt="2023-12-04T17:10:31.126" v="6765"/>
          <ac:spMkLst>
            <pc:docMk/>
            <pc:sldMk cId="1797488253" sldId="268"/>
            <ac:spMk id="12" creationId="{919B6A27-FB69-E4CA-B146-98DA5A13082E}"/>
          </ac:spMkLst>
        </pc:spChg>
        <pc:spChg chg="add del mod">
          <ac:chgData name="Binita Gupta (binitag)" userId="2e1667b5-636b-4c95-a3b3-a8a0dc9f68da" providerId="ADAL" clId="{4219D885-C3A3-B246-9809-061715B5E4E6}" dt="2023-12-04T17:10:31.126" v="6765"/>
          <ac:spMkLst>
            <pc:docMk/>
            <pc:sldMk cId="1797488253" sldId="268"/>
            <ac:spMk id="13" creationId="{9DBE2DD9-943C-3BB9-B6B4-D3F27964ABC5}"/>
          </ac:spMkLst>
        </pc:spChg>
        <pc:spChg chg="add del mod">
          <ac:chgData name="Binita Gupta (binitag)" userId="2e1667b5-636b-4c95-a3b3-a8a0dc9f68da" providerId="ADAL" clId="{4219D885-C3A3-B246-9809-061715B5E4E6}" dt="2023-12-04T17:10:31.126" v="6765"/>
          <ac:spMkLst>
            <pc:docMk/>
            <pc:sldMk cId="1797488253" sldId="268"/>
            <ac:spMk id="14" creationId="{ADEECD6D-C6AF-394B-81F4-A3E33A29C0D5}"/>
          </ac:spMkLst>
        </pc:spChg>
        <pc:spChg chg="add del mod">
          <ac:chgData name="Binita Gupta (binitag)" userId="2e1667b5-636b-4c95-a3b3-a8a0dc9f68da" providerId="ADAL" clId="{4219D885-C3A3-B246-9809-061715B5E4E6}" dt="2023-12-04T17:10:31.126" v="6765"/>
          <ac:spMkLst>
            <pc:docMk/>
            <pc:sldMk cId="1797488253" sldId="268"/>
            <ac:spMk id="15" creationId="{DCC1828A-1F6B-10DE-2C9D-73A8F8812BE9}"/>
          </ac:spMkLst>
        </pc:spChg>
        <pc:spChg chg="add del mod">
          <ac:chgData name="Binita Gupta (binitag)" userId="2e1667b5-636b-4c95-a3b3-a8a0dc9f68da" providerId="ADAL" clId="{4219D885-C3A3-B246-9809-061715B5E4E6}" dt="2023-12-04T17:10:31.126" v="6765"/>
          <ac:spMkLst>
            <pc:docMk/>
            <pc:sldMk cId="1797488253" sldId="268"/>
            <ac:spMk id="16" creationId="{9DE08485-99EA-A21D-9C6A-7BA82A9A41AA}"/>
          </ac:spMkLst>
        </pc:spChg>
        <pc:spChg chg="add del mod">
          <ac:chgData name="Binita Gupta (binitag)" userId="2e1667b5-636b-4c95-a3b3-a8a0dc9f68da" providerId="ADAL" clId="{4219D885-C3A3-B246-9809-061715B5E4E6}" dt="2023-12-04T17:10:31.126" v="6765"/>
          <ac:spMkLst>
            <pc:docMk/>
            <pc:sldMk cId="1797488253" sldId="268"/>
            <ac:spMk id="17" creationId="{31D8FD45-386B-5FCF-16F3-8D5690EDACA4}"/>
          </ac:spMkLst>
        </pc:spChg>
        <pc:spChg chg="add del mod">
          <ac:chgData name="Binita Gupta (binitag)" userId="2e1667b5-636b-4c95-a3b3-a8a0dc9f68da" providerId="ADAL" clId="{4219D885-C3A3-B246-9809-061715B5E4E6}" dt="2023-12-04T17:10:31.126" v="6765"/>
          <ac:spMkLst>
            <pc:docMk/>
            <pc:sldMk cId="1797488253" sldId="268"/>
            <ac:spMk id="24" creationId="{8AFF7C58-3EEA-42F9-7E80-92BD10746F53}"/>
          </ac:spMkLst>
        </pc:spChg>
        <pc:spChg chg="add del mod">
          <ac:chgData name="Binita Gupta (binitag)" userId="2e1667b5-636b-4c95-a3b3-a8a0dc9f68da" providerId="ADAL" clId="{4219D885-C3A3-B246-9809-061715B5E4E6}" dt="2023-12-04T17:10:31.126" v="6765"/>
          <ac:spMkLst>
            <pc:docMk/>
            <pc:sldMk cId="1797488253" sldId="268"/>
            <ac:spMk id="25" creationId="{A5EBEF1D-1CB8-D4E0-AC45-B63438A23098}"/>
          </ac:spMkLst>
        </pc:spChg>
        <pc:spChg chg="add del mod">
          <ac:chgData name="Binita Gupta (binitag)" userId="2e1667b5-636b-4c95-a3b3-a8a0dc9f68da" providerId="ADAL" clId="{4219D885-C3A3-B246-9809-061715B5E4E6}" dt="2023-12-04T17:10:31.126" v="6765"/>
          <ac:spMkLst>
            <pc:docMk/>
            <pc:sldMk cId="1797488253" sldId="268"/>
            <ac:spMk id="26" creationId="{BC28E289-4C35-C202-6231-DF65EB92B50F}"/>
          </ac:spMkLst>
        </pc:spChg>
        <pc:spChg chg="add del mod">
          <ac:chgData name="Binita Gupta (binitag)" userId="2e1667b5-636b-4c95-a3b3-a8a0dc9f68da" providerId="ADAL" clId="{4219D885-C3A3-B246-9809-061715B5E4E6}" dt="2023-12-04T17:10:31.126" v="6765"/>
          <ac:spMkLst>
            <pc:docMk/>
            <pc:sldMk cId="1797488253" sldId="268"/>
            <ac:spMk id="27" creationId="{2B959289-DC0B-45A3-34C6-1C40D358412D}"/>
          </ac:spMkLst>
        </pc:spChg>
        <pc:spChg chg="add del mod">
          <ac:chgData name="Binita Gupta (binitag)" userId="2e1667b5-636b-4c95-a3b3-a8a0dc9f68da" providerId="ADAL" clId="{4219D885-C3A3-B246-9809-061715B5E4E6}" dt="2023-12-04T17:10:31.126" v="6765"/>
          <ac:spMkLst>
            <pc:docMk/>
            <pc:sldMk cId="1797488253" sldId="268"/>
            <ac:spMk id="32" creationId="{430FF388-860A-9ADA-2DB7-B9D7D31EFAD4}"/>
          </ac:spMkLst>
        </pc:spChg>
        <pc:spChg chg="add del mod">
          <ac:chgData name="Binita Gupta (binitag)" userId="2e1667b5-636b-4c95-a3b3-a8a0dc9f68da" providerId="ADAL" clId="{4219D885-C3A3-B246-9809-061715B5E4E6}" dt="2023-12-04T17:10:31.126" v="6765"/>
          <ac:spMkLst>
            <pc:docMk/>
            <pc:sldMk cId="1797488253" sldId="268"/>
            <ac:spMk id="33" creationId="{30ADB3CD-353A-F3C3-70EB-B7366169238C}"/>
          </ac:spMkLst>
        </pc:spChg>
        <pc:spChg chg="add del mod">
          <ac:chgData name="Binita Gupta (binitag)" userId="2e1667b5-636b-4c95-a3b3-a8a0dc9f68da" providerId="ADAL" clId="{4219D885-C3A3-B246-9809-061715B5E4E6}" dt="2023-12-04T17:10:31.126" v="6765"/>
          <ac:spMkLst>
            <pc:docMk/>
            <pc:sldMk cId="1797488253" sldId="268"/>
            <ac:spMk id="34" creationId="{D4E2EADC-5A55-9C2A-5FB0-B46B20FE74E9}"/>
          </ac:spMkLst>
        </pc:spChg>
        <pc:spChg chg="add del mod">
          <ac:chgData name="Binita Gupta (binitag)" userId="2e1667b5-636b-4c95-a3b3-a8a0dc9f68da" providerId="ADAL" clId="{4219D885-C3A3-B246-9809-061715B5E4E6}" dt="2023-12-04T17:10:31.126" v="6765"/>
          <ac:spMkLst>
            <pc:docMk/>
            <pc:sldMk cId="1797488253" sldId="268"/>
            <ac:spMk id="35" creationId="{2D36B8CA-8018-5D82-B39F-B36E0E52A4BC}"/>
          </ac:spMkLst>
        </pc:spChg>
        <pc:spChg chg="add del mod">
          <ac:chgData name="Binita Gupta (binitag)" userId="2e1667b5-636b-4c95-a3b3-a8a0dc9f68da" providerId="ADAL" clId="{4219D885-C3A3-B246-9809-061715B5E4E6}" dt="2023-12-04T17:10:31.126" v="6765"/>
          <ac:spMkLst>
            <pc:docMk/>
            <pc:sldMk cId="1797488253" sldId="268"/>
            <ac:spMk id="36" creationId="{AB78B5DC-6D69-0DE6-850F-201AD235E012}"/>
          </ac:spMkLst>
        </pc:spChg>
        <pc:spChg chg="add del mod">
          <ac:chgData name="Binita Gupta (binitag)" userId="2e1667b5-636b-4c95-a3b3-a8a0dc9f68da" providerId="ADAL" clId="{4219D885-C3A3-B246-9809-061715B5E4E6}" dt="2023-12-04T17:10:31.126" v="6765"/>
          <ac:spMkLst>
            <pc:docMk/>
            <pc:sldMk cId="1797488253" sldId="268"/>
            <ac:spMk id="41" creationId="{EBB3A9DF-C7EF-A4D3-A4A2-98FFD27410A5}"/>
          </ac:spMkLst>
        </pc:spChg>
        <pc:spChg chg="mod">
          <ac:chgData name="Binita Gupta (binitag)" userId="2e1667b5-636b-4c95-a3b3-a8a0dc9f68da" providerId="ADAL" clId="{4219D885-C3A3-B246-9809-061715B5E4E6}" dt="2023-12-04T17:12:50.312" v="6803" actId="20577"/>
          <ac:spMkLst>
            <pc:docMk/>
            <pc:sldMk cId="1797488253" sldId="268"/>
            <ac:spMk id="4097" creationId="{00000000-0000-0000-0000-000000000000}"/>
          </ac:spMkLst>
        </pc:spChg>
        <pc:spChg chg="mod">
          <ac:chgData name="Binita Gupta (binitag)" userId="2e1667b5-636b-4c95-a3b3-a8a0dc9f68da" providerId="ADAL" clId="{4219D885-C3A3-B246-9809-061715B5E4E6}" dt="2023-12-04T17:12:32.741" v="6789" actId="1076"/>
          <ac:spMkLst>
            <pc:docMk/>
            <pc:sldMk cId="1797488253" sldId="268"/>
            <ac:spMk id="4098" creationId="{00000000-0000-0000-0000-000000000000}"/>
          </ac:spMkLst>
        </pc:spChg>
        <pc:picChg chg="add mod">
          <ac:chgData name="Binita Gupta (binitag)" userId="2e1667b5-636b-4c95-a3b3-a8a0dc9f68da" providerId="ADAL" clId="{4219D885-C3A3-B246-9809-061715B5E4E6}" dt="2023-12-04T17:11:19.431" v="6783" actId="1076"/>
          <ac:picMkLst>
            <pc:docMk/>
            <pc:sldMk cId="1797488253" sldId="268"/>
            <ac:picMk id="45" creationId="{BFC768B6-7A06-DA36-9734-7D6832FEF551}"/>
          </ac:picMkLst>
        </pc:picChg>
        <pc:cxnChg chg="add del mod">
          <ac:chgData name="Binita Gupta (binitag)" userId="2e1667b5-636b-4c95-a3b3-a8a0dc9f68da" providerId="ADAL" clId="{4219D885-C3A3-B246-9809-061715B5E4E6}" dt="2023-12-04T17:10:31.126" v="6765"/>
          <ac:cxnSpMkLst>
            <pc:docMk/>
            <pc:sldMk cId="1797488253" sldId="268"/>
            <ac:cxnSpMk id="18" creationId="{EF4ACD89-050B-0F4B-0DE8-0DC7CFB20038}"/>
          </ac:cxnSpMkLst>
        </pc:cxnChg>
        <pc:cxnChg chg="add del mod">
          <ac:chgData name="Binita Gupta (binitag)" userId="2e1667b5-636b-4c95-a3b3-a8a0dc9f68da" providerId="ADAL" clId="{4219D885-C3A3-B246-9809-061715B5E4E6}" dt="2023-12-04T17:10:31.126" v="6765"/>
          <ac:cxnSpMkLst>
            <pc:docMk/>
            <pc:sldMk cId="1797488253" sldId="268"/>
            <ac:cxnSpMk id="19" creationId="{14E2B10E-0121-A12C-D6D9-782808911735}"/>
          </ac:cxnSpMkLst>
        </pc:cxnChg>
        <pc:cxnChg chg="add del mod">
          <ac:chgData name="Binita Gupta (binitag)" userId="2e1667b5-636b-4c95-a3b3-a8a0dc9f68da" providerId="ADAL" clId="{4219D885-C3A3-B246-9809-061715B5E4E6}" dt="2023-12-04T17:10:31.126" v="6765"/>
          <ac:cxnSpMkLst>
            <pc:docMk/>
            <pc:sldMk cId="1797488253" sldId="268"/>
            <ac:cxnSpMk id="20" creationId="{6DE11E16-597E-5C15-D2C5-7463E3F9F58C}"/>
          </ac:cxnSpMkLst>
        </pc:cxnChg>
        <pc:cxnChg chg="add del mod">
          <ac:chgData name="Binita Gupta (binitag)" userId="2e1667b5-636b-4c95-a3b3-a8a0dc9f68da" providerId="ADAL" clId="{4219D885-C3A3-B246-9809-061715B5E4E6}" dt="2023-12-04T17:10:31.126" v="6765"/>
          <ac:cxnSpMkLst>
            <pc:docMk/>
            <pc:sldMk cId="1797488253" sldId="268"/>
            <ac:cxnSpMk id="21" creationId="{9EA12530-CDAD-1C01-69FC-6313D8FE29AB}"/>
          </ac:cxnSpMkLst>
        </pc:cxnChg>
        <pc:cxnChg chg="add del mod">
          <ac:chgData name="Binita Gupta (binitag)" userId="2e1667b5-636b-4c95-a3b3-a8a0dc9f68da" providerId="ADAL" clId="{4219D885-C3A3-B246-9809-061715B5E4E6}" dt="2023-12-04T17:10:31.126" v="6765"/>
          <ac:cxnSpMkLst>
            <pc:docMk/>
            <pc:sldMk cId="1797488253" sldId="268"/>
            <ac:cxnSpMk id="22" creationId="{5B02EF3C-81AB-8B40-6782-BF8D1F0F0FA1}"/>
          </ac:cxnSpMkLst>
        </pc:cxnChg>
        <pc:cxnChg chg="add del mod">
          <ac:chgData name="Binita Gupta (binitag)" userId="2e1667b5-636b-4c95-a3b3-a8a0dc9f68da" providerId="ADAL" clId="{4219D885-C3A3-B246-9809-061715B5E4E6}" dt="2023-12-04T17:10:31.126" v="6765"/>
          <ac:cxnSpMkLst>
            <pc:docMk/>
            <pc:sldMk cId="1797488253" sldId="268"/>
            <ac:cxnSpMk id="23" creationId="{EA0D1218-E3DC-E1F2-DC5F-A048C620C66D}"/>
          </ac:cxnSpMkLst>
        </pc:cxnChg>
        <pc:cxnChg chg="add del mod">
          <ac:chgData name="Binita Gupta (binitag)" userId="2e1667b5-636b-4c95-a3b3-a8a0dc9f68da" providerId="ADAL" clId="{4219D885-C3A3-B246-9809-061715B5E4E6}" dt="2023-12-04T17:10:31.126" v="6765"/>
          <ac:cxnSpMkLst>
            <pc:docMk/>
            <pc:sldMk cId="1797488253" sldId="268"/>
            <ac:cxnSpMk id="28" creationId="{2495AA6A-9573-C486-3C59-FD1920898953}"/>
          </ac:cxnSpMkLst>
        </pc:cxnChg>
        <pc:cxnChg chg="add del mod">
          <ac:chgData name="Binita Gupta (binitag)" userId="2e1667b5-636b-4c95-a3b3-a8a0dc9f68da" providerId="ADAL" clId="{4219D885-C3A3-B246-9809-061715B5E4E6}" dt="2023-12-04T17:10:31.126" v="6765"/>
          <ac:cxnSpMkLst>
            <pc:docMk/>
            <pc:sldMk cId="1797488253" sldId="268"/>
            <ac:cxnSpMk id="29" creationId="{0B7ACD77-9DC2-1A7E-DF83-9BC5DD8D9DB0}"/>
          </ac:cxnSpMkLst>
        </pc:cxnChg>
        <pc:cxnChg chg="add del mod">
          <ac:chgData name="Binita Gupta (binitag)" userId="2e1667b5-636b-4c95-a3b3-a8a0dc9f68da" providerId="ADAL" clId="{4219D885-C3A3-B246-9809-061715B5E4E6}" dt="2023-12-04T17:10:31.126" v="6765"/>
          <ac:cxnSpMkLst>
            <pc:docMk/>
            <pc:sldMk cId="1797488253" sldId="268"/>
            <ac:cxnSpMk id="30" creationId="{A044A23E-569B-E6E2-A812-977410C0D1D2}"/>
          </ac:cxnSpMkLst>
        </pc:cxnChg>
        <pc:cxnChg chg="add del mod">
          <ac:chgData name="Binita Gupta (binitag)" userId="2e1667b5-636b-4c95-a3b3-a8a0dc9f68da" providerId="ADAL" clId="{4219D885-C3A3-B246-9809-061715B5E4E6}" dt="2023-12-04T17:10:31.126" v="6765"/>
          <ac:cxnSpMkLst>
            <pc:docMk/>
            <pc:sldMk cId="1797488253" sldId="268"/>
            <ac:cxnSpMk id="31" creationId="{521CF391-BE04-4CC5-C441-DC1F8E30180D}"/>
          </ac:cxnSpMkLst>
        </pc:cxnChg>
        <pc:cxnChg chg="add del mod">
          <ac:chgData name="Binita Gupta (binitag)" userId="2e1667b5-636b-4c95-a3b3-a8a0dc9f68da" providerId="ADAL" clId="{4219D885-C3A3-B246-9809-061715B5E4E6}" dt="2023-12-04T17:10:31.126" v="6765"/>
          <ac:cxnSpMkLst>
            <pc:docMk/>
            <pc:sldMk cId="1797488253" sldId="268"/>
            <ac:cxnSpMk id="37" creationId="{67D204D1-4554-CC9E-D99A-52DC2026D733}"/>
          </ac:cxnSpMkLst>
        </pc:cxnChg>
        <pc:cxnChg chg="add del mod">
          <ac:chgData name="Binita Gupta (binitag)" userId="2e1667b5-636b-4c95-a3b3-a8a0dc9f68da" providerId="ADAL" clId="{4219D885-C3A3-B246-9809-061715B5E4E6}" dt="2023-12-04T17:10:31.126" v="6765"/>
          <ac:cxnSpMkLst>
            <pc:docMk/>
            <pc:sldMk cId="1797488253" sldId="268"/>
            <ac:cxnSpMk id="38" creationId="{E6C6C7D9-BF2E-27BE-B977-B38D93B404D4}"/>
          </ac:cxnSpMkLst>
        </pc:cxnChg>
        <pc:cxnChg chg="add del mod">
          <ac:chgData name="Binita Gupta (binitag)" userId="2e1667b5-636b-4c95-a3b3-a8a0dc9f68da" providerId="ADAL" clId="{4219D885-C3A3-B246-9809-061715B5E4E6}" dt="2023-12-04T17:10:31.126" v="6765"/>
          <ac:cxnSpMkLst>
            <pc:docMk/>
            <pc:sldMk cId="1797488253" sldId="268"/>
            <ac:cxnSpMk id="39" creationId="{9426A2F1-AE47-51E5-0EE7-913E382C33E9}"/>
          </ac:cxnSpMkLst>
        </pc:cxnChg>
        <pc:cxnChg chg="add del mod">
          <ac:chgData name="Binita Gupta (binitag)" userId="2e1667b5-636b-4c95-a3b3-a8a0dc9f68da" providerId="ADAL" clId="{4219D885-C3A3-B246-9809-061715B5E4E6}" dt="2023-12-04T17:10:31.126" v="6765"/>
          <ac:cxnSpMkLst>
            <pc:docMk/>
            <pc:sldMk cId="1797488253" sldId="268"/>
            <ac:cxnSpMk id="40" creationId="{F65E59D5-6D7D-097F-AB21-E31548EC5F27}"/>
          </ac:cxnSpMkLst>
        </pc:cxnChg>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pChg chg="mod">
          <ac:chgData name="Binita Gupta (binitag)" userId="2e1667b5-636b-4c95-a3b3-a8a0dc9f68da" providerId="ADAL" clId="{4219D885-C3A3-B246-9809-061715B5E4E6}" dt="2023-11-30T09:57:53.615" v="4556" actId="20577"/>
          <ac:spMkLst>
            <pc:docMk/>
            <pc:sldMk cId="3209031949" sldId="269"/>
            <ac:spMk id="4097" creationId="{00000000-0000-0000-0000-000000000000}"/>
          </ac:spMkLst>
        </pc:spChg>
        <pc:spChg chg="mod">
          <ac:chgData name="Binita Gupta (binitag)" userId="2e1667b5-636b-4c95-a3b3-a8a0dc9f68da" providerId="ADAL" clId="{4219D885-C3A3-B246-9809-061715B5E4E6}" dt="2023-11-30T10:01:14.122" v="4684" actId="20577"/>
          <ac:spMkLst>
            <pc:docMk/>
            <pc:sldMk cId="3209031949" sldId="269"/>
            <ac:spMk id="4098" creationId="{00000000-0000-0000-0000-000000000000}"/>
          </ac:spMkLst>
        </pc:spChg>
      </pc:sldChg>
      <pc:sldChg chg="modSp add del mod ord">
        <pc:chgData name="Binita Gupta (binitag)" userId="2e1667b5-636b-4c95-a3b3-a8a0dc9f68da" providerId="ADAL" clId="{4219D885-C3A3-B246-9809-061715B5E4E6}" dt="2023-12-05T21:00:16.822" v="18413" actId="2696"/>
        <pc:sldMkLst>
          <pc:docMk/>
          <pc:sldMk cId="3994466911" sldId="270"/>
        </pc:sldMkLst>
        <pc:spChg chg="mod">
          <ac:chgData name="Binita Gupta (binitag)" userId="2e1667b5-636b-4c95-a3b3-a8a0dc9f68da" providerId="ADAL" clId="{4219D885-C3A3-B246-9809-061715B5E4E6}" dt="2023-12-05T20:53:21.859" v="18276" actId="20577"/>
          <ac:spMkLst>
            <pc:docMk/>
            <pc:sldMk cId="3994466911" sldId="270"/>
            <ac:spMk id="4097" creationId="{00000000-0000-0000-0000-000000000000}"/>
          </ac:spMkLst>
        </pc:spChg>
        <pc:spChg chg="mod">
          <ac:chgData name="Binita Gupta (binitag)" userId="2e1667b5-636b-4c95-a3b3-a8a0dc9f68da" providerId="ADAL" clId="{4219D885-C3A3-B246-9809-061715B5E4E6}" dt="2023-11-30T09:56:31.152" v="4525" actId="20577"/>
          <ac:spMkLst>
            <pc:docMk/>
            <pc:sldMk cId="3994466911" sldId="270"/>
            <ac:spMk id="4098" creationId="{00000000-0000-0000-0000-000000000000}"/>
          </ac:spMkLst>
        </pc:spChg>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pChg chg="add mod">
          <ac:chgData name="Binita Gupta (binitag)" userId="2e1667b5-636b-4c95-a3b3-a8a0dc9f68da" providerId="ADAL" clId="{4219D885-C3A3-B246-9809-061715B5E4E6}" dt="2023-12-13T22:34:10.749" v="21916" actId="1076"/>
          <ac:spMkLst>
            <pc:docMk/>
            <pc:sldMk cId="1549314016" sldId="272"/>
            <ac:spMk id="3" creationId="{96D7F6D7-BD2B-FF98-3A64-C13ADF2EF8D6}"/>
          </ac:spMkLst>
        </pc:spChg>
        <pc:spChg chg="mod">
          <ac:chgData name="Binita Gupta (binitag)" userId="2e1667b5-636b-4c95-a3b3-a8a0dc9f68da" providerId="ADAL" clId="{4219D885-C3A3-B246-9809-061715B5E4E6}" dt="2023-12-13T22:13:37.781" v="21511" actId="1076"/>
          <ac:spMkLst>
            <pc:docMk/>
            <pc:sldMk cId="1549314016" sldId="272"/>
            <ac:spMk id="5" creationId="{00000000-0000-0000-0000-000000000000}"/>
          </ac:spMkLst>
        </pc:spChg>
        <pc:spChg chg="mod">
          <ac:chgData name="Binita Gupta (binitag)" userId="2e1667b5-636b-4c95-a3b3-a8a0dc9f68da" providerId="ADAL" clId="{4219D885-C3A3-B246-9809-061715B5E4E6}" dt="2023-12-13T20:33:34.576" v="21135" actId="20577"/>
          <ac:spMkLst>
            <pc:docMk/>
            <pc:sldMk cId="1549314016" sldId="272"/>
            <ac:spMk id="4097" creationId="{00000000-0000-0000-0000-000000000000}"/>
          </ac:spMkLst>
        </pc:spChg>
        <pc:spChg chg="mod">
          <ac:chgData name="Binita Gupta (binitag)" userId="2e1667b5-636b-4c95-a3b3-a8a0dc9f68da" providerId="ADAL" clId="{4219D885-C3A3-B246-9809-061715B5E4E6}" dt="2023-12-13T22:30:46.779" v="21892" actId="20577"/>
          <ac:spMkLst>
            <pc:docMk/>
            <pc:sldMk cId="1549314016" sldId="272"/>
            <ac:spMk id="4098" creationId="{00000000-0000-0000-0000-000000000000}"/>
          </ac:spMkLst>
        </pc:spChg>
        <pc:picChg chg="add del mod">
          <ac:chgData name="Binita Gupta (binitag)" userId="2e1667b5-636b-4c95-a3b3-a8a0dc9f68da" providerId="ADAL" clId="{4219D885-C3A3-B246-9809-061715B5E4E6}" dt="2023-12-13T20:32:28.203" v="21074" actId="478"/>
          <ac:picMkLst>
            <pc:docMk/>
            <pc:sldMk cId="1549314016" sldId="272"/>
            <ac:picMk id="2" creationId="{E50394A3-E072-AFBB-36D7-41C79A0FEC01}"/>
          </ac:picMkLst>
        </pc:picChg>
        <pc:picChg chg="add del mod">
          <ac:chgData name="Binita Gupta (binitag)" userId="2e1667b5-636b-4c95-a3b3-a8a0dc9f68da" providerId="ADAL" clId="{4219D885-C3A3-B246-9809-061715B5E4E6}" dt="2023-12-13T22:33:26.507" v="21905" actId="478"/>
          <ac:picMkLst>
            <pc:docMk/>
            <pc:sldMk cId="1549314016" sldId="272"/>
            <ac:picMk id="7" creationId="{C4C0D55C-56BB-1F34-DCDE-A42D11F1E109}"/>
          </ac:picMkLst>
        </pc:picChg>
        <pc:picChg chg="add mod">
          <ac:chgData name="Binita Gupta (binitag)" userId="2e1667b5-636b-4c95-a3b3-a8a0dc9f68da" providerId="ADAL" clId="{4219D885-C3A3-B246-9809-061715B5E4E6}" dt="2023-12-13T22:34:14.796" v="21917" actId="1076"/>
          <ac:picMkLst>
            <pc:docMk/>
            <pc:sldMk cId="1549314016" sldId="272"/>
            <ac:picMk id="8" creationId="{F295C0F9-BE9C-AF16-088E-E4CE09BEA507}"/>
          </ac:picMkLst>
        </pc:picChg>
        <pc:picChg chg="del mod">
          <ac:chgData name="Binita Gupta (binitag)" userId="2e1667b5-636b-4c95-a3b3-a8a0dc9f68da" providerId="ADAL" clId="{4219D885-C3A3-B246-9809-061715B5E4E6}" dt="2023-12-04T21:45:08.936" v="6952" actId="478"/>
          <ac:picMkLst>
            <pc:docMk/>
            <pc:sldMk cId="1549314016" sldId="272"/>
            <ac:picMk id="45" creationId="{BFC768B6-7A06-DA36-9734-7D6832FEF551}"/>
          </ac:picMkLst>
        </pc:picChg>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pChg chg="mod">
          <ac:chgData name="Binita Gupta (binitag)" userId="2e1667b5-636b-4c95-a3b3-a8a0dc9f68da" providerId="ADAL" clId="{4219D885-C3A3-B246-9809-061715B5E4E6}" dt="2023-12-13T20:20:48.356" v="20949" actId="1076"/>
          <ac:spMkLst>
            <pc:docMk/>
            <pc:sldMk cId="2553696688" sldId="274"/>
            <ac:spMk id="2" creationId="{53171D73-4737-E517-1E70-3D3586372322}"/>
          </ac:spMkLst>
        </pc:spChg>
        <pc:spChg chg="del">
          <ac:chgData name="Binita Gupta (binitag)" userId="2e1667b5-636b-4c95-a3b3-a8a0dc9f68da" providerId="ADAL" clId="{4219D885-C3A3-B246-9809-061715B5E4E6}" dt="2023-12-04T21:37:28.804" v="6903" actId="478"/>
          <ac:spMkLst>
            <pc:docMk/>
            <pc:sldMk cId="2553696688" sldId="274"/>
            <ac:spMk id="3" creationId="{E94C928B-3E76-23EF-1D8B-6A9DEF07F213}"/>
          </ac:spMkLst>
        </pc:spChg>
        <pc:spChg chg="add del mod">
          <ac:chgData name="Binita Gupta (binitag)" userId="2e1667b5-636b-4c95-a3b3-a8a0dc9f68da" providerId="ADAL" clId="{4219D885-C3A3-B246-9809-061715B5E4E6}" dt="2023-12-04T21:39:33.608" v="6904" actId="478"/>
          <ac:spMkLst>
            <pc:docMk/>
            <pc:sldMk cId="2553696688" sldId="274"/>
            <ac:spMk id="7" creationId="{2D81E8E2-BC58-C914-43DE-4B57F0D8CB21}"/>
          </ac:spMkLst>
        </pc:spChg>
        <pc:spChg chg="add del">
          <ac:chgData name="Binita Gupta (binitag)" userId="2e1667b5-636b-4c95-a3b3-a8a0dc9f68da" providerId="ADAL" clId="{4219D885-C3A3-B246-9809-061715B5E4E6}" dt="2023-12-13T20:25:25.981" v="20952" actId="22"/>
          <ac:spMkLst>
            <pc:docMk/>
            <pc:sldMk cId="2553696688" sldId="274"/>
            <ac:spMk id="7" creationId="{5390DDB5-DA3B-7BFE-9515-E8186502643E}"/>
          </ac:spMkLst>
        </pc:spChg>
        <pc:spChg chg="add del mod">
          <ac:chgData name="Binita Gupta (binitag)" userId="2e1667b5-636b-4c95-a3b3-a8a0dc9f68da" providerId="ADAL" clId="{4219D885-C3A3-B246-9809-061715B5E4E6}" dt="2023-12-04T21:39:33.608" v="6904" actId="478"/>
          <ac:spMkLst>
            <pc:docMk/>
            <pc:sldMk cId="2553696688" sldId="274"/>
            <ac:spMk id="8" creationId="{31DC5019-A58B-49D8-77B4-A95BB103B410}"/>
          </ac:spMkLst>
        </pc:spChg>
        <pc:spChg chg="add del mod">
          <ac:chgData name="Binita Gupta (binitag)" userId="2e1667b5-636b-4c95-a3b3-a8a0dc9f68da" providerId="ADAL" clId="{4219D885-C3A3-B246-9809-061715B5E4E6}" dt="2023-12-13T20:25:38.960" v="20956" actId="767"/>
          <ac:spMkLst>
            <pc:docMk/>
            <pc:sldMk cId="2553696688" sldId="274"/>
            <ac:spMk id="8" creationId="{F428CBE1-2668-67EE-D3D8-52EFFBEC103A}"/>
          </ac:spMkLst>
        </pc:spChg>
        <pc:spChg chg="add del mod">
          <ac:chgData name="Binita Gupta (binitag)" userId="2e1667b5-636b-4c95-a3b3-a8a0dc9f68da" providerId="ADAL" clId="{4219D885-C3A3-B246-9809-061715B5E4E6}" dt="2023-12-04T21:39:33.608" v="6904" actId="478"/>
          <ac:spMkLst>
            <pc:docMk/>
            <pc:sldMk cId="2553696688" sldId="274"/>
            <ac:spMk id="9" creationId="{FE6D632F-C3AF-BA7A-2E04-9D1E50FE56E6}"/>
          </ac:spMkLst>
        </pc:spChg>
        <pc:spChg chg="add del mod">
          <ac:chgData name="Binita Gupta (binitag)" userId="2e1667b5-636b-4c95-a3b3-a8a0dc9f68da" providerId="ADAL" clId="{4219D885-C3A3-B246-9809-061715B5E4E6}" dt="2023-12-04T21:39:33.608" v="6904" actId="478"/>
          <ac:spMkLst>
            <pc:docMk/>
            <pc:sldMk cId="2553696688" sldId="274"/>
            <ac:spMk id="10" creationId="{993F66F2-74AF-1B0B-75B3-FBC0D8DEF758}"/>
          </ac:spMkLst>
        </pc:spChg>
        <pc:spChg chg="add del">
          <ac:chgData name="Binita Gupta (binitag)" userId="2e1667b5-636b-4c95-a3b3-a8a0dc9f68da" providerId="ADAL" clId="{4219D885-C3A3-B246-9809-061715B5E4E6}" dt="2023-12-13T20:25:54.539" v="20958" actId="478"/>
          <ac:spMkLst>
            <pc:docMk/>
            <pc:sldMk cId="2553696688" sldId="274"/>
            <ac:spMk id="10" creationId="{F021BFAC-AE68-6CF9-C736-180EAA90A1F7}"/>
          </ac:spMkLst>
        </pc:spChg>
        <pc:spChg chg="add del mod">
          <ac:chgData name="Binita Gupta (binitag)" userId="2e1667b5-636b-4c95-a3b3-a8a0dc9f68da" providerId="ADAL" clId="{4219D885-C3A3-B246-9809-061715B5E4E6}" dt="2023-12-04T21:39:33.608" v="6904" actId="478"/>
          <ac:spMkLst>
            <pc:docMk/>
            <pc:sldMk cId="2553696688" sldId="274"/>
            <ac:spMk id="11" creationId="{7670F50C-76D2-02C8-E06A-D6758191296C}"/>
          </ac:spMkLst>
        </pc:spChg>
        <pc:spChg chg="add mod">
          <ac:chgData name="Binita Gupta (binitag)" userId="2e1667b5-636b-4c95-a3b3-a8a0dc9f68da" providerId="ADAL" clId="{4219D885-C3A3-B246-9809-061715B5E4E6}" dt="2023-12-13T20:26:14.723" v="20960" actId="1076"/>
          <ac:spMkLst>
            <pc:docMk/>
            <pc:sldMk cId="2553696688" sldId="274"/>
            <ac:spMk id="11" creationId="{E6F5921C-3CE3-9504-376D-E1B856DC1A3E}"/>
          </ac:spMkLst>
        </pc:spChg>
        <pc:spChg chg="add mod">
          <ac:chgData name="Binita Gupta (binitag)" userId="2e1667b5-636b-4c95-a3b3-a8a0dc9f68da" providerId="ADAL" clId="{4219D885-C3A3-B246-9809-061715B5E4E6}" dt="2023-12-13T20:26:14.723" v="20960" actId="1076"/>
          <ac:spMkLst>
            <pc:docMk/>
            <pc:sldMk cId="2553696688" sldId="274"/>
            <ac:spMk id="12" creationId="{AF62D332-8562-7D6A-CEE0-57CD173C9071}"/>
          </ac:spMkLst>
        </pc:spChg>
        <pc:spChg chg="add del mod">
          <ac:chgData name="Binita Gupta (binitag)" userId="2e1667b5-636b-4c95-a3b3-a8a0dc9f68da" providerId="ADAL" clId="{4219D885-C3A3-B246-9809-061715B5E4E6}" dt="2023-12-04T21:39:33.608" v="6904" actId="478"/>
          <ac:spMkLst>
            <pc:docMk/>
            <pc:sldMk cId="2553696688" sldId="274"/>
            <ac:spMk id="12" creationId="{FDF2DF1B-7FF4-0517-B00B-557AB801F7F5}"/>
          </ac:spMkLst>
        </pc:spChg>
        <pc:spChg chg="add del mod">
          <ac:chgData name="Binita Gupta (binitag)" userId="2e1667b5-636b-4c95-a3b3-a8a0dc9f68da" providerId="ADAL" clId="{4219D885-C3A3-B246-9809-061715B5E4E6}" dt="2023-12-04T21:39:33.608" v="6904" actId="478"/>
          <ac:spMkLst>
            <pc:docMk/>
            <pc:sldMk cId="2553696688" sldId="274"/>
            <ac:spMk id="13" creationId="{8AC8C024-14B1-9ADE-129C-DB39AA428FF1}"/>
          </ac:spMkLst>
        </pc:spChg>
        <pc:spChg chg="add mod">
          <ac:chgData name="Binita Gupta (binitag)" userId="2e1667b5-636b-4c95-a3b3-a8a0dc9f68da" providerId="ADAL" clId="{4219D885-C3A3-B246-9809-061715B5E4E6}" dt="2023-12-13T20:26:14.723" v="20960" actId="1076"/>
          <ac:spMkLst>
            <pc:docMk/>
            <pc:sldMk cId="2553696688" sldId="274"/>
            <ac:spMk id="13" creationId="{8EC5721D-BCD0-BE68-461F-A604FF5CB4FB}"/>
          </ac:spMkLst>
        </pc:spChg>
        <pc:spChg chg="add mod">
          <ac:chgData name="Binita Gupta (binitag)" userId="2e1667b5-636b-4c95-a3b3-a8a0dc9f68da" providerId="ADAL" clId="{4219D885-C3A3-B246-9809-061715B5E4E6}" dt="2023-12-13T20:26:14.723" v="20960" actId="1076"/>
          <ac:spMkLst>
            <pc:docMk/>
            <pc:sldMk cId="2553696688" sldId="274"/>
            <ac:spMk id="14" creationId="{3B4B16A4-CFCD-982B-97F7-CCC85C18630C}"/>
          </ac:spMkLst>
        </pc:spChg>
        <pc:spChg chg="add del mod">
          <ac:chgData name="Binita Gupta (binitag)" userId="2e1667b5-636b-4c95-a3b3-a8a0dc9f68da" providerId="ADAL" clId="{4219D885-C3A3-B246-9809-061715B5E4E6}" dt="2023-12-04T21:39:33.608" v="6904" actId="478"/>
          <ac:spMkLst>
            <pc:docMk/>
            <pc:sldMk cId="2553696688" sldId="274"/>
            <ac:spMk id="14" creationId="{6F54EA03-4862-4291-BEDB-D95975D6C9F9}"/>
          </ac:spMkLst>
        </pc:spChg>
        <pc:spChg chg="add del mod">
          <ac:chgData name="Binita Gupta (binitag)" userId="2e1667b5-636b-4c95-a3b3-a8a0dc9f68da" providerId="ADAL" clId="{4219D885-C3A3-B246-9809-061715B5E4E6}" dt="2023-12-04T21:39:33.608" v="6904" actId="478"/>
          <ac:spMkLst>
            <pc:docMk/>
            <pc:sldMk cId="2553696688" sldId="274"/>
            <ac:spMk id="15" creationId="{55D28875-821F-D68C-3D29-B1A8A5DB3097}"/>
          </ac:spMkLst>
        </pc:spChg>
        <pc:spChg chg="add mod">
          <ac:chgData name="Binita Gupta (binitag)" userId="2e1667b5-636b-4c95-a3b3-a8a0dc9f68da" providerId="ADAL" clId="{4219D885-C3A3-B246-9809-061715B5E4E6}" dt="2023-12-13T20:26:14.723" v="20960" actId="1076"/>
          <ac:spMkLst>
            <pc:docMk/>
            <pc:sldMk cId="2553696688" sldId="274"/>
            <ac:spMk id="15" creationId="{FFF5DA71-D4E3-7C20-A259-2CADE79F8C3D}"/>
          </ac:spMkLst>
        </pc:spChg>
        <pc:spChg chg="add mod">
          <ac:chgData name="Binita Gupta (binitag)" userId="2e1667b5-636b-4c95-a3b3-a8a0dc9f68da" providerId="ADAL" clId="{4219D885-C3A3-B246-9809-061715B5E4E6}" dt="2023-12-13T22:32:00.062" v="21901" actId="14100"/>
          <ac:spMkLst>
            <pc:docMk/>
            <pc:sldMk cId="2553696688" sldId="274"/>
            <ac:spMk id="16" creationId="{6018C913-C2D1-FAE4-DB89-9FD16F6C5031}"/>
          </ac:spMkLst>
        </pc:spChg>
        <pc:spChg chg="add del mod">
          <ac:chgData name="Binita Gupta (binitag)" userId="2e1667b5-636b-4c95-a3b3-a8a0dc9f68da" providerId="ADAL" clId="{4219D885-C3A3-B246-9809-061715B5E4E6}" dt="2023-12-04T21:39:33.608" v="6904" actId="478"/>
          <ac:spMkLst>
            <pc:docMk/>
            <pc:sldMk cId="2553696688" sldId="274"/>
            <ac:spMk id="16" creationId="{E1D173E2-378C-B92B-FCF2-5DBD4B269498}"/>
          </ac:spMkLst>
        </pc:spChg>
        <pc:spChg chg="add del mod">
          <ac:chgData name="Binita Gupta (binitag)" userId="2e1667b5-636b-4c95-a3b3-a8a0dc9f68da" providerId="ADAL" clId="{4219D885-C3A3-B246-9809-061715B5E4E6}" dt="2023-12-04T21:39:33.608" v="6904" actId="478"/>
          <ac:spMkLst>
            <pc:docMk/>
            <pc:sldMk cId="2553696688" sldId="274"/>
            <ac:spMk id="17" creationId="{8ABB3322-7728-0493-2F2D-F57EE0C40081}"/>
          </ac:spMkLst>
        </pc:spChg>
        <pc:spChg chg="add mod">
          <ac:chgData name="Binita Gupta (binitag)" userId="2e1667b5-636b-4c95-a3b3-a8a0dc9f68da" providerId="ADAL" clId="{4219D885-C3A3-B246-9809-061715B5E4E6}" dt="2023-12-13T22:32:02.045" v="21902" actId="14100"/>
          <ac:spMkLst>
            <pc:docMk/>
            <pc:sldMk cId="2553696688" sldId="274"/>
            <ac:spMk id="17" creationId="{C9E32C12-B30D-8039-5DA8-0F215CBB6CB8}"/>
          </ac:spMkLst>
        </pc:spChg>
        <pc:spChg chg="add mod">
          <ac:chgData name="Binita Gupta (binitag)" userId="2e1667b5-636b-4c95-a3b3-a8a0dc9f68da" providerId="ADAL" clId="{4219D885-C3A3-B246-9809-061715B5E4E6}" dt="2023-12-13T20:26:14.723" v="20960" actId="1076"/>
          <ac:spMkLst>
            <pc:docMk/>
            <pc:sldMk cId="2553696688" sldId="274"/>
            <ac:spMk id="18" creationId="{71ECBE20-6437-CC8D-D5C1-BF8C0963E8B9}"/>
          </ac:spMkLst>
        </pc:spChg>
        <pc:spChg chg="add del mod">
          <ac:chgData name="Binita Gupta (binitag)" userId="2e1667b5-636b-4c95-a3b3-a8a0dc9f68da" providerId="ADAL" clId="{4219D885-C3A3-B246-9809-061715B5E4E6}" dt="2023-12-04T21:39:33.608" v="6904" actId="478"/>
          <ac:spMkLst>
            <pc:docMk/>
            <pc:sldMk cId="2553696688" sldId="274"/>
            <ac:spMk id="18" creationId="{CFB7C762-93D0-5B76-6608-048C5F1F5146}"/>
          </ac:spMkLst>
        </pc:spChg>
        <pc:spChg chg="add del mod">
          <ac:chgData name="Binita Gupta (binitag)" userId="2e1667b5-636b-4c95-a3b3-a8a0dc9f68da" providerId="ADAL" clId="{4219D885-C3A3-B246-9809-061715B5E4E6}" dt="2023-12-04T21:39:33.608" v="6904" actId="478"/>
          <ac:spMkLst>
            <pc:docMk/>
            <pc:sldMk cId="2553696688" sldId="274"/>
            <ac:spMk id="19" creationId="{2AC40872-30C7-0C89-9F50-B08C349035F1}"/>
          </ac:spMkLst>
        </pc:spChg>
        <pc:spChg chg="add mod">
          <ac:chgData name="Binita Gupta (binitag)" userId="2e1667b5-636b-4c95-a3b3-a8a0dc9f68da" providerId="ADAL" clId="{4219D885-C3A3-B246-9809-061715B5E4E6}" dt="2023-12-13T20:26:14.723" v="20960" actId="1076"/>
          <ac:spMkLst>
            <pc:docMk/>
            <pc:sldMk cId="2553696688" sldId="274"/>
            <ac:spMk id="19" creationId="{879F0540-D34B-E8E3-8DD6-A5D5B97DD844}"/>
          </ac:spMkLst>
        </pc:spChg>
        <pc:spChg chg="add mod">
          <ac:chgData name="Binita Gupta (binitag)" userId="2e1667b5-636b-4c95-a3b3-a8a0dc9f68da" providerId="ADAL" clId="{4219D885-C3A3-B246-9809-061715B5E4E6}" dt="2023-12-13T20:26:14.723" v="20960" actId="1076"/>
          <ac:spMkLst>
            <pc:docMk/>
            <pc:sldMk cId="2553696688" sldId="274"/>
            <ac:spMk id="20" creationId="{5E7F0102-7177-F6AE-2811-9C84B94A15D6}"/>
          </ac:spMkLst>
        </pc:spChg>
        <pc:spChg chg="add mod">
          <ac:chgData name="Binita Gupta (binitag)" userId="2e1667b5-636b-4c95-a3b3-a8a0dc9f68da" providerId="ADAL" clId="{4219D885-C3A3-B246-9809-061715B5E4E6}" dt="2023-12-13T20:26:14.723" v="20960" actId="1076"/>
          <ac:spMkLst>
            <pc:docMk/>
            <pc:sldMk cId="2553696688" sldId="274"/>
            <ac:spMk id="21" creationId="{EBC3EBFD-3393-19E9-BA5B-F46A66EB65B3}"/>
          </ac:spMkLst>
        </pc:spChg>
        <pc:spChg chg="add mod">
          <ac:chgData name="Binita Gupta (binitag)" userId="2e1667b5-636b-4c95-a3b3-a8a0dc9f68da" providerId="ADAL" clId="{4219D885-C3A3-B246-9809-061715B5E4E6}" dt="2023-12-13T20:26:14.723" v="20960" actId="1076"/>
          <ac:spMkLst>
            <pc:docMk/>
            <pc:sldMk cId="2553696688" sldId="274"/>
            <ac:spMk id="22" creationId="{2D19722F-27EC-10C4-90C1-321DCF3B3DBC}"/>
          </ac:spMkLst>
        </pc:spChg>
        <pc:spChg chg="add mod">
          <ac:chgData name="Binita Gupta (binitag)" userId="2e1667b5-636b-4c95-a3b3-a8a0dc9f68da" providerId="ADAL" clId="{4219D885-C3A3-B246-9809-061715B5E4E6}" dt="2023-12-13T20:26:14.723" v="20960" actId="1076"/>
          <ac:spMkLst>
            <pc:docMk/>
            <pc:sldMk cId="2553696688" sldId="274"/>
            <ac:spMk id="23" creationId="{53B50384-517D-1E8C-6372-0187F170CDD6}"/>
          </ac:spMkLst>
        </pc:spChg>
        <pc:spChg chg="add del mod">
          <ac:chgData name="Binita Gupta (binitag)" userId="2e1667b5-636b-4c95-a3b3-a8a0dc9f68da" providerId="ADAL" clId="{4219D885-C3A3-B246-9809-061715B5E4E6}" dt="2023-12-04T21:39:33.608" v="6904" actId="478"/>
          <ac:spMkLst>
            <pc:docMk/>
            <pc:sldMk cId="2553696688" sldId="274"/>
            <ac:spMk id="26" creationId="{D2DC8045-0112-9017-872D-81B1DADA805A}"/>
          </ac:spMkLst>
        </pc:spChg>
        <pc:spChg chg="add del mod">
          <ac:chgData name="Binita Gupta (binitag)" userId="2e1667b5-636b-4c95-a3b3-a8a0dc9f68da" providerId="ADAL" clId="{4219D885-C3A3-B246-9809-061715B5E4E6}" dt="2023-12-04T21:39:33.608" v="6904" actId="478"/>
          <ac:spMkLst>
            <pc:docMk/>
            <pc:sldMk cId="2553696688" sldId="274"/>
            <ac:spMk id="27" creationId="{5BEBEEA7-0E85-F55D-981E-63D726AF2C02}"/>
          </ac:spMkLst>
        </pc:spChg>
        <pc:spChg chg="add del mod">
          <ac:chgData name="Binita Gupta (binitag)" userId="2e1667b5-636b-4c95-a3b3-a8a0dc9f68da" providerId="ADAL" clId="{4219D885-C3A3-B246-9809-061715B5E4E6}" dt="2023-12-04T21:39:33.608" v="6904" actId="478"/>
          <ac:spMkLst>
            <pc:docMk/>
            <pc:sldMk cId="2553696688" sldId="274"/>
            <ac:spMk id="28" creationId="{A691885B-0BF3-86E7-1871-553B58DFAC5A}"/>
          </ac:spMkLst>
        </pc:spChg>
        <pc:spChg chg="add del mod">
          <ac:chgData name="Binita Gupta (binitag)" userId="2e1667b5-636b-4c95-a3b3-a8a0dc9f68da" providerId="ADAL" clId="{4219D885-C3A3-B246-9809-061715B5E4E6}" dt="2023-12-04T21:39:33.608" v="6904" actId="478"/>
          <ac:spMkLst>
            <pc:docMk/>
            <pc:sldMk cId="2553696688" sldId="274"/>
            <ac:spMk id="29" creationId="{1C4988DC-DB2C-120F-87DE-513E1F07E8F7}"/>
          </ac:spMkLst>
        </pc:spChg>
        <pc:spChg chg="add mod">
          <ac:chgData name="Binita Gupta (binitag)" userId="2e1667b5-636b-4c95-a3b3-a8a0dc9f68da" providerId="ADAL" clId="{4219D885-C3A3-B246-9809-061715B5E4E6}" dt="2023-12-13T20:26:14.723" v="20960" actId="1076"/>
          <ac:spMkLst>
            <pc:docMk/>
            <pc:sldMk cId="2553696688" sldId="274"/>
            <ac:spMk id="30" creationId="{4C521D2B-AF85-F78D-3025-1E5C6927A1E9}"/>
          </ac:spMkLst>
        </pc:spChg>
        <pc:spChg chg="add mod">
          <ac:chgData name="Binita Gupta (binitag)" userId="2e1667b5-636b-4c95-a3b3-a8a0dc9f68da" providerId="ADAL" clId="{4219D885-C3A3-B246-9809-061715B5E4E6}" dt="2023-12-13T20:26:14.723" v="20960" actId="1076"/>
          <ac:spMkLst>
            <pc:docMk/>
            <pc:sldMk cId="2553696688" sldId="274"/>
            <ac:spMk id="31" creationId="{B58F4576-E390-EA9C-42FB-4322D7856030}"/>
          </ac:spMkLst>
        </pc:spChg>
        <pc:spChg chg="add mod">
          <ac:chgData name="Binita Gupta (binitag)" userId="2e1667b5-636b-4c95-a3b3-a8a0dc9f68da" providerId="ADAL" clId="{4219D885-C3A3-B246-9809-061715B5E4E6}" dt="2023-12-13T20:26:14.723" v="20960" actId="1076"/>
          <ac:spMkLst>
            <pc:docMk/>
            <pc:sldMk cId="2553696688" sldId="274"/>
            <ac:spMk id="32" creationId="{C2B494DD-ED0A-2BE0-8B81-E38AA65939E4}"/>
          </ac:spMkLst>
        </pc:spChg>
        <pc:spChg chg="add mod">
          <ac:chgData name="Binita Gupta (binitag)" userId="2e1667b5-636b-4c95-a3b3-a8a0dc9f68da" providerId="ADAL" clId="{4219D885-C3A3-B246-9809-061715B5E4E6}" dt="2023-12-13T20:26:14.723" v="20960" actId="1076"/>
          <ac:spMkLst>
            <pc:docMk/>
            <pc:sldMk cId="2553696688" sldId="274"/>
            <ac:spMk id="33" creationId="{EBABE035-AEFF-2367-B4AA-91D1525F5045}"/>
          </ac:spMkLst>
        </pc:spChg>
        <pc:spChg chg="add del mod">
          <ac:chgData name="Binita Gupta (binitag)" userId="2e1667b5-636b-4c95-a3b3-a8a0dc9f68da" providerId="ADAL" clId="{4219D885-C3A3-B246-9809-061715B5E4E6}" dt="2023-12-04T21:39:33.608" v="6904" actId="478"/>
          <ac:spMkLst>
            <pc:docMk/>
            <pc:sldMk cId="2553696688" sldId="274"/>
            <ac:spMk id="34" creationId="{DFE89839-EFCB-C877-0DC9-DB546123351E}"/>
          </ac:spMkLst>
        </pc:spChg>
        <pc:spChg chg="add del mod">
          <ac:chgData name="Binita Gupta (binitag)" userId="2e1667b5-636b-4c95-a3b3-a8a0dc9f68da" providerId="ADAL" clId="{4219D885-C3A3-B246-9809-061715B5E4E6}" dt="2023-12-04T21:39:33.608" v="6904" actId="478"/>
          <ac:spMkLst>
            <pc:docMk/>
            <pc:sldMk cId="2553696688" sldId="274"/>
            <ac:spMk id="35" creationId="{C5100068-4741-7D4A-8A9A-4E50661E9DFA}"/>
          </ac:spMkLst>
        </pc:spChg>
        <pc:spChg chg="add del mod">
          <ac:chgData name="Binita Gupta (binitag)" userId="2e1667b5-636b-4c95-a3b3-a8a0dc9f68da" providerId="ADAL" clId="{4219D885-C3A3-B246-9809-061715B5E4E6}" dt="2023-12-04T21:39:33.608" v="6904" actId="478"/>
          <ac:spMkLst>
            <pc:docMk/>
            <pc:sldMk cId="2553696688" sldId="274"/>
            <ac:spMk id="36" creationId="{78C309E9-367A-97CB-4F2F-39021F37AB6D}"/>
          </ac:spMkLst>
        </pc:spChg>
        <pc:spChg chg="add del mod">
          <ac:chgData name="Binita Gupta (binitag)" userId="2e1667b5-636b-4c95-a3b3-a8a0dc9f68da" providerId="ADAL" clId="{4219D885-C3A3-B246-9809-061715B5E4E6}" dt="2023-12-04T21:39:33.608" v="6904" actId="478"/>
          <ac:spMkLst>
            <pc:docMk/>
            <pc:sldMk cId="2553696688" sldId="274"/>
            <ac:spMk id="37" creationId="{7953B1EA-10E4-16C7-6843-B37326156A7D}"/>
          </ac:spMkLst>
        </pc:spChg>
        <pc:spChg chg="add del mod">
          <ac:chgData name="Binita Gupta (binitag)" userId="2e1667b5-636b-4c95-a3b3-a8a0dc9f68da" providerId="ADAL" clId="{4219D885-C3A3-B246-9809-061715B5E4E6}" dt="2023-12-04T21:39:33.608" v="6904" actId="478"/>
          <ac:spMkLst>
            <pc:docMk/>
            <pc:sldMk cId="2553696688" sldId="274"/>
            <ac:spMk id="38" creationId="{647ACA9F-6BD8-BE63-ED32-DCA4C8435F73}"/>
          </ac:spMkLst>
        </pc:spChg>
        <pc:spChg chg="add mod">
          <ac:chgData name="Binita Gupta (binitag)" userId="2e1667b5-636b-4c95-a3b3-a8a0dc9f68da" providerId="ADAL" clId="{4219D885-C3A3-B246-9809-061715B5E4E6}" dt="2023-12-13T20:26:14.723" v="20960" actId="1076"/>
          <ac:spMkLst>
            <pc:docMk/>
            <pc:sldMk cId="2553696688" sldId="274"/>
            <ac:spMk id="38" creationId="{EC8BC863-127E-7A62-5D70-BE18085EAB52}"/>
          </ac:spMkLst>
        </pc:spChg>
        <pc:spChg chg="add mod">
          <ac:chgData name="Binita Gupta (binitag)" userId="2e1667b5-636b-4c95-a3b3-a8a0dc9f68da" providerId="ADAL" clId="{4219D885-C3A3-B246-9809-061715B5E4E6}" dt="2023-12-13T20:26:14.723" v="20960" actId="1076"/>
          <ac:spMkLst>
            <pc:docMk/>
            <pc:sldMk cId="2553696688" sldId="274"/>
            <ac:spMk id="39" creationId="{9AEC8733-E096-E3BA-E5B1-6053C3671465}"/>
          </ac:spMkLst>
        </pc:spChg>
        <pc:spChg chg="add mod">
          <ac:chgData name="Binita Gupta (binitag)" userId="2e1667b5-636b-4c95-a3b3-a8a0dc9f68da" providerId="ADAL" clId="{4219D885-C3A3-B246-9809-061715B5E4E6}" dt="2023-12-13T20:26:14.723" v="20960" actId="1076"/>
          <ac:spMkLst>
            <pc:docMk/>
            <pc:sldMk cId="2553696688" sldId="274"/>
            <ac:spMk id="40" creationId="{2B60ACCB-AF5C-128C-5991-F1B7E82C5CF6}"/>
          </ac:spMkLst>
        </pc:spChg>
        <pc:spChg chg="add mod">
          <ac:chgData name="Binita Gupta (binitag)" userId="2e1667b5-636b-4c95-a3b3-a8a0dc9f68da" providerId="ADAL" clId="{4219D885-C3A3-B246-9809-061715B5E4E6}" dt="2023-12-13T20:26:14.723" v="20960" actId="1076"/>
          <ac:spMkLst>
            <pc:docMk/>
            <pc:sldMk cId="2553696688" sldId="274"/>
            <ac:spMk id="41" creationId="{4E42B1C8-AF88-67CA-D582-BE244222A3D6}"/>
          </ac:spMkLst>
        </pc:spChg>
        <pc:spChg chg="add mod">
          <ac:chgData name="Binita Gupta (binitag)" userId="2e1667b5-636b-4c95-a3b3-a8a0dc9f68da" providerId="ADAL" clId="{4219D885-C3A3-B246-9809-061715B5E4E6}" dt="2023-12-13T20:26:14.723" v="20960" actId="1076"/>
          <ac:spMkLst>
            <pc:docMk/>
            <pc:sldMk cId="2553696688" sldId="274"/>
            <ac:spMk id="42" creationId="{9226FFCC-9CAC-8367-B8CD-9EB8A4A67286}"/>
          </ac:spMkLst>
        </pc:spChg>
        <pc:spChg chg="add del mod">
          <ac:chgData name="Binita Gupta (binitag)" userId="2e1667b5-636b-4c95-a3b3-a8a0dc9f68da" providerId="ADAL" clId="{4219D885-C3A3-B246-9809-061715B5E4E6}" dt="2023-12-04T21:39:33.608" v="6904" actId="478"/>
          <ac:spMkLst>
            <pc:docMk/>
            <pc:sldMk cId="2553696688" sldId="274"/>
            <ac:spMk id="43" creationId="{04D99B8D-1C24-915D-FD53-E064ACAFC4F1}"/>
          </ac:spMkLst>
        </pc:spChg>
        <pc:spChg chg="add del mod">
          <ac:chgData name="Binita Gupta (binitag)" userId="2e1667b5-636b-4c95-a3b3-a8a0dc9f68da" providerId="ADAL" clId="{4219D885-C3A3-B246-9809-061715B5E4E6}" dt="2023-12-04T21:39:37.734" v="6906" actId="478"/>
          <ac:spMkLst>
            <pc:docMk/>
            <pc:sldMk cId="2553696688" sldId="274"/>
            <ac:spMk id="44" creationId="{E2FE53BE-D6BA-C6F7-9166-B448FFD20D77}"/>
          </ac:spMkLst>
        </pc:spChg>
        <pc:spChg chg="add del mod">
          <ac:chgData name="Binita Gupta (binitag)" userId="2e1667b5-636b-4c95-a3b3-a8a0dc9f68da" providerId="ADAL" clId="{4219D885-C3A3-B246-9809-061715B5E4E6}" dt="2023-12-04T21:39:37.734" v="6906" actId="478"/>
          <ac:spMkLst>
            <pc:docMk/>
            <pc:sldMk cId="2553696688" sldId="274"/>
            <ac:spMk id="45" creationId="{C73FB116-0045-9A42-7706-92BFB7F53420}"/>
          </ac:spMkLst>
        </pc:spChg>
        <pc:spChg chg="add del mod">
          <ac:chgData name="Binita Gupta (binitag)" userId="2e1667b5-636b-4c95-a3b3-a8a0dc9f68da" providerId="ADAL" clId="{4219D885-C3A3-B246-9809-061715B5E4E6}" dt="2023-12-04T21:39:37.734" v="6906" actId="478"/>
          <ac:spMkLst>
            <pc:docMk/>
            <pc:sldMk cId="2553696688" sldId="274"/>
            <ac:spMk id="46" creationId="{6C7A3A9D-6EFB-D605-71C5-F060B20E252D}"/>
          </ac:spMkLst>
        </pc:spChg>
        <pc:spChg chg="add del mod">
          <ac:chgData name="Binita Gupta (binitag)" userId="2e1667b5-636b-4c95-a3b3-a8a0dc9f68da" providerId="ADAL" clId="{4219D885-C3A3-B246-9809-061715B5E4E6}" dt="2023-12-13T20:26:17.623" v="20961" actId="478"/>
          <ac:spMkLst>
            <pc:docMk/>
            <pc:sldMk cId="2553696688" sldId="274"/>
            <ac:spMk id="47" creationId="{324328CC-CE4C-D0A4-97FE-7298DD061424}"/>
          </ac:spMkLst>
        </pc:spChg>
        <pc:spChg chg="add del mod">
          <ac:chgData name="Binita Gupta (binitag)" userId="2e1667b5-636b-4c95-a3b3-a8a0dc9f68da" providerId="ADAL" clId="{4219D885-C3A3-B246-9809-061715B5E4E6}" dt="2023-12-04T21:39:37.734" v="6906" actId="478"/>
          <ac:spMkLst>
            <pc:docMk/>
            <pc:sldMk cId="2553696688" sldId="274"/>
            <ac:spMk id="47" creationId="{B1AE5BA2-2AEC-15B8-B010-078DA2AD668D}"/>
          </ac:spMkLst>
        </pc:spChg>
        <pc:spChg chg="add del mod">
          <ac:chgData name="Binita Gupta (binitag)" userId="2e1667b5-636b-4c95-a3b3-a8a0dc9f68da" providerId="ADAL" clId="{4219D885-C3A3-B246-9809-061715B5E4E6}" dt="2023-12-04T21:39:37.734" v="6906" actId="478"/>
          <ac:spMkLst>
            <pc:docMk/>
            <pc:sldMk cId="2553696688" sldId="274"/>
            <ac:spMk id="48" creationId="{B4A28443-7429-015A-D473-CF222106473C}"/>
          </ac:spMkLst>
        </pc:spChg>
        <pc:spChg chg="add del mod">
          <ac:chgData name="Binita Gupta (binitag)" userId="2e1667b5-636b-4c95-a3b3-a8a0dc9f68da" providerId="ADAL" clId="{4219D885-C3A3-B246-9809-061715B5E4E6}" dt="2023-12-04T21:39:37.734" v="6906" actId="478"/>
          <ac:spMkLst>
            <pc:docMk/>
            <pc:sldMk cId="2553696688" sldId="274"/>
            <ac:spMk id="49" creationId="{256F2842-21C6-AA62-F8AC-D79DDED3CA5A}"/>
          </ac:spMkLst>
        </pc:spChg>
        <pc:spChg chg="add del mod">
          <ac:chgData name="Binita Gupta (binitag)" userId="2e1667b5-636b-4c95-a3b3-a8a0dc9f68da" providerId="ADAL" clId="{4219D885-C3A3-B246-9809-061715B5E4E6}" dt="2023-12-04T21:39:37.734" v="6906" actId="478"/>
          <ac:spMkLst>
            <pc:docMk/>
            <pc:sldMk cId="2553696688" sldId="274"/>
            <ac:spMk id="50" creationId="{0C4FE612-8F72-0480-C231-01F5B22256A2}"/>
          </ac:spMkLst>
        </pc:spChg>
        <pc:spChg chg="add del mod">
          <ac:chgData name="Binita Gupta (binitag)" userId="2e1667b5-636b-4c95-a3b3-a8a0dc9f68da" providerId="ADAL" clId="{4219D885-C3A3-B246-9809-061715B5E4E6}" dt="2023-12-04T21:39:37.734" v="6906" actId="478"/>
          <ac:spMkLst>
            <pc:docMk/>
            <pc:sldMk cId="2553696688" sldId="274"/>
            <ac:spMk id="51" creationId="{1CD96190-8E9D-E067-2B1D-130753AFD725}"/>
          </ac:spMkLst>
        </pc:spChg>
        <pc:spChg chg="add del mod">
          <ac:chgData name="Binita Gupta (binitag)" userId="2e1667b5-636b-4c95-a3b3-a8a0dc9f68da" providerId="ADAL" clId="{4219D885-C3A3-B246-9809-061715B5E4E6}" dt="2023-12-04T21:39:37.734" v="6906" actId="478"/>
          <ac:spMkLst>
            <pc:docMk/>
            <pc:sldMk cId="2553696688" sldId="274"/>
            <ac:spMk id="52" creationId="{08D2FD34-9056-5198-B003-54B8E7162325}"/>
          </ac:spMkLst>
        </pc:spChg>
        <pc:spChg chg="add del mod">
          <ac:chgData name="Binita Gupta (binitag)" userId="2e1667b5-636b-4c95-a3b3-a8a0dc9f68da" providerId="ADAL" clId="{4219D885-C3A3-B246-9809-061715B5E4E6}" dt="2023-12-04T21:39:37.734" v="6906" actId="478"/>
          <ac:spMkLst>
            <pc:docMk/>
            <pc:sldMk cId="2553696688" sldId="274"/>
            <ac:spMk id="53" creationId="{78FC821F-7198-DBB8-7D51-21FF71B5B947}"/>
          </ac:spMkLst>
        </pc:spChg>
        <pc:spChg chg="add del mod">
          <ac:chgData name="Binita Gupta (binitag)" userId="2e1667b5-636b-4c95-a3b3-a8a0dc9f68da" providerId="ADAL" clId="{4219D885-C3A3-B246-9809-061715B5E4E6}" dt="2023-12-04T21:39:37.734" v="6906" actId="478"/>
          <ac:spMkLst>
            <pc:docMk/>
            <pc:sldMk cId="2553696688" sldId="274"/>
            <ac:spMk id="54" creationId="{F4105E57-80FD-057C-7372-E6919B9E7F88}"/>
          </ac:spMkLst>
        </pc:spChg>
        <pc:spChg chg="add del mod">
          <ac:chgData name="Binita Gupta (binitag)" userId="2e1667b5-636b-4c95-a3b3-a8a0dc9f68da" providerId="ADAL" clId="{4219D885-C3A3-B246-9809-061715B5E4E6}" dt="2023-12-04T21:39:37.734" v="6906" actId="478"/>
          <ac:spMkLst>
            <pc:docMk/>
            <pc:sldMk cId="2553696688" sldId="274"/>
            <ac:spMk id="55" creationId="{13031661-EBF5-535E-DC4E-05C1ECAE197B}"/>
          </ac:spMkLst>
        </pc:spChg>
        <pc:spChg chg="add del mod">
          <ac:chgData name="Binita Gupta (binitag)" userId="2e1667b5-636b-4c95-a3b3-a8a0dc9f68da" providerId="ADAL" clId="{4219D885-C3A3-B246-9809-061715B5E4E6}" dt="2023-12-04T21:39:37.734" v="6906" actId="478"/>
          <ac:spMkLst>
            <pc:docMk/>
            <pc:sldMk cId="2553696688" sldId="274"/>
            <ac:spMk id="56" creationId="{88C5BD33-B432-0D64-02DC-2353A52DB2FF}"/>
          </ac:spMkLst>
        </pc:spChg>
        <pc:spChg chg="add del mod">
          <ac:chgData name="Binita Gupta (binitag)" userId="2e1667b5-636b-4c95-a3b3-a8a0dc9f68da" providerId="ADAL" clId="{4219D885-C3A3-B246-9809-061715B5E4E6}" dt="2023-12-04T21:39:37.734" v="6906" actId="478"/>
          <ac:spMkLst>
            <pc:docMk/>
            <pc:sldMk cId="2553696688" sldId="274"/>
            <ac:spMk id="63" creationId="{81AC956D-A558-7D74-A56B-CF8553749032}"/>
          </ac:spMkLst>
        </pc:spChg>
        <pc:spChg chg="add del mod">
          <ac:chgData name="Binita Gupta (binitag)" userId="2e1667b5-636b-4c95-a3b3-a8a0dc9f68da" providerId="ADAL" clId="{4219D885-C3A3-B246-9809-061715B5E4E6}" dt="2023-12-04T21:39:37.734" v="6906" actId="478"/>
          <ac:spMkLst>
            <pc:docMk/>
            <pc:sldMk cId="2553696688" sldId="274"/>
            <ac:spMk id="64" creationId="{50D1063C-A8E4-C724-8EB0-808CA59B4F75}"/>
          </ac:spMkLst>
        </pc:spChg>
        <pc:spChg chg="add del mod">
          <ac:chgData name="Binita Gupta (binitag)" userId="2e1667b5-636b-4c95-a3b3-a8a0dc9f68da" providerId="ADAL" clId="{4219D885-C3A3-B246-9809-061715B5E4E6}" dt="2023-12-04T21:39:37.734" v="6906" actId="478"/>
          <ac:spMkLst>
            <pc:docMk/>
            <pc:sldMk cId="2553696688" sldId="274"/>
            <ac:spMk id="65" creationId="{DEF91631-6B7A-6E90-C48D-5C4EEB815E55}"/>
          </ac:spMkLst>
        </pc:spChg>
        <pc:spChg chg="add del mod">
          <ac:chgData name="Binita Gupta (binitag)" userId="2e1667b5-636b-4c95-a3b3-a8a0dc9f68da" providerId="ADAL" clId="{4219D885-C3A3-B246-9809-061715B5E4E6}" dt="2023-12-04T21:39:37.734" v="6906" actId="478"/>
          <ac:spMkLst>
            <pc:docMk/>
            <pc:sldMk cId="2553696688" sldId="274"/>
            <ac:spMk id="66" creationId="{27D7D054-6057-BABE-F128-5A13D853C521}"/>
          </ac:spMkLst>
        </pc:spChg>
        <pc:spChg chg="add del mod">
          <ac:chgData name="Binita Gupta (binitag)" userId="2e1667b5-636b-4c95-a3b3-a8a0dc9f68da" providerId="ADAL" clId="{4219D885-C3A3-B246-9809-061715B5E4E6}" dt="2023-12-04T21:39:37.734" v="6906" actId="478"/>
          <ac:spMkLst>
            <pc:docMk/>
            <pc:sldMk cId="2553696688" sldId="274"/>
            <ac:spMk id="71" creationId="{9020E3F6-FA99-960A-8335-FB4DB12709CD}"/>
          </ac:spMkLst>
        </pc:spChg>
        <pc:spChg chg="add del mod">
          <ac:chgData name="Binita Gupta (binitag)" userId="2e1667b5-636b-4c95-a3b3-a8a0dc9f68da" providerId="ADAL" clId="{4219D885-C3A3-B246-9809-061715B5E4E6}" dt="2023-12-04T21:39:37.734" v="6906" actId="478"/>
          <ac:spMkLst>
            <pc:docMk/>
            <pc:sldMk cId="2553696688" sldId="274"/>
            <ac:spMk id="72" creationId="{15FB7FC0-9A80-8822-1F6F-17997F9CD71A}"/>
          </ac:spMkLst>
        </pc:spChg>
        <pc:spChg chg="add del mod">
          <ac:chgData name="Binita Gupta (binitag)" userId="2e1667b5-636b-4c95-a3b3-a8a0dc9f68da" providerId="ADAL" clId="{4219D885-C3A3-B246-9809-061715B5E4E6}" dt="2023-12-04T21:39:37.734" v="6906" actId="478"/>
          <ac:spMkLst>
            <pc:docMk/>
            <pc:sldMk cId="2553696688" sldId="274"/>
            <ac:spMk id="73" creationId="{582AF0ED-9CE4-CB72-E3EE-3D35FC885878}"/>
          </ac:spMkLst>
        </pc:spChg>
        <pc:spChg chg="add del mod">
          <ac:chgData name="Binita Gupta (binitag)" userId="2e1667b5-636b-4c95-a3b3-a8a0dc9f68da" providerId="ADAL" clId="{4219D885-C3A3-B246-9809-061715B5E4E6}" dt="2023-12-04T21:39:37.734" v="6906" actId="478"/>
          <ac:spMkLst>
            <pc:docMk/>
            <pc:sldMk cId="2553696688" sldId="274"/>
            <ac:spMk id="74" creationId="{771A5A72-B93E-3461-33C1-5D96D1D53CDB}"/>
          </ac:spMkLst>
        </pc:spChg>
        <pc:spChg chg="add del mod">
          <ac:chgData name="Binita Gupta (binitag)" userId="2e1667b5-636b-4c95-a3b3-a8a0dc9f68da" providerId="ADAL" clId="{4219D885-C3A3-B246-9809-061715B5E4E6}" dt="2023-12-04T21:39:37.734" v="6906" actId="478"/>
          <ac:spMkLst>
            <pc:docMk/>
            <pc:sldMk cId="2553696688" sldId="274"/>
            <ac:spMk id="75" creationId="{BFEF2C7D-B3F2-1170-4A15-79407035B90A}"/>
          </ac:spMkLst>
        </pc:spChg>
        <pc:spChg chg="add del mod">
          <ac:chgData name="Binita Gupta (binitag)" userId="2e1667b5-636b-4c95-a3b3-a8a0dc9f68da" providerId="ADAL" clId="{4219D885-C3A3-B246-9809-061715B5E4E6}" dt="2023-12-04T21:39:37.734" v="6906" actId="478"/>
          <ac:spMkLst>
            <pc:docMk/>
            <pc:sldMk cId="2553696688" sldId="274"/>
            <ac:spMk id="80" creationId="{8C5DC44C-5ED5-9A02-3FC8-AB31A1E10C83}"/>
          </ac:spMkLst>
        </pc:spChg>
        <pc:spChg chg="add mod">
          <ac:chgData name="Binita Gupta (binitag)" userId="2e1667b5-636b-4c95-a3b3-a8a0dc9f68da" providerId="ADAL" clId="{4219D885-C3A3-B246-9809-061715B5E4E6}" dt="2023-12-13T20:25:15.724" v="20950" actId="1076"/>
          <ac:spMkLst>
            <pc:docMk/>
            <pc:sldMk cId="2553696688" sldId="274"/>
            <ac:spMk id="81" creationId="{EF8EBC8F-6DAD-009D-3BFD-438BF84DE133}"/>
          </ac:spMkLst>
        </pc:spChg>
        <pc:spChg chg="add mod">
          <ac:chgData name="Binita Gupta (binitag)" userId="2e1667b5-636b-4c95-a3b3-a8a0dc9f68da" providerId="ADAL" clId="{4219D885-C3A3-B246-9809-061715B5E4E6}" dt="2023-12-13T20:25:15.724" v="20950" actId="1076"/>
          <ac:spMkLst>
            <pc:docMk/>
            <pc:sldMk cId="2553696688" sldId="274"/>
            <ac:spMk id="82" creationId="{1EC74D80-5374-6636-E09F-0AD1F4E1BAC4}"/>
          </ac:spMkLst>
        </pc:spChg>
        <pc:spChg chg="add mod">
          <ac:chgData name="Binita Gupta (binitag)" userId="2e1667b5-636b-4c95-a3b3-a8a0dc9f68da" providerId="ADAL" clId="{4219D885-C3A3-B246-9809-061715B5E4E6}" dt="2023-12-13T20:25:15.724" v="20950" actId="1076"/>
          <ac:spMkLst>
            <pc:docMk/>
            <pc:sldMk cId="2553696688" sldId="274"/>
            <ac:spMk id="83" creationId="{EE90EA61-B57A-2289-0F8F-9440F06E055A}"/>
          </ac:spMkLst>
        </pc:spChg>
        <pc:spChg chg="add mod">
          <ac:chgData name="Binita Gupta (binitag)" userId="2e1667b5-636b-4c95-a3b3-a8a0dc9f68da" providerId="ADAL" clId="{4219D885-C3A3-B246-9809-061715B5E4E6}" dt="2023-12-13T20:25:15.724" v="20950" actId="1076"/>
          <ac:spMkLst>
            <pc:docMk/>
            <pc:sldMk cId="2553696688" sldId="274"/>
            <ac:spMk id="84" creationId="{181D715B-2C08-398B-FF70-561200652B1D}"/>
          </ac:spMkLst>
        </pc:spChg>
        <pc:spChg chg="add mod">
          <ac:chgData name="Binita Gupta (binitag)" userId="2e1667b5-636b-4c95-a3b3-a8a0dc9f68da" providerId="ADAL" clId="{4219D885-C3A3-B246-9809-061715B5E4E6}" dt="2023-12-13T20:25:15.724" v="20950" actId="1076"/>
          <ac:spMkLst>
            <pc:docMk/>
            <pc:sldMk cId="2553696688" sldId="274"/>
            <ac:spMk id="85" creationId="{7F3B481E-6126-B815-92DC-8F83A8367172}"/>
          </ac:spMkLst>
        </pc:spChg>
        <pc:spChg chg="add mod">
          <ac:chgData name="Binita Gupta (binitag)" userId="2e1667b5-636b-4c95-a3b3-a8a0dc9f68da" providerId="ADAL" clId="{4219D885-C3A3-B246-9809-061715B5E4E6}" dt="2023-12-13T20:25:15.724" v="20950" actId="1076"/>
          <ac:spMkLst>
            <pc:docMk/>
            <pc:sldMk cId="2553696688" sldId="274"/>
            <ac:spMk id="86" creationId="{455AC6A5-D13F-70BA-BC63-373385953EE0}"/>
          </ac:spMkLst>
        </pc:spChg>
        <pc:spChg chg="add mod">
          <ac:chgData name="Binita Gupta (binitag)" userId="2e1667b5-636b-4c95-a3b3-a8a0dc9f68da" providerId="ADAL" clId="{4219D885-C3A3-B246-9809-061715B5E4E6}" dt="2023-12-13T20:25:15.724" v="20950" actId="1076"/>
          <ac:spMkLst>
            <pc:docMk/>
            <pc:sldMk cId="2553696688" sldId="274"/>
            <ac:spMk id="87" creationId="{2419FE33-96C6-2C58-2CF7-840D8035B069}"/>
          </ac:spMkLst>
        </pc:spChg>
        <pc:spChg chg="add mod">
          <ac:chgData name="Binita Gupta (binitag)" userId="2e1667b5-636b-4c95-a3b3-a8a0dc9f68da" providerId="ADAL" clId="{4219D885-C3A3-B246-9809-061715B5E4E6}" dt="2023-12-13T20:25:15.724" v="20950" actId="1076"/>
          <ac:spMkLst>
            <pc:docMk/>
            <pc:sldMk cId="2553696688" sldId="274"/>
            <ac:spMk id="88" creationId="{EF3FAD52-C19F-58E1-062C-4CB6E8125E20}"/>
          </ac:spMkLst>
        </pc:spChg>
        <pc:spChg chg="add mod">
          <ac:chgData name="Binita Gupta (binitag)" userId="2e1667b5-636b-4c95-a3b3-a8a0dc9f68da" providerId="ADAL" clId="{4219D885-C3A3-B246-9809-061715B5E4E6}" dt="2023-12-13T20:25:15.724" v="20950" actId="1076"/>
          <ac:spMkLst>
            <pc:docMk/>
            <pc:sldMk cId="2553696688" sldId="274"/>
            <ac:spMk id="89" creationId="{1237F355-1B71-6543-DE02-DB7E6C14F613}"/>
          </ac:spMkLst>
        </pc:spChg>
        <pc:spChg chg="add mod">
          <ac:chgData name="Binita Gupta (binitag)" userId="2e1667b5-636b-4c95-a3b3-a8a0dc9f68da" providerId="ADAL" clId="{4219D885-C3A3-B246-9809-061715B5E4E6}" dt="2023-12-13T20:25:15.724" v="20950" actId="1076"/>
          <ac:spMkLst>
            <pc:docMk/>
            <pc:sldMk cId="2553696688" sldId="274"/>
            <ac:spMk id="90" creationId="{7ECD608F-DE00-C10B-8F5F-44B915CC9590}"/>
          </ac:spMkLst>
        </pc:spChg>
        <pc:spChg chg="add mod">
          <ac:chgData name="Binita Gupta (binitag)" userId="2e1667b5-636b-4c95-a3b3-a8a0dc9f68da" providerId="ADAL" clId="{4219D885-C3A3-B246-9809-061715B5E4E6}" dt="2023-12-13T20:25:15.724" v="20950" actId="1076"/>
          <ac:spMkLst>
            <pc:docMk/>
            <pc:sldMk cId="2553696688" sldId="274"/>
            <ac:spMk id="91" creationId="{755AC7EB-86FA-5351-7198-A316C6955FCC}"/>
          </ac:spMkLst>
        </pc:spChg>
        <pc:spChg chg="add mod">
          <ac:chgData name="Binita Gupta (binitag)" userId="2e1667b5-636b-4c95-a3b3-a8a0dc9f68da" providerId="ADAL" clId="{4219D885-C3A3-B246-9809-061715B5E4E6}" dt="2023-12-13T20:25:15.724" v="20950" actId="1076"/>
          <ac:spMkLst>
            <pc:docMk/>
            <pc:sldMk cId="2553696688" sldId="274"/>
            <ac:spMk id="92" creationId="{D48AF4CB-797E-AFDF-84CE-0156ABD962FD}"/>
          </ac:spMkLst>
        </pc:spChg>
        <pc:spChg chg="add mod">
          <ac:chgData name="Binita Gupta (binitag)" userId="2e1667b5-636b-4c95-a3b3-a8a0dc9f68da" providerId="ADAL" clId="{4219D885-C3A3-B246-9809-061715B5E4E6}" dt="2023-12-13T20:25:15.724" v="20950" actId="1076"/>
          <ac:spMkLst>
            <pc:docMk/>
            <pc:sldMk cId="2553696688" sldId="274"/>
            <ac:spMk id="93" creationId="{86AF9E28-0B87-6B74-AF47-D8E35A3D800C}"/>
          </ac:spMkLst>
        </pc:spChg>
        <pc:spChg chg="add mod">
          <ac:chgData name="Binita Gupta (binitag)" userId="2e1667b5-636b-4c95-a3b3-a8a0dc9f68da" providerId="ADAL" clId="{4219D885-C3A3-B246-9809-061715B5E4E6}" dt="2023-12-13T20:25:15.724" v="20950" actId="1076"/>
          <ac:spMkLst>
            <pc:docMk/>
            <pc:sldMk cId="2553696688" sldId="274"/>
            <ac:spMk id="100" creationId="{962DDB5B-6F6F-D389-546A-2F738FB8DD3B}"/>
          </ac:spMkLst>
        </pc:spChg>
        <pc:spChg chg="add mod">
          <ac:chgData name="Binita Gupta (binitag)" userId="2e1667b5-636b-4c95-a3b3-a8a0dc9f68da" providerId="ADAL" clId="{4219D885-C3A3-B246-9809-061715B5E4E6}" dt="2023-12-13T20:25:15.724" v="20950" actId="1076"/>
          <ac:spMkLst>
            <pc:docMk/>
            <pc:sldMk cId="2553696688" sldId="274"/>
            <ac:spMk id="101" creationId="{DB03D814-2FB7-7D0D-3073-57FC5FA05168}"/>
          </ac:spMkLst>
        </pc:spChg>
        <pc:spChg chg="add mod">
          <ac:chgData name="Binita Gupta (binitag)" userId="2e1667b5-636b-4c95-a3b3-a8a0dc9f68da" providerId="ADAL" clId="{4219D885-C3A3-B246-9809-061715B5E4E6}" dt="2023-12-13T20:25:15.724" v="20950" actId="1076"/>
          <ac:spMkLst>
            <pc:docMk/>
            <pc:sldMk cId="2553696688" sldId="274"/>
            <ac:spMk id="102" creationId="{3B8000D2-9874-E690-FDF0-427959C19AD1}"/>
          </ac:spMkLst>
        </pc:spChg>
        <pc:spChg chg="add mod">
          <ac:chgData name="Binita Gupta (binitag)" userId="2e1667b5-636b-4c95-a3b3-a8a0dc9f68da" providerId="ADAL" clId="{4219D885-C3A3-B246-9809-061715B5E4E6}" dt="2023-12-13T20:25:15.724" v="20950" actId="1076"/>
          <ac:spMkLst>
            <pc:docMk/>
            <pc:sldMk cId="2553696688" sldId="274"/>
            <ac:spMk id="103" creationId="{5AC45695-2C54-D24F-3C05-2B054BC707A0}"/>
          </ac:spMkLst>
        </pc:spChg>
        <pc:spChg chg="add mod">
          <ac:chgData name="Binita Gupta (binitag)" userId="2e1667b5-636b-4c95-a3b3-a8a0dc9f68da" providerId="ADAL" clId="{4219D885-C3A3-B246-9809-061715B5E4E6}" dt="2023-12-13T20:25:15.724" v="20950" actId="1076"/>
          <ac:spMkLst>
            <pc:docMk/>
            <pc:sldMk cId="2553696688" sldId="274"/>
            <ac:spMk id="108" creationId="{BDA90E5C-5388-E4A2-C0BF-D67C31628354}"/>
          </ac:spMkLst>
        </pc:spChg>
        <pc:spChg chg="add mod">
          <ac:chgData name="Binita Gupta (binitag)" userId="2e1667b5-636b-4c95-a3b3-a8a0dc9f68da" providerId="ADAL" clId="{4219D885-C3A3-B246-9809-061715B5E4E6}" dt="2023-12-13T20:25:15.724" v="20950" actId="1076"/>
          <ac:spMkLst>
            <pc:docMk/>
            <pc:sldMk cId="2553696688" sldId="274"/>
            <ac:spMk id="109" creationId="{A7C6D08F-F71E-90D4-348C-7A083378E5D7}"/>
          </ac:spMkLst>
        </pc:spChg>
        <pc:spChg chg="add mod">
          <ac:chgData name="Binita Gupta (binitag)" userId="2e1667b5-636b-4c95-a3b3-a8a0dc9f68da" providerId="ADAL" clId="{4219D885-C3A3-B246-9809-061715B5E4E6}" dt="2023-12-13T20:25:15.724" v="20950" actId="1076"/>
          <ac:spMkLst>
            <pc:docMk/>
            <pc:sldMk cId="2553696688" sldId="274"/>
            <ac:spMk id="110" creationId="{061E9FAF-063B-4BD5-7D42-48A8422CB202}"/>
          </ac:spMkLst>
        </pc:spChg>
        <pc:spChg chg="add mod">
          <ac:chgData name="Binita Gupta (binitag)" userId="2e1667b5-636b-4c95-a3b3-a8a0dc9f68da" providerId="ADAL" clId="{4219D885-C3A3-B246-9809-061715B5E4E6}" dt="2023-12-13T20:25:15.724" v="20950" actId="1076"/>
          <ac:spMkLst>
            <pc:docMk/>
            <pc:sldMk cId="2553696688" sldId="274"/>
            <ac:spMk id="111" creationId="{FED578B6-36DA-8307-0BE3-F14C3BBFD090}"/>
          </ac:spMkLst>
        </pc:spChg>
        <pc:spChg chg="add mod">
          <ac:chgData name="Binita Gupta (binitag)" userId="2e1667b5-636b-4c95-a3b3-a8a0dc9f68da" providerId="ADAL" clId="{4219D885-C3A3-B246-9809-061715B5E4E6}" dt="2023-12-13T20:25:15.724" v="20950" actId="1076"/>
          <ac:spMkLst>
            <pc:docMk/>
            <pc:sldMk cId="2553696688" sldId="274"/>
            <ac:spMk id="112" creationId="{65A4EEC9-4448-3BE1-893F-D201E8E2DA19}"/>
          </ac:spMkLst>
        </pc:spChg>
        <pc:spChg chg="add mod">
          <ac:chgData name="Binita Gupta (binitag)" userId="2e1667b5-636b-4c95-a3b3-a8a0dc9f68da" providerId="ADAL" clId="{4219D885-C3A3-B246-9809-061715B5E4E6}" dt="2023-12-13T20:25:15.724" v="20950" actId="1076"/>
          <ac:spMkLst>
            <pc:docMk/>
            <pc:sldMk cId="2553696688" sldId="274"/>
            <ac:spMk id="117" creationId="{91DAF5DB-2ACE-A015-EA16-879E76C222B5}"/>
          </ac:spMkLst>
        </pc:spChg>
        <pc:cxnChg chg="add del mod">
          <ac:chgData name="Binita Gupta (binitag)" userId="2e1667b5-636b-4c95-a3b3-a8a0dc9f68da" providerId="ADAL" clId="{4219D885-C3A3-B246-9809-061715B5E4E6}" dt="2023-12-04T21:39:33.608" v="6904" actId="478"/>
          <ac:cxnSpMkLst>
            <pc:docMk/>
            <pc:sldMk cId="2553696688" sldId="274"/>
            <ac:cxnSpMk id="20" creationId="{0322AD1E-A76E-A2AE-C03F-833532A4D82F}"/>
          </ac:cxnSpMkLst>
        </pc:cxnChg>
        <pc:cxnChg chg="add del mod">
          <ac:chgData name="Binita Gupta (binitag)" userId="2e1667b5-636b-4c95-a3b3-a8a0dc9f68da" providerId="ADAL" clId="{4219D885-C3A3-B246-9809-061715B5E4E6}" dt="2023-12-04T21:39:33.608" v="6904" actId="478"/>
          <ac:cxnSpMkLst>
            <pc:docMk/>
            <pc:sldMk cId="2553696688" sldId="274"/>
            <ac:cxnSpMk id="21" creationId="{039ABBA0-E629-F42A-53C8-6926597F8A43}"/>
          </ac:cxnSpMkLst>
        </pc:cxnChg>
        <pc:cxnChg chg="add del mod">
          <ac:chgData name="Binita Gupta (binitag)" userId="2e1667b5-636b-4c95-a3b3-a8a0dc9f68da" providerId="ADAL" clId="{4219D885-C3A3-B246-9809-061715B5E4E6}" dt="2023-12-04T21:39:33.608" v="6904" actId="478"/>
          <ac:cxnSpMkLst>
            <pc:docMk/>
            <pc:sldMk cId="2553696688" sldId="274"/>
            <ac:cxnSpMk id="22" creationId="{25707BBB-AAB7-BE84-3B3C-39570724C134}"/>
          </ac:cxnSpMkLst>
        </pc:cxnChg>
        <pc:cxnChg chg="add del mod">
          <ac:chgData name="Binita Gupta (binitag)" userId="2e1667b5-636b-4c95-a3b3-a8a0dc9f68da" providerId="ADAL" clId="{4219D885-C3A3-B246-9809-061715B5E4E6}" dt="2023-12-04T21:39:33.608" v="6904" actId="478"/>
          <ac:cxnSpMkLst>
            <pc:docMk/>
            <pc:sldMk cId="2553696688" sldId="274"/>
            <ac:cxnSpMk id="23" creationId="{098438A2-FFC9-0B11-1C69-3D2AE807FA79}"/>
          </ac:cxnSpMkLst>
        </pc:cxnChg>
        <pc:cxnChg chg="add mod">
          <ac:chgData name="Binita Gupta (binitag)" userId="2e1667b5-636b-4c95-a3b3-a8a0dc9f68da" providerId="ADAL" clId="{4219D885-C3A3-B246-9809-061715B5E4E6}" dt="2023-12-13T22:32:05.093" v="21903" actId="14100"/>
          <ac:cxnSpMkLst>
            <pc:docMk/>
            <pc:sldMk cId="2553696688" sldId="274"/>
            <ac:cxnSpMk id="24" creationId="{5E2416AF-C6D4-3EA5-59F4-5CFD86AE5DED}"/>
          </ac:cxnSpMkLst>
        </pc:cxnChg>
        <pc:cxnChg chg="add del mod">
          <ac:chgData name="Binita Gupta (binitag)" userId="2e1667b5-636b-4c95-a3b3-a8a0dc9f68da" providerId="ADAL" clId="{4219D885-C3A3-B246-9809-061715B5E4E6}" dt="2023-12-04T21:39:33.608" v="6904" actId="478"/>
          <ac:cxnSpMkLst>
            <pc:docMk/>
            <pc:sldMk cId="2553696688" sldId="274"/>
            <ac:cxnSpMk id="24" creationId="{76675646-B056-97F3-A68F-2B00D92FF33F}"/>
          </ac:cxnSpMkLst>
        </pc:cxnChg>
        <pc:cxnChg chg="add del mod">
          <ac:chgData name="Binita Gupta (binitag)" userId="2e1667b5-636b-4c95-a3b3-a8a0dc9f68da" providerId="ADAL" clId="{4219D885-C3A3-B246-9809-061715B5E4E6}" dt="2023-12-04T21:39:33.608" v="6904" actId="478"/>
          <ac:cxnSpMkLst>
            <pc:docMk/>
            <pc:sldMk cId="2553696688" sldId="274"/>
            <ac:cxnSpMk id="25" creationId="{37ACA24C-231A-74C9-2598-E0F9501791D6}"/>
          </ac:cxnSpMkLst>
        </pc:cxnChg>
        <pc:cxnChg chg="add mod">
          <ac:chgData name="Binita Gupta (binitag)" userId="2e1667b5-636b-4c95-a3b3-a8a0dc9f68da" providerId="ADAL" clId="{4219D885-C3A3-B246-9809-061715B5E4E6}" dt="2023-12-13T22:32:07.779" v="21904" actId="14100"/>
          <ac:cxnSpMkLst>
            <pc:docMk/>
            <pc:sldMk cId="2553696688" sldId="274"/>
            <ac:cxnSpMk id="25" creationId="{AF98D47E-C05B-905F-958B-EA8D92859807}"/>
          </ac:cxnSpMkLst>
        </pc:cxnChg>
        <pc:cxnChg chg="add mod">
          <ac:chgData name="Binita Gupta (binitag)" userId="2e1667b5-636b-4c95-a3b3-a8a0dc9f68da" providerId="ADAL" clId="{4219D885-C3A3-B246-9809-061715B5E4E6}" dt="2023-12-13T20:26:14.723" v="20960" actId="1076"/>
          <ac:cxnSpMkLst>
            <pc:docMk/>
            <pc:sldMk cId="2553696688" sldId="274"/>
            <ac:cxnSpMk id="26" creationId="{0035AF25-4CDC-998F-11B0-EDDD6D3A460A}"/>
          </ac:cxnSpMkLst>
        </pc:cxnChg>
        <pc:cxnChg chg="add mod">
          <ac:chgData name="Binita Gupta (binitag)" userId="2e1667b5-636b-4c95-a3b3-a8a0dc9f68da" providerId="ADAL" clId="{4219D885-C3A3-B246-9809-061715B5E4E6}" dt="2023-12-13T20:26:14.723" v="20960" actId="1076"/>
          <ac:cxnSpMkLst>
            <pc:docMk/>
            <pc:sldMk cId="2553696688" sldId="274"/>
            <ac:cxnSpMk id="27" creationId="{40DBAB0D-F1CA-8DAA-93A6-026CEA40A379}"/>
          </ac:cxnSpMkLst>
        </pc:cxnChg>
        <pc:cxnChg chg="add mod">
          <ac:chgData name="Binita Gupta (binitag)" userId="2e1667b5-636b-4c95-a3b3-a8a0dc9f68da" providerId="ADAL" clId="{4219D885-C3A3-B246-9809-061715B5E4E6}" dt="2023-12-13T20:26:14.723" v="20960" actId="1076"/>
          <ac:cxnSpMkLst>
            <pc:docMk/>
            <pc:sldMk cId="2553696688" sldId="274"/>
            <ac:cxnSpMk id="28" creationId="{30F6BF8E-4A92-8D64-90DD-3D82D75DF619}"/>
          </ac:cxnSpMkLst>
        </pc:cxnChg>
        <pc:cxnChg chg="add mod">
          <ac:chgData name="Binita Gupta (binitag)" userId="2e1667b5-636b-4c95-a3b3-a8a0dc9f68da" providerId="ADAL" clId="{4219D885-C3A3-B246-9809-061715B5E4E6}" dt="2023-12-13T20:26:14.723" v="20960" actId="1076"/>
          <ac:cxnSpMkLst>
            <pc:docMk/>
            <pc:sldMk cId="2553696688" sldId="274"/>
            <ac:cxnSpMk id="29" creationId="{75F2E732-5BC0-BBFF-0328-6FAFE01AB065}"/>
          </ac:cxnSpMkLst>
        </pc:cxnChg>
        <pc:cxnChg chg="add del mod">
          <ac:chgData name="Binita Gupta (binitag)" userId="2e1667b5-636b-4c95-a3b3-a8a0dc9f68da" providerId="ADAL" clId="{4219D885-C3A3-B246-9809-061715B5E4E6}" dt="2023-12-04T21:39:33.608" v="6904" actId="478"/>
          <ac:cxnSpMkLst>
            <pc:docMk/>
            <pc:sldMk cId="2553696688" sldId="274"/>
            <ac:cxnSpMk id="30" creationId="{003AC593-295A-B5C2-919D-4119393898BA}"/>
          </ac:cxnSpMkLst>
        </pc:cxnChg>
        <pc:cxnChg chg="add del mod">
          <ac:chgData name="Binita Gupta (binitag)" userId="2e1667b5-636b-4c95-a3b3-a8a0dc9f68da" providerId="ADAL" clId="{4219D885-C3A3-B246-9809-061715B5E4E6}" dt="2023-12-04T21:39:33.608" v="6904" actId="478"/>
          <ac:cxnSpMkLst>
            <pc:docMk/>
            <pc:sldMk cId="2553696688" sldId="274"/>
            <ac:cxnSpMk id="31" creationId="{620EB144-0A80-CA94-C4BB-0A0BE4F41F25}"/>
          </ac:cxnSpMkLst>
        </pc:cxnChg>
        <pc:cxnChg chg="add del mod">
          <ac:chgData name="Binita Gupta (binitag)" userId="2e1667b5-636b-4c95-a3b3-a8a0dc9f68da" providerId="ADAL" clId="{4219D885-C3A3-B246-9809-061715B5E4E6}" dt="2023-12-04T21:39:33.608" v="6904" actId="478"/>
          <ac:cxnSpMkLst>
            <pc:docMk/>
            <pc:sldMk cId="2553696688" sldId="274"/>
            <ac:cxnSpMk id="32" creationId="{AF7EE2A0-7251-B22B-811A-B2293B96AF66}"/>
          </ac:cxnSpMkLst>
        </pc:cxnChg>
        <pc:cxnChg chg="add del mod">
          <ac:chgData name="Binita Gupta (binitag)" userId="2e1667b5-636b-4c95-a3b3-a8a0dc9f68da" providerId="ADAL" clId="{4219D885-C3A3-B246-9809-061715B5E4E6}" dt="2023-12-04T21:39:33.608" v="6904" actId="478"/>
          <ac:cxnSpMkLst>
            <pc:docMk/>
            <pc:sldMk cId="2553696688" sldId="274"/>
            <ac:cxnSpMk id="33" creationId="{8D819923-B925-B296-24B6-919B6E1B6248}"/>
          </ac:cxnSpMkLst>
        </pc:cxnChg>
        <pc:cxnChg chg="add mod">
          <ac:chgData name="Binita Gupta (binitag)" userId="2e1667b5-636b-4c95-a3b3-a8a0dc9f68da" providerId="ADAL" clId="{4219D885-C3A3-B246-9809-061715B5E4E6}" dt="2023-12-13T20:26:14.723" v="20960" actId="1076"/>
          <ac:cxnSpMkLst>
            <pc:docMk/>
            <pc:sldMk cId="2553696688" sldId="274"/>
            <ac:cxnSpMk id="34" creationId="{6F8FEDBB-7C3E-DCAC-4DD7-5607E3E3B46C}"/>
          </ac:cxnSpMkLst>
        </pc:cxnChg>
        <pc:cxnChg chg="add mod">
          <ac:chgData name="Binita Gupta (binitag)" userId="2e1667b5-636b-4c95-a3b3-a8a0dc9f68da" providerId="ADAL" clId="{4219D885-C3A3-B246-9809-061715B5E4E6}" dt="2023-12-13T20:26:14.723" v="20960" actId="1076"/>
          <ac:cxnSpMkLst>
            <pc:docMk/>
            <pc:sldMk cId="2553696688" sldId="274"/>
            <ac:cxnSpMk id="35" creationId="{AD4D3DC7-7C05-705E-F06C-16BE4EB94474}"/>
          </ac:cxnSpMkLst>
        </pc:cxnChg>
        <pc:cxnChg chg="add mod">
          <ac:chgData name="Binita Gupta (binitag)" userId="2e1667b5-636b-4c95-a3b3-a8a0dc9f68da" providerId="ADAL" clId="{4219D885-C3A3-B246-9809-061715B5E4E6}" dt="2023-12-13T20:26:14.723" v="20960" actId="1076"/>
          <ac:cxnSpMkLst>
            <pc:docMk/>
            <pc:sldMk cId="2553696688" sldId="274"/>
            <ac:cxnSpMk id="36" creationId="{78E4F70F-2301-2A01-3003-F423084B1781}"/>
          </ac:cxnSpMkLst>
        </pc:cxnChg>
        <pc:cxnChg chg="add mod">
          <ac:chgData name="Binita Gupta (binitag)" userId="2e1667b5-636b-4c95-a3b3-a8a0dc9f68da" providerId="ADAL" clId="{4219D885-C3A3-B246-9809-061715B5E4E6}" dt="2023-12-13T20:26:14.723" v="20960" actId="1076"/>
          <ac:cxnSpMkLst>
            <pc:docMk/>
            <pc:sldMk cId="2553696688" sldId="274"/>
            <ac:cxnSpMk id="37" creationId="{156C1803-25C9-43A7-5B41-C4D1CD2C36D2}"/>
          </ac:cxnSpMkLst>
        </pc:cxnChg>
        <pc:cxnChg chg="add del mod">
          <ac:chgData name="Binita Gupta (binitag)" userId="2e1667b5-636b-4c95-a3b3-a8a0dc9f68da" providerId="ADAL" clId="{4219D885-C3A3-B246-9809-061715B5E4E6}" dt="2023-12-04T21:39:33.608" v="6904" actId="478"/>
          <ac:cxnSpMkLst>
            <pc:docMk/>
            <pc:sldMk cId="2553696688" sldId="274"/>
            <ac:cxnSpMk id="39" creationId="{E1A6520F-D3F5-EFF8-AB8C-DCC0BF9D0DC7}"/>
          </ac:cxnSpMkLst>
        </pc:cxnChg>
        <pc:cxnChg chg="add del mod">
          <ac:chgData name="Binita Gupta (binitag)" userId="2e1667b5-636b-4c95-a3b3-a8a0dc9f68da" providerId="ADAL" clId="{4219D885-C3A3-B246-9809-061715B5E4E6}" dt="2023-12-04T21:39:33.608" v="6904" actId="478"/>
          <ac:cxnSpMkLst>
            <pc:docMk/>
            <pc:sldMk cId="2553696688" sldId="274"/>
            <ac:cxnSpMk id="40" creationId="{99F79653-76C8-E685-98A0-EEFC6A28368D}"/>
          </ac:cxnSpMkLst>
        </pc:cxnChg>
        <pc:cxnChg chg="add del mod">
          <ac:chgData name="Binita Gupta (binitag)" userId="2e1667b5-636b-4c95-a3b3-a8a0dc9f68da" providerId="ADAL" clId="{4219D885-C3A3-B246-9809-061715B5E4E6}" dt="2023-12-04T21:39:33.608" v="6904" actId="478"/>
          <ac:cxnSpMkLst>
            <pc:docMk/>
            <pc:sldMk cId="2553696688" sldId="274"/>
            <ac:cxnSpMk id="41" creationId="{E15852BC-7699-1A7D-84B6-0E1ADBB41F6F}"/>
          </ac:cxnSpMkLst>
        </pc:cxnChg>
        <pc:cxnChg chg="add del mod">
          <ac:chgData name="Binita Gupta (binitag)" userId="2e1667b5-636b-4c95-a3b3-a8a0dc9f68da" providerId="ADAL" clId="{4219D885-C3A3-B246-9809-061715B5E4E6}" dt="2023-12-04T21:39:33.608" v="6904" actId="478"/>
          <ac:cxnSpMkLst>
            <pc:docMk/>
            <pc:sldMk cId="2553696688" sldId="274"/>
            <ac:cxnSpMk id="42" creationId="{D4E963EB-9748-9E11-9996-450CE42A1CDB}"/>
          </ac:cxnSpMkLst>
        </pc:cxnChg>
        <pc:cxnChg chg="add mod">
          <ac:chgData name="Binita Gupta (binitag)" userId="2e1667b5-636b-4c95-a3b3-a8a0dc9f68da" providerId="ADAL" clId="{4219D885-C3A3-B246-9809-061715B5E4E6}" dt="2023-12-13T20:26:14.723" v="20960" actId="1076"/>
          <ac:cxnSpMkLst>
            <pc:docMk/>
            <pc:sldMk cId="2553696688" sldId="274"/>
            <ac:cxnSpMk id="43" creationId="{86CDF1BE-4F1A-AB41-3826-A07D46FF4D09}"/>
          </ac:cxnSpMkLst>
        </pc:cxnChg>
        <pc:cxnChg chg="add mod">
          <ac:chgData name="Binita Gupta (binitag)" userId="2e1667b5-636b-4c95-a3b3-a8a0dc9f68da" providerId="ADAL" clId="{4219D885-C3A3-B246-9809-061715B5E4E6}" dt="2023-12-13T20:26:14.723" v="20960" actId="1076"/>
          <ac:cxnSpMkLst>
            <pc:docMk/>
            <pc:sldMk cId="2553696688" sldId="274"/>
            <ac:cxnSpMk id="44" creationId="{02E514FB-CC2D-58E6-FE54-E89CD141A38F}"/>
          </ac:cxnSpMkLst>
        </pc:cxnChg>
        <pc:cxnChg chg="add mod">
          <ac:chgData name="Binita Gupta (binitag)" userId="2e1667b5-636b-4c95-a3b3-a8a0dc9f68da" providerId="ADAL" clId="{4219D885-C3A3-B246-9809-061715B5E4E6}" dt="2023-12-13T20:26:14.723" v="20960" actId="1076"/>
          <ac:cxnSpMkLst>
            <pc:docMk/>
            <pc:sldMk cId="2553696688" sldId="274"/>
            <ac:cxnSpMk id="45" creationId="{BCF389CE-8A8D-AB2A-8F5B-ED6A8D1C9B85}"/>
          </ac:cxnSpMkLst>
        </pc:cxnChg>
        <pc:cxnChg chg="add mod">
          <ac:chgData name="Binita Gupta (binitag)" userId="2e1667b5-636b-4c95-a3b3-a8a0dc9f68da" providerId="ADAL" clId="{4219D885-C3A3-B246-9809-061715B5E4E6}" dt="2023-12-13T20:26:14.723" v="20960" actId="1076"/>
          <ac:cxnSpMkLst>
            <pc:docMk/>
            <pc:sldMk cId="2553696688" sldId="274"/>
            <ac:cxnSpMk id="46" creationId="{DD676986-7138-C95E-5C5D-A40D27D7FF77}"/>
          </ac:cxnSpMkLst>
        </pc:cxnChg>
        <pc:cxnChg chg="add del mod">
          <ac:chgData name="Binita Gupta (binitag)" userId="2e1667b5-636b-4c95-a3b3-a8a0dc9f68da" providerId="ADAL" clId="{4219D885-C3A3-B246-9809-061715B5E4E6}" dt="2023-12-04T21:39:37.734" v="6906" actId="478"/>
          <ac:cxnSpMkLst>
            <pc:docMk/>
            <pc:sldMk cId="2553696688" sldId="274"/>
            <ac:cxnSpMk id="57" creationId="{0A5721D5-85A9-D740-D0BA-2A0ED04EA891}"/>
          </ac:cxnSpMkLst>
        </pc:cxnChg>
        <pc:cxnChg chg="add del mod">
          <ac:chgData name="Binita Gupta (binitag)" userId="2e1667b5-636b-4c95-a3b3-a8a0dc9f68da" providerId="ADAL" clId="{4219D885-C3A3-B246-9809-061715B5E4E6}" dt="2023-12-04T21:39:37.734" v="6906" actId="478"/>
          <ac:cxnSpMkLst>
            <pc:docMk/>
            <pc:sldMk cId="2553696688" sldId="274"/>
            <ac:cxnSpMk id="58" creationId="{E2A924C2-1C79-EE90-50AE-A51149E9D502}"/>
          </ac:cxnSpMkLst>
        </pc:cxnChg>
        <pc:cxnChg chg="add del mod">
          <ac:chgData name="Binita Gupta (binitag)" userId="2e1667b5-636b-4c95-a3b3-a8a0dc9f68da" providerId="ADAL" clId="{4219D885-C3A3-B246-9809-061715B5E4E6}" dt="2023-12-04T21:39:37.734" v="6906" actId="478"/>
          <ac:cxnSpMkLst>
            <pc:docMk/>
            <pc:sldMk cId="2553696688" sldId="274"/>
            <ac:cxnSpMk id="59" creationId="{35C5CAEA-C4DE-A6CB-B75B-71F086B34981}"/>
          </ac:cxnSpMkLst>
        </pc:cxnChg>
        <pc:cxnChg chg="add del mod">
          <ac:chgData name="Binita Gupta (binitag)" userId="2e1667b5-636b-4c95-a3b3-a8a0dc9f68da" providerId="ADAL" clId="{4219D885-C3A3-B246-9809-061715B5E4E6}" dt="2023-12-04T21:39:37.734" v="6906" actId="478"/>
          <ac:cxnSpMkLst>
            <pc:docMk/>
            <pc:sldMk cId="2553696688" sldId="274"/>
            <ac:cxnSpMk id="60" creationId="{F4ED3758-DF48-BE06-E790-675116987C34}"/>
          </ac:cxnSpMkLst>
        </pc:cxnChg>
        <pc:cxnChg chg="add del mod">
          <ac:chgData name="Binita Gupta (binitag)" userId="2e1667b5-636b-4c95-a3b3-a8a0dc9f68da" providerId="ADAL" clId="{4219D885-C3A3-B246-9809-061715B5E4E6}" dt="2023-12-04T21:39:37.734" v="6906" actId="478"/>
          <ac:cxnSpMkLst>
            <pc:docMk/>
            <pc:sldMk cId="2553696688" sldId="274"/>
            <ac:cxnSpMk id="61" creationId="{605A0108-4875-1A4B-EAEB-7D7C68BCDCF1}"/>
          </ac:cxnSpMkLst>
        </pc:cxnChg>
        <pc:cxnChg chg="add del mod">
          <ac:chgData name="Binita Gupta (binitag)" userId="2e1667b5-636b-4c95-a3b3-a8a0dc9f68da" providerId="ADAL" clId="{4219D885-C3A3-B246-9809-061715B5E4E6}" dt="2023-12-04T21:39:37.734" v="6906" actId="478"/>
          <ac:cxnSpMkLst>
            <pc:docMk/>
            <pc:sldMk cId="2553696688" sldId="274"/>
            <ac:cxnSpMk id="62" creationId="{C3691E9A-B6D7-41F4-8B33-26629D8F76D5}"/>
          </ac:cxnSpMkLst>
        </pc:cxnChg>
        <pc:cxnChg chg="add del mod">
          <ac:chgData name="Binita Gupta (binitag)" userId="2e1667b5-636b-4c95-a3b3-a8a0dc9f68da" providerId="ADAL" clId="{4219D885-C3A3-B246-9809-061715B5E4E6}" dt="2023-12-04T21:39:37.734" v="6906" actId="478"/>
          <ac:cxnSpMkLst>
            <pc:docMk/>
            <pc:sldMk cId="2553696688" sldId="274"/>
            <ac:cxnSpMk id="67" creationId="{54E62BE9-2C57-519E-B679-FEBAF8724CF2}"/>
          </ac:cxnSpMkLst>
        </pc:cxnChg>
        <pc:cxnChg chg="add del mod">
          <ac:chgData name="Binita Gupta (binitag)" userId="2e1667b5-636b-4c95-a3b3-a8a0dc9f68da" providerId="ADAL" clId="{4219D885-C3A3-B246-9809-061715B5E4E6}" dt="2023-12-04T21:39:37.734" v="6906" actId="478"/>
          <ac:cxnSpMkLst>
            <pc:docMk/>
            <pc:sldMk cId="2553696688" sldId="274"/>
            <ac:cxnSpMk id="68" creationId="{10BDE233-2707-CC27-DA40-A476BA5760D5}"/>
          </ac:cxnSpMkLst>
        </pc:cxnChg>
        <pc:cxnChg chg="add del mod">
          <ac:chgData name="Binita Gupta (binitag)" userId="2e1667b5-636b-4c95-a3b3-a8a0dc9f68da" providerId="ADAL" clId="{4219D885-C3A3-B246-9809-061715B5E4E6}" dt="2023-12-04T21:39:37.734" v="6906" actId="478"/>
          <ac:cxnSpMkLst>
            <pc:docMk/>
            <pc:sldMk cId="2553696688" sldId="274"/>
            <ac:cxnSpMk id="69" creationId="{9C81170E-058B-4BE1-3C84-912BDCBCC78F}"/>
          </ac:cxnSpMkLst>
        </pc:cxnChg>
        <pc:cxnChg chg="add del mod">
          <ac:chgData name="Binita Gupta (binitag)" userId="2e1667b5-636b-4c95-a3b3-a8a0dc9f68da" providerId="ADAL" clId="{4219D885-C3A3-B246-9809-061715B5E4E6}" dt="2023-12-04T21:39:37.734" v="6906" actId="478"/>
          <ac:cxnSpMkLst>
            <pc:docMk/>
            <pc:sldMk cId="2553696688" sldId="274"/>
            <ac:cxnSpMk id="70" creationId="{A440474E-9EF9-8DDB-4F2D-F4F404BAED68}"/>
          </ac:cxnSpMkLst>
        </pc:cxnChg>
        <pc:cxnChg chg="add del mod">
          <ac:chgData name="Binita Gupta (binitag)" userId="2e1667b5-636b-4c95-a3b3-a8a0dc9f68da" providerId="ADAL" clId="{4219D885-C3A3-B246-9809-061715B5E4E6}" dt="2023-12-04T21:39:37.734" v="6906" actId="478"/>
          <ac:cxnSpMkLst>
            <pc:docMk/>
            <pc:sldMk cId="2553696688" sldId="274"/>
            <ac:cxnSpMk id="76" creationId="{BE8F47DE-74EE-D188-EE67-8ACF6E960B1E}"/>
          </ac:cxnSpMkLst>
        </pc:cxnChg>
        <pc:cxnChg chg="add del mod">
          <ac:chgData name="Binita Gupta (binitag)" userId="2e1667b5-636b-4c95-a3b3-a8a0dc9f68da" providerId="ADAL" clId="{4219D885-C3A3-B246-9809-061715B5E4E6}" dt="2023-12-04T21:39:37.734" v="6906" actId="478"/>
          <ac:cxnSpMkLst>
            <pc:docMk/>
            <pc:sldMk cId="2553696688" sldId="274"/>
            <ac:cxnSpMk id="77" creationId="{78840781-FFA9-BF01-DA1A-738AB25B501C}"/>
          </ac:cxnSpMkLst>
        </pc:cxnChg>
        <pc:cxnChg chg="add del mod">
          <ac:chgData name="Binita Gupta (binitag)" userId="2e1667b5-636b-4c95-a3b3-a8a0dc9f68da" providerId="ADAL" clId="{4219D885-C3A3-B246-9809-061715B5E4E6}" dt="2023-12-04T21:39:37.734" v="6906" actId="478"/>
          <ac:cxnSpMkLst>
            <pc:docMk/>
            <pc:sldMk cId="2553696688" sldId="274"/>
            <ac:cxnSpMk id="78" creationId="{C43FF381-8241-469D-BB1C-EB99BC78217D}"/>
          </ac:cxnSpMkLst>
        </pc:cxnChg>
        <pc:cxnChg chg="add del mod">
          <ac:chgData name="Binita Gupta (binitag)" userId="2e1667b5-636b-4c95-a3b3-a8a0dc9f68da" providerId="ADAL" clId="{4219D885-C3A3-B246-9809-061715B5E4E6}" dt="2023-12-04T21:39:37.734" v="6906" actId="478"/>
          <ac:cxnSpMkLst>
            <pc:docMk/>
            <pc:sldMk cId="2553696688" sldId="274"/>
            <ac:cxnSpMk id="79" creationId="{FF5D4A2D-0C14-2A7E-A307-B60929587463}"/>
          </ac:cxnSpMkLst>
        </pc:cxnChg>
        <pc:cxnChg chg="add mod">
          <ac:chgData name="Binita Gupta (binitag)" userId="2e1667b5-636b-4c95-a3b3-a8a0dc9f68da" providerId="ADAL" clId="{4219D885-C3A3-B246-9809-061715B5E4E6}" dt="2023-12-13T20:25:15.724" v="20950" actId="1076"/>
          <ac:cxnSpMkLst>
            <pc:docMk/>
            <pc:sldMk cId="2553696688" sldId="274"/>
            <ac:cxnSpMk id="94" creationId="{179A6E26-04AD-153A-43C3-F9D4E050ED37}"/>
          </ac:cxnSpMkLst>
        </pc:cxnChg>
        <pc:cxnChg chg="add mod">
          <ac:chgData name="Binita Gupta (binitag)" userId="2e1667b5-636b-4c95-a3b3-a8a0dc9f68da" providerId="ADAL" clId="{4219D885-C3A3-B246-9809-061715B5E4E6}" dt="2023-12-13T20:25:15.724" v="20950" actId="1076"/>
          <ac:cxnSpMkLst>
            <pc:docMk/>
            <pc:sldMk cId="2553696688" sldId="274"/>
            <ac:cxnSpMk id="95" creationId="{37099E67-5FB7-128F-FCCB-D8CE109A1DBC}"/>
          </ac:cxnSpMkLst>
        </pc:cxnChg>
        <pc:cxnChg chg="add mod">
          <ac:chgData name="Binita Gupta (binitag)" userId="2e1667b5-636b-4c95-a3b3-a8a0dc9f68da" providerId="ADAL" clId="{4219D885-C3A3-B246-9809-061715B5E4E6}" dt="2023-12-13T20:25:15.724" v="20950" actId="1076"/>
          <ac:cxnSpMkLst>
            <pc:docMk/>
            <pc:sldMk cId="2553696688" sldId="274"/>
            <ac:cxnSpMk id="96" creationId="{F743507D-7DAA-9F9A-5CAC-E6071EEC2A60}"/>
          </ac:cxnSpMkLst>
        </pc:cxnChg>
        <pc:cxnChg chg="add mod">
          <ac:chgData name="Binita Gupta (binitag)" userId="2e1667b5-636b-4c95-a3b3-a8a0dc9f68da" providerId="ADAL" clId="{4219D885-C3A3-B246-9809-061715B5E4E6}" dt="2023-12-13T20:25:15.724" v="20950" actId="1076"/>
          <ac:cxnSpMkLst>
            <pc:docMk/>
            <pc:sldMk cId="2553696688" sldId="274"/>
            <ac:cxnSpMk id="97" creationId="{33546F71-E09D-02B3-15DB-BF29E076250D}"/>
          </ac:cxnSpMkLst>
        </pc:cxnChg>
        <pc:cxnChg chg="add mod">
          <ac:chgData name="Binita Gupta (binitag)" userId="2e1667b5-636b-4c95-a3b3-a8a0dc9f68da" providerId="ADAL" clId="{4219D885-C3A3-B246-9809-061715B5E4E6}" dt="2023-12-13T20:25:15.724" v="20950" actId="1076"/>
          <ac:cxnSpMkLst>
            <pc:docMk/>
            <pc:sldMk cId="2553696688" sldId="274"/>
            <ac:cxnSpMk id="98" creationId="{9DD77CA0-E47B-631F-F929-765FA7CF5478}"/>
          </ac:cxnSpMkLst>
        </pc:cxnChg>
        <pc:cxnChg chg="add mod">
          <ac:chgData name="Binita Gupta (binitag)" userId="2e1667b5-636b-4c95-a3b3-a8a0dc9f68da" providerId="ADAL" clId="{4219D885-C3A3-B246-9809-061715B5E4E6}" dt="2023-12-13T20:25:15.724" v="20950" actId="1076"/>
          <ac:cxnSpMkLst>
            <pc:docMk/>
            <pc:sldMk cId="2553696688" sldId="274"/>
            <ac:cxnSpMk id="99" creationId="{6C71370A-4F0D-444B-F970-04D95E76913E}"/>
          </ac:cxnSpMkLst>
        </pc:cxnChg>
        <pc:cxnChg chg="add mod">
          <ac:chgData name="Binita Gupta (binitag)" userId="2e1667b5-636b-4c95-a3b3-a8a0dc9f68da" providerId="ADAL" clId="{4219D885-C3A3-B246-9809-061715B5E4E6}" dt="2023-12-13T20:25:15.724" v="20950" actId="1076"/>
          <ac:cxnSpMkLst>
            <pc:docMk/>
            <pc:sldMk cId="2553696688" sldId="274"/>
            <ac:cxnSpMk id="104" creationId="{D947044B-03A4-80A9-9E6B-551FF0B6F6A3}"/>
          </ac:cxnSpMkLst>
        </pc:cxnChg>
        <pc:cxnChg chg="add mod">
          <ac:chgData name="Binita Gupta (binitag)" userId="2e1667b5-636b-4c95-a3b3-a8a0dc9f68da" providerId="ADAL" clId="{4219D885-C3A3-B246-9809-061715B5E4E6}" dt="2023-12-13T20:25:15.724" v="20950" actId="1076"/>
          <ac:cxnSpMkLst>
            <pc:docMk/>
            <pc:sldMk cId="2553696688" sldId="274"/>
            <ac:cxnSpMk id="105" creationId="{34A85A33-3012-633D-FCCD-87AF92168CEB}"/>
          </ac:cxnSpMkLst>
        </pc:cxnChg>
        <pc:cxnChg chg="add mod">
          <ac:chgData name="Binita Gupta (binitag)" userId="2e1667b5-636b-4c95-a3b3-a8a0dc9f68da" providerId="ADAL" clId="{4219D885-C3A3-B246-9809-061715B5E4E6}" dt="2023-12-13T20:25:15.724" v="20950" actId="1076"/>
          <ac:cxnSpMkLst>
            <pc:docMk/>
            <pc:sldMk cId="2553696688" sldId="274"/>
            <ac:cxnSpMk id="106" creationId="{B85C9DEB-3BC8-BBFF-C008-5863B36FDE00}"/>
          </ac:cxnSpMkLst>
        </pc:cxnChg>
        <pc:cxnChg chg="add mod">
          <ac:chgData name="Binita Gupta (binitag)" userId="2e1667b5-636b-4c95-a3b3-a8a0dc9f68da" providerId="ADAL" clId="{4219D885-C3A3-B246-9809-061715B5E4E6}" dt="2023-12-13T20:25:15.724" v="20950" actId="1076"/>
          <ac:cxnSpMkLst>
            <pc:docMk/>
            <pc:sldMk cId="2553696688" sldId="274"/>
            <ac:cxnSpMk id="107" creationId="{4A5B74D5-55A2-BEB4-BA38-201CA4247532}"/>
          </ac:cxnSpMkLst>
        </pc:cxnChg>
        <pc:cxnChg chg="add mod">
          <ac:chgData name="Binita Gupta (binitag)" userId="2e1667b5-636b-4c95-a3b3-a8a0dc9f68da" providerId="ADAL" clId="{4219D885-C3A3-B246-9809-061715B5E4E6}" dt="2023-12-13T20:25:15.724" v="20950" actId="1076"/>
          <ac:cxnSpMkLst>
            <pc:docMk/>
            <pc:sldMk cId="2553696688" sldId="274"/>
            <ac:cxnSpMk id="113" creationId="{15732306-5ADD-192D-F886-D9337A7F8211}"/>
          </ac:cxnSpMkLst>
        </pc:cxnChg>
        <pc:cxnChg chg="add mod">
          <ac:chgData name="Binita Gupta (binitag)" userId="2e1667b5-636b-4c95-a3b3-a8a0dc9f68da" providerId="ADAL" clId="{4219D885-C3A3-B246-9809-061715B5E4E6}" dt="2023-12-13T20:25:15.724" v="20950" actId="1076"/>
          <ac:cxnSpMkLst>
            <pc:docMk/>
            <pc:sldMk cId="2553696688" sldId="274"/>
            <ac:cxnSpMk id="114" creationId="{257AA6D5-3341-55A4-3E93-961CE922BA40}"/>
          </ac:cxnSpMkLst>
        </pc:cxnChg>
        <pc:cxnChg chg="add mod">
          <ac:chgData name="Binita Gupta (binitag)" userId="2e1667b5-636b-4c95-a3b3-a8a0dc9f68da" providerId="ADAL" clId="{4219D885-C3A3-B246-9809-061715B5E4E6}" dt="2023-12-13T20:25:15.724" v="20950" actId="1076"/>
          <ac:cxnSpMkLst>
            <pc:docMk/>
            <pc:sldMk cId="2553696688" sldId="274"/>
            <ac:cxnSpMk id="115" creationId="{80955474-A34E-AD0E-813F-5F03FDEE6198}"/>
          </ac:cxnSpMkLst>
        </pc:cxnChg>
        <pc:cxnChg chg="add mod">
          <ac:chgData name="Binita Gupta (binitag)" userId="2e1667b5-636b-4c95-a3b3-a8a0dc9f68da" providerId="ADAL" clId="{4219D885-C3A3-B246-9809-061715B5E4E6}" dt="2023-12-13T20:25:15.724" v="20950" actId="1076"/>
          <ac:cxnSpMkLst>
            <pc:docMk/>
            <pc:sldMk cId="2553696688" sldId="274"/>
            <ac:cxnSpMk id="116" creationId="{4D3D147B-32AA-C90B-2324-2B819F0E0C77}"/>
          </ac:cxnSpMkLst>
        </pc:cxnChg>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pChg chg="add del mod">
          <ac:chgData name="Binita Gupta (binitag)" userId="2e1667b5-636b-4c95-a3b3-a8a0dc9f68da" providerId="ADAL" clId="{4219D885-C3A3-B246-9809-061715B5E4E6}" dt="2023-12-04T22:43:04.429" v="8503"/>
          <ac:spMkLst>
            <pc:docMk/>
            <pc:sldMk cId="1075417426" sldId="276"/>
            <ac:spMk id="2" creationId="{77B902B2-0F1A-7654-5DEF-2F86CB47F951}"/>
          </ac:spMkLst>
        </pc:spChg>
        <pc:spChg chg="add del mod">
          <ac:chgData name="Binita Gupta (binitag)" userId="2e1667b5-636b-4c95-a3b3-a8a0dc9f68da" providerId="ADAL" clId="{4219D885-C3A3-B246-9809-061715B5E4E6}" dt="2023-12-04T22:43:04.429" v="8503"/>
          <ac:spMkLst>
            <pc:docMk/>
            <pc:sldMk cId="1075417426" sldId="276"/>
            <ac:spMk id="3" creationId="{2BA2760E-7D0B-DD2F-2A8D-BE460C976A25}"/>
          </ac:spMkLst>
        </pc:spChg>
        <pc:spChg chg="mod ord">
          <ac:chgData name="Binita Gupta (binitag)" userId="2e1667b5-636b-4c95-a3b3-a8a0dc9f68da" providerId="ADAL" clId="{4219D885-C3A3-B246-9809-061715B5E4E6}" dt="2023-12-04T22:43:11.266" v="8506" actId="26606"/>
          <ac:spMkLst>
            <pc:docMk/>
            <pc:sldMk cId="1075417426" sldId="276"/>
            <ac:spMk id="4"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5"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6" creationId="{00000000-0000-0000-0000-000000000000}"/>
          </ac:spMkLst>
        </pc:spChg>
        <pc:spChg chg="add del mod">
          <ac:chgData name="Binita Gupta (binitag)" userId="2e1667b5-636b-4c95-a3b3-a8a0dc9f68da" providerId="ADAL" clId="{4219D885-C3A3-B246-9809-061715B5E4E6}" dt="2023-12-04T22:43:04.429" v="8503"/>
          <ac:spMkLst>
            <pc:docMk/>
            <pc:sldMk cId="1075417426" sldId="276"/>
            <ac:spMk id="7" creationId="{547F1F33-4B87-D39F-19C6-F6EF98C2ABB5}"/>
          </ac:spMkLst>
        </pc:spChg>
        <pc:spChg chg="add del mod">
          <ac:chgData name="Binita Gupta (binitag)" userId="2e1667b5-636b-4c95-a3b3-a8a0dc9f68da" providerId="ADAL" clId="{4219D885-C3A3-B246-9809-061715B5E4E6}" dt="2023-12-04T22:43:04.429" v="8503"/>
          <ac:spMkLst>
            <pc:docMk/>
            <pc:sldMk cId="1075417426" sldId="276"/>
            <ac:spMk id="8" creationId="{9DD01E57-45C4-8724-C087-E1AED201AD39}"/>
          </ac:spMkLst>
        </pc:spChg>
        <pc:spChg chg="add del mod">
          <ac:chgData name="Binita Gupta (binitag)" userId="2e1667b5-636b-4c95-a3b3-a8a0dc9f68da" providerId="ADAL" clId="{4219D885-C3A3-B246-9809-061715B5E4E6}" dt="2023-12-04T22:43:04.429" v="8503"/>
          <ac:spMkLst>
            <pc:docMk/>
            <pc:sldMk cId="1075417426" sldId="276"/>
            <ac:spMk id="9" creationId="{1E58464B-2A19-C069-43F0-EEA026F9C74D}"/>
          </ac:spMkLst>
        </pc:spChg>
        <pc:spChg chg="add del mod">
          <ac:chgData name="Binita Gupta (binitag)" userId="2e1667b5-636b-4c95-a3b3-a8a0dc9f68da" providerId="ADAL" clId="{4219D885-C3A3-B246-9809-061715B5E4E6}" dt="2023-12-04T22:43:04.429" v="8503"/>
          <ac:spMkLst>
            <pc:docMk/>
            <pc:sldMk cId="1075417426" sldId="276"/>
            <ac:spMk id="10" creationId="{15F4723D-C2EC-4A72-F4B7-DA02965CE0C6}"/>
          </ac:spMkLst>
        </pc:spChg>
        <pc:spChg chg="add del mod">
          <ac:chgData name="Binita Gupta (binitag)" userId="2e1667b5-636b-4c95-a3b3-a8a0dc9f68da" providerId="ADAL" clId="{4219D885-C3A3-B246-9809-061715B5E4E6}" dt="2023-12-04T22:43:04.429" v="8503"/>
          <ac:spMkLst>
            <pc:docMk/>
            <pc:sldMk cId="1075417426" sldId="276"/>
            <ac:spMk id="11" creationId="{478D112C-6F44-866F-DF98-9D7E86CA50BD}"/>
          </ac:spMkLst>
        </pc:spChg>
        <pc:spChg chg="add del mod">
          <ac:chgData name="Binita Gupta (binitag)" userId="2e1667b5-636b-4c95-a3b3-a8a0dc9f68da" providerId="ADAL" clId="{4219D885-C3A3-B246-9809-061715B5E4E6}" dt="2023-12-04T22:43:04.429" v="8503"/>
          <ac:spMkLst>
            <pc:docMk/>
            <pc:sldMk cId="1075417426" sldId="276"/>
            <ac:spMk id="12" creationId="{41672F60-9271-372F-E3BD-3CA02C2EEA37}"/>
          </ac:spMkLst>
        </pc:spChg>
        <pc:spChg chg="add del mod">
          <ac:chgData name="Binita Gupta (binitag)" userId="2e1667b5-636b-4c95-a3b3-a8a0dc9f68da" providerId="ADAL" clId="{4219D885-C3A3-B246-9809-061715B5E4E6}" dt="2023-12-04T22:43:04.429" v="8503"/>
          <ac:spMkLst>
            <pc:docMk/>
            <pc:sldMk cId="1075417426" sldId="276"/>
            <ac:spMk id="13" creationId="{42282F36-25A0-6560-21F8-B0F2C2F3092A}"/>
          </ac:spMkLst>
        </pc:spChg>
        <pc:spChg chg="add del mod">
          <ac:chgData name="Binita Gupta (binitag)" userId="2e1667b5-636b-4c95-a3b3-a8a0dc9f68da" providerId="ADAL" clId="{4219D885-C3A3-B246-9809-061715B5E4E6}" dt="2023-12-04T22:43:04.429" v="8503"/>
          <ac:spMkLst>
            <pc:docMk/>
            <pc:sldMk cId="1075417426" sldId="276"/>
            <ac:spMk id="14" creationId="{031C3EAC-0853-892F-29CD-02CB9570CADE}"/>
          </ac:spMkLst>
        </pc:spChg>
        <pc:spChg chg="add del mod">
          <ac:chgData name="Binita Gupta (binitag)" userId="2e1667b5-636b-4c95-a3b3-a8a0dc9f68da" providerId="ADAL" clId="{4219D885-C3A3-B246-9809-061715B5E4E6}" dt="2023-12-04T22:43:04.429" v="8503"/>
          <ac:spMkLst>
            <pc:docMk/>
            <pc:sldMk cId="1075417426" sldId="276"/>
            <ac:spMk id="15" creationId="{735F75C9-9670-5554-FD04-81FCFE7CDC56}"/>
          </ac:spMkLst>
        </pc:spChg>
        <pc:spChg chg="add del mod">
          <ac:chgData name="Binita Gupta (binitag)" userId="2e1667b5-636b-4c95-a3b3-a8a0dc9f68da" providerId="ADAL" clId="{4219D885-C3A3-B246-9809-061715B5E4E6}" dt="2023-12-04T22:43:04.429" v="8503"/>
          <ac:spMkLst>
            <pc:docMk/>
            <pc:sldMk cId="1075417426" sldId="276"/>
            <ac:spMk id="16" creationId="{489157B4-0E81-1666-045B-EEBBBDC895DF}"/>
          </ac:spMkLst>
        </pc:spChg>
        <pc:spChg chg="add del mod">
          <ac:chgData name="Binita Gupta (binitag)" userId="2e1667b5-636b-4c95-a3b3-a8a0dc9f68da" providerId="ADAL" clId="{4219D885-C3A3-B246-9809-061715B5E4E6}" dt="2023-12-04T22:43:04.429" v="8503"/>
          <ac:spMkLst>
            <pc:docMk/>
            <pc:sldMk cId="1075417426" sldId="276"/>
            <ac:spMk id="17" creationId="{E12DD705-9A27-0A51-E01A-2071581C283B}"/>
          </ac:spMkLst>
        </pc:spChg>
        <pc:spChg chg="add del mod">
          <ac:chgData name="Binita Gupta (binitag)" userId="2e1667b5-636b-4c95-a3b3-a8a0dc9f68da" providerId="ADAL" clId="{4219D885-C3A3-B246-9809-061715B5E4E6}" dt="2023-12-04T22:43:04.429" v="8503"/>
          <ac:spMkLst>
            <pc:docMk/>
            <pc:sldMk cId="1075417426" sldId="276"/>
            <ac:spMk id="18" creationId="{96DAF0BC-3C47-3F1B-669E-69CBD9C80747}"/>
          </ac:spMkLst>
        </pc:spChg>
        <pc:spChg chg="add del mod">
          <ac:chgData name="Binita Gupta (binitag)" userId="2e1667b5-636b-4c95-a3b3-a8a0dc9f68da" providerId="ADAL" clId="{4219D885-C3A3-B246-9809-061715B5E4E6}" dt="2023-12-04T22:43:04.429" v="8503"/>
          <ac:spMkLst>
            <pc:docMk/>
            <pc:sldMk cId="1075417426" sldId="276"/>
            <ac:spMk id="19" creationId="{B6403543-702C-0CB3-5A58-EE4ABF8872EF}"/>
          </ac:spMkLst>
        </pc:spChg>
        <pc:spChg chg="add del mod">
          <ac:chgData name="Binita Gupta (binitag)" userId="2e1667b5-636b-4c95-a3b3-a8a0dc9f68da" providerId="ADAL" clId="{4219D885-C3A3-B246-9809-061715B5E4E6}" dt="2023-12-04T22:43:04.429" v="8503"/>
          <ac:spMkLst>
            <pc:docMk/>
            <pc:sldMk cId="1075417426" sldId="276"/>
            <ac:spMk id="20" creationId="{0B13FE9F-7266-8B4C-5483-C16B192E33DE}"/>
          </ac:spMkLst>
        </pc:spChg>
        <pc:spChg chg="add del mod">
          <ac:chgData name="Binita Gupta (binitag)" userId="2e1667b5-636b-4c95-a3b3-a8a0dc9f68da" providerId="ADAL" clId="{4219D885-C3A3-B246-9809-061715B5E4E6}" dt="2023-12-04T22:43:04.429" v="8503"/>
          <ac:spMkLst>
            <pc:docMk/>
            <pc:sldMk cId="1075417426" sldId="276"/>
            <ac:spMk id="21" creationId="{917D9206-C696-2296-D813-B54ED26D34E8}"/>
          </ac:spMkLst>
        </pc:spChg>
        <pc:spChg chg="add del mod">
          <ac:chgData name="Binita Gupta (binitag)" userId="2e1667b5-636b-4c95-a3b3-a8a0dc9f68da" providerId="ADAL" clId="{4219D885-C3A3-B246-9809-061715B5E4E6}" dt="2023-12-04T22:43:04.429" v="8503"/>
          <ac:spMkLst>
            <pc:docMk/>
            <pc:sldMk cId="1075417426" sldId="276"/>
            <ac:spMk id="22" creationId="{C9BC9956-B67F-D129-6803-F045B675208A}"/>
          </ac:spMkLst>
        </pc:spChg>
        <pc:spChg chg="add del mod">
          <ac:chgData name="Binita Gupta (binitag)" userId="2e1667b5-636b-4c95-a3b3-a8a0dc9f68da" providerId="ADAL" clId="{4219D885-C3A3-B246-9809-061715B5E4E6}" dt="2023-12-04T22:43:04.429" v="8503"/>
          <ac:spMkLst>
            <pc:docMk/>
            <pc:sldMk cId="1075417426" sldId="276"/>
            <ac:spMk id="23" creationId="{085E7123-62FA-E4B0-68A7-79CC2583231A}"/>
          </ac:spMkLst>
        </pc:spChg>
        <pc:spChg chg="add del mod">
          <ac:chgData name="Binita Gupta (binitag)" userId="2e1667b5-636b-4c95-a3b3-a8a0dc9f68da" providerId="ADAL" clId="{4219D885-C3A3-B246-9809-061715B5E4E6}" dt="2023-12-04T22:43:04.429" v="8503"/>
          <ac:spMkLst>
            <pc:docMk/>
            <pc:sldMk cId="1075417426" sldId="276"/>
            <ac:spMk id="27" creationId="{9CDC4556-4622-B008-0C30-FFE9B26E9BF4}"/>
          </ac:spMkLst>
        </pc:spChg>
        <pc:spChg chg="add del mod">
          <ac:chgData name="Binita Gupta (binitag)" userId="2e1667b5-636b-4c95-a3b3-a8a0dc9f68da" providerId="ADAL" clId="{4219D885-C3A3-B246-9809-061715B5E4E6}" dt="2023-12-04T22:43:04.429" v="8503"/>
          <ac:spMkLst>
            <pc:docMk/>
            <pc:sldMk cId="1075417426" sldId="276"/>
            <ac:spMk id="28" creationId="{B741EBE9-A8A4-E13C-CC51-745BDE036442}"/>
          </ac:spMkLst>
        </pc:spChg>
        <pc:spChg chg="add del mod">
          <ac:chgData name="Binita Gupta (binitag)" userId="2e1667b5-636b-4c95-a3b3-a8a0dc9f68da" providerId="ADAL" clId="{4219D885-C3A3-B246-9809-061715B5E4E6}" dt="2023-12-04T22:43:04.429" v="8503"/>
          <ac:spMkLst>
            <pc:docMk/>
            <pc:sldMk cId="1075417426" sldId="276"/>
            <ac:spMk id="29" creationId="{63BFC6A5-3338-4C33-D8B6-48D154CB4CFF}"/>
          </ac:spMkLst>
        </pc:spChg>
        <pc:spChg chg="add del mod">
          <ac:chgData name="Binita Gupta (binitag)" userId="2e1667b5-636b-4c95-a3b3-a8a0dc9f68da" providerId="ADAL" clId="{4219D885-C3A3-B246-9809-061715B5E4E6}" dt="2023-12-04T22:43:04.429" v="8503"/>
          <ac:spMkLst>
            <pc:docMk/>
            <pc:sldMk cId="1075417426" sldId="276"/>
            <ac:spMk id="30" creationId="{9699D1F0-BFC4-03F9-4886-5992629BB05E}"/>
          </ac:spMkLst>
        </pc:spChg>
        <pc:spChg chg="add del mod">
          <ac:chgData name="Binita Gupta (binitag)" userId="2e1667b5-636b-4c95-a3b3-a8a0dc9f68da" providerId="ADAL" clId="{4219D885-C3A3-B246-9809-061715B5E4E6}" dt="2023-12-04T22:43:04.429" v="8503"/>
          <ac:spMkLst>
            <pc:docMk/>
            <pc:sldMk cId="1075417426" sldId="276"/>
            <ac:spMk id="31" creationId="{25ED40F9-B1E5-091F-6AB5-5BD2B6E038E8}"/>
          </ac:spMkLst>
        </pc:spChg>
        <pc:spChg chg="add del mod">
          <ac:chgData name="Binita Gupta (binitag)" userId="2e1667b5-636b-4c95-a3b3-a8a0dc9f68da" providerId="ADAL" clId="{4219D885-C3A3-B246-9809-061715B5E4E6}" dt="2023-12-04T22:43:04.429" v="8503"/>
          <ac:spMkLst>
            <pc:docMk/>
            <pc:sldMk cId="1075417426" sldId="276"/>
            <ac:spMk id="34" creationId="{1C24296B-E2B0-73B8-1736-3DE6F1AC7D9A}"/>
          </ac:spMkLst>
        </pc:spChg>
        <pc:spChg chg="add del mod">
          <ac:chgData name="Binita Gupta (binitag)" userId="2e1667b5-636b-4c95-a3b3-a8a0dc9f68da" providerId="ADAL" clId="{4219D885-C3A3-B246-9809-061715B5E4E6}" dt="2023-12-04T22:43:04.429" v="8503"/>
          <ac:spMkLst>
            <pc:docMk/>
            <pc:sldMk cId="1075417426" sldId="276"/>
            <ac:spMk id="38" creationId="{6F1CC30D-B03B-3D30-2A18-5499055F6C71}"/>
          </ac:spMkLst>
        </pc:spChg>
        <pc:spChg chg="add del mod">
          <ac:chgData name="Binita Gupta (binitag)" userId="2e1667b5-636b-4c95-a3b3-a8a0dc9f68da" providerId="ADAL" clId="{4219D885-C3A3-B246-9809-061715B5E4E6}" dt="2023-12-04T22:43:04.429" v="8503"/>
          <ac:spMkLst>
            <pc:docMk/>
            <pc:sldMk cId="1075417426" sldId="276"/>
            <ac:spMk id="39" creationId="{B64E622C-FABD-D562-0513-33D604FE03CC}"/>
          </ac:spMkLst>
        </pc:spChg>
        <pc:spChg chg="add del mod">
          <ac:chgData name="Binita Gupta (binitag)" userId="2e1667b5-636b-4c95-a3b3-a8a0dc9f68da" providerId="ADAL" clId="{4219D885-C3A3-B246-9809-061715B5E4E6}" dt="2023-12-04T22:43:04.429" v="8503"/>
          <ac:spMkLst>
            <pc:docMk/>
            <pc:sldMk cId="1075417426" sldId="276"/>
            <ac:spMk id="41" creationId="{A06A365E-3512-3CE0-35BD-0A0A3F936DA2}"/>
          </ac:spMkLst>
        </pc:spChg>
        <pc:spChg chg="add del mod">
          <ac:chgData name="Binita Gupta (binitag)" userId="2e1667b5-636b-4c95-a3b3-a8a0dc9f68da" providerId="ADAL" clId="{4219D885-C3A3-B246-9809-061715B5E4E6}" dt="2023-12-05T03:23:10.013" v="9893"/>
          <ac:spMkLst>
            <pc:docMk/>
            <pc:sldMk cId="1075417426" sldId="276"/>
            <ac:spMk id="45" creationId="{600ED75A-2893-A42B-91A9-0584AC7E5204}"/>
          </ac:spMkLst>
        </pc:spChg>
        <pc:spChg chg="add del mod">
          <ac:chgData name="Binita Gupta (binitag)" userId="2e1667b5-636b-4c95-a3b3-a8a0dc9f68da" providerId="ADAL" clId="{4219D885-C3A3-B246-9809-061715B5E4E6}" dt="2023-12-05T03:23:10.013" v="9893"/>
          <ac:spMkLst>
            <pc:docMk/>
            <pc:sldMk cId="1075417426" sldId="276"/>
            <ac:spMk id="46" creationId="{882F5684-E9BA-9A77-9AC4-545C9C2F737A}"/>
          </ac:spMkLst>
        </pc:spChg>
        <pc:spChg chg="add del mod">
          <ac:chgData name="Binita Gupta (binitag)" userId="2e1667b5-636b-4c95-a3b3-a8a0dc9f68da" providerId="ADAL" clId="{4219D885-C3A3-B246-9809-061715B5E4E6}" dt="2023-12-05T03:23:10.013" v="9893"/>
          <ac:spMkLst>
            <pc:docMk/>
            <pc:sldMk cId="1075417426" sldId="276"/>
            <ac:spMk id="47" creationId="{9CA67C41-C011-A589-E126-A054A46B3C8A}"/>
          </ac:spMkLst>
        </pc:spChg>
        <pc:spChg chg="add del mod">
          <ac:chgData name="Binita Gupta (binitag)" userId="2e1667b5-636b-4c95-a3b3-a8a0dc9f68da" providerId="ADAL" clId="{4219D885-C3A3-B246-9809-061715B5E4E6}" dt="2023-12-05T03:23:10.013" v="9893"/>
          <ac:spMkLst>
            <pc:docMk/>
            <pc:sldMk cId="1075417426" sldId="276"/>
            <ac:spMk id="48" creationId="{6C2EC9F5-E546-E776-054B-2278B15B623F}"/>
          </ac:spMkLst>
        </pc:spChg>
        <pc:spChg chg="add del mod">
          <ac:chgData name="Binita Gupta (binitag)" userId="2e1667b5-636b-4c95-a3b3-a8a0dc9f68da" providerId="ADAL" clId="{4219D885-C3A3-B246-9809-061715B5E4E6}" dt="2023-12-05T03:23:10.013" v="9893"/>
          <ac:spMkLst>
            <pc:docMk/>
            <pc:sldMk cId="1075417426" sldId="276"/>
            <ac:spMk id="49" creationId="{F64CFC43-5A08-EA0F-AEA9-F8F9DFBB76C7}"/>
          </ac:spMkLst>
        </pc:spChg>
        <pc:spChg chg="add del mod">
          <ac:chgData name="Binita Gupta (binitag)" userId="2e1667b5-636b-4c95-a3b3-a8a0dc9f68da" providerId="ADAL" clId="{4219D885-C3A3-B246-9809-061715B5E4E6}" dt="2023-12-05T03:23:10.013" v="9893"/>
          <ac:spMkLst>
            <pc:docMk/>
            <pc:sldMk cId="1075417426" sldId="276"/>
            <ac:spMk id="50" creationId="{C95C8DF9-0F1D-5D52-DDE2-F85FAB1E56FE}"/>
          </ac:spMkLst>
        </pc:spChg>
        <pc:spChg chg="add del mod">
          <ac:chgData name="Binita Gupta (binitag)" userId="2e1667b5-636b-4c95-a3b3-a8a0dc9f68da" providerId="ADAL" clId="{4219D885-C3A3-B246-9809-061715B5E4E6}" dt="2023-12-05T03:23:10.013" v="9893"/>
          <ac:spMkLst>
            <pc:docMk/>
            <pc:sldMk cId="1075417426" sldId="276"/>
            <ac:spMk id="51" creationId="{9D923499-9CA5-195C-3967-A1ABE2FD182C}"/>
          </ac:spMkLst>
        </pc:spChg>
        <pc:spChg chg="add del mod">
          <ac:chgData name="Binita Gupta (binitag)" userId="2e1667b5-636b-4c95-a3b3-a8a0dc9f68da" providerId="ADAL" clId="{4219D885-C3A3-B246-9809-061715B5E4E6}" dt="2023-12-05T03:23:10.013" v="9893"/>
          <ac:spMkLst>
            <pc:docMk/>
            <pc:sldMk cId="1075417426" sldId="276"/>
            <ac:spMk id="52" creationId="{87C1596B-FF65-EA17-ED87-931AC3108582}"/>
          </ac:spMkLst>
        </pc:spChg>
        <pc:spChg chg="add del mod">
          <ac:chgData name="Binita Gupta (binitag)" userId="2e1667b5-636b-4c95-a3b3-a8a0dc9f68da" providerId="ADAL" clId="{4219D885-C3A3-B246-9809-061715B5E4E6}" dt="2023-12-05T03:23:10.013" v="9893"/>
          <ac:spMkLst>
            <pc:docMk/>
            <pc:sldMk cId="1075417426" sldId="276"/>
            <ac:spMk id="53" creationId="{0D68CB7C-5FCD-AF99-D4F8-D721C7D03530}"/>
          </ac:spMkLst>
        </pc:spChg>
        <pc:spChg chg="add del mod">
          <ac:chgData name="Binita Gupta (binitag)" userId="2e1667b5-636b-4c95-a3b3-a8a0dc9f68da" providerId="ADAL" clId="{4219D885-C3A3-B246-9809-061715B5E4E6}" dt="2023-12-05T03:23:10.013" v="9893"/>
          <ac:spMkLst>
            <pc:docMk/>
            <pc:sldMk cId="1075417426" sldId="276"/>
            <ac:spMk id="54" creationId="{8FDC5F75-E18A-B838-4FC2-49537F67FFBD}"/>
          </ac:spMkLst>
        </pc:spChg>
        <pc:spChg chg="add del mod">
          <ac:chgData name="Binita Gupta (binitag)" userId="2e1667b5-636b-4c95-a3b3-a8a0dc9f68da" providerId="ADAL" clId="{4219D885-C3A3-B246-9809-061715B5E4E6}" dt="2023-12-05T03:23:10.013" v="9893"/>
          <ac:spMkLst>
            <pc:docMk/>
            <pc:sldMk cId="1075417426" sldId="276"/>
            <ac:spMk id="55" creationId="{6B11BE59-517D-AEF3-7065-A1DACDB6A78F}"/>
          </ac:spMkLst>
        </pc:spChg>
        <pc:spChg chg="add del mod">
          <ac:chgData name="Binita Gupta (binitag)" userId="2e1667b5-636b-4c95-a3b3-a8a0dc9f68da" providerId="ADAL" clId="{4219D885-C3A3-B246-9809-061715B5E4E6}" dt="2023-12-05T03:23:10.013" v="9893"/>
          <ac:spMkLst>
            <pc:docMk/>
            <pc:sldMk cId="1075417426" sldId="276"/>
            <ac:spMk id="56" creationId="{A53D605F-DC2C-CDA9-351E-A9957D7643BE}"/>
          </ac:spMkLst>
        </pc:spChg>
        <pc:spChg chg="add del mod">
          <ac:chgData name="Binita Gupta (binitag)" userId="2e1667b5-636b-4c95-a3b3-a8a0dc9f68da" providerId="ADAL" clId="{4219D885-C3A3-B246-9809-061715B5E4E6}" dt="2023-12-05T03:23:10.013" v="9893"/>
          <ac:spMkLst>
            <pc:docMk/>
            <pc:sldMk cId="1075417426" sldId="276"/>
            <ac:spMk id="57" creationId="{F40C327F-F32A-DD7C-9C4C-D02A8BF01D3D}"/>
          </ac:spMkLst>
        </pc:spChg>
        <pc:spChg chg="add del mod">
          <ac:chgData name="Binita Gupta (binitag)" userId="2e1667b5-636b-4c95-a3b3-a8a0dc9f68da" providerId="ADAL" clId="{4219D885-C3A3-B246-9809-061715B5E4E6}" dt="2023-12-05T03:23:10.013" v="9893"/>
          <ac:spMkLst>
            <pc:docMk/>
            <pc:sldMk cId="1075417426" sldId="276"/>
            <ac:spMk id="58" creationId="{83768FE4-A46E-BA0F-A9B6-02216F774124}"/>
          </ac:spMkLst>
        </pc:spChg>
        <pc:spChg chg="add del mod">
          <ac:chgData name="Binita Gupta (binitag)" userId="2e1667b5-636b-4c95-a3b3-a8a0dc9f68da" providerId="ADAL" clId="{4219D885-C3A3-B246-9809-061715B5E4E6}" dt="2023-12-05T03:23:10.013" v="9893"/>
          <ac:spMkLst>
            <pc:docMk/>
            <pc:sldMk cId="1075417426" sldId="276"/>
            <ac:spMk id="59" creationId="{0CEE58A8-10DA-6B56-4291-76F1690E33B5}"/>
          </ac:spMkLst>
        </pc:spChg>
        <pc:spChg chg="add del mod">
          <ac:chgData name="Binita Gupta (binitag)" userId="2e1667b5-636b-4c95-a3b3-a8a0dc9f68da" providerId="ADAL" clId="{4219D885-C3A3-B246-9809-061715B5E4E6}" dt="2023-12-05T03:23:10.013" v="9893"/>
          <ac:spMkLst>
            <pc:docMk/>
            <pc:sldMk cId="1075417426" sldId="276"/>
            <ac:spMk id="60" creationId="{01D36644-8E3A-FB76-6FAB-B8D46A6D1B67}"/>
          </ac:spMkLst>
        </pc:spChg>
        <pc:spChg chg="add del mod">
          <ac:chgData name="Binita Gupta (binitag)" userId="2e1667b5-636b-4c95-a3b3-a8a0dc9f68da" providerId="ADAL" clId="{4219D885-C3A3-B246-9809-061715B5E4E6}" dt="2023-12-05T03:23:10.013" v="9893"/>
          <ac:spMkLst>
            <pc:docMk/>
            <pc:sldMk cId="1075417426" sldId="276"/>
            <ac:spMk id="61" creationId="{22BBB0BB-30B5-9E6F-8765-67C8D5263DD4}"/>
          </ac:spMkLst>
        </pc:spChg>
        <pc:spChg chg="add del mod">
          <ac:chgData name="Binita Gupta (binitag)" userId="2e1667b5-636b-4c95-a3b3-a8a0dc9f68da" providerId="ADAL" clId="{4219D885-C3A3-B246-9809-061715B5E4E6}" dt="2023-12-05T03:23:10.013" v="9893"/>
          <ac:spMkLst>
            <pc:docMk/>
            <pc:sldMk cId="1075417426" sldId="276"/>
            <ac:spMk id="62" creationId="{5403EF7E-BF6C-CFEA-EB5E-15A84CF549EA}"/>
          </ac:spMkLst>
        </pc:spChg>
        <pc:spChg chg="add del mod">
          <ac:chgData name="Binita Gupta (binitag)" userId="2e1667b5-636b-4c95-a3b3-a8a0dc9f68da" providerId="ADAL" clId="{4219D885-C3A3-B246-9809-061715B5E4E6}" dt="2023-12-05T03:23:10.013" v="9893"/>
          <ac:spMkLst>
            <pc:docMk/>
            <pc:sldMk cId="1075417426" sldId="276"/>
            <ac:spMk id="63" creationId="{0269F4ED-7564-F3BE-9295-30B968D72BD0}"/>
          </ac:spMkLst>
        </pc:spChg>
        <pc:spChg chg="mod">
          <ac:chgData name="Binita Gupta (binitag)" userId="2e1667b5-636b-4c95-a3b3-a8a0dc9f68da" providerId="ADAL" clId="{4219D885-C3A3-B246-9809-061715B5E4E6}" dt="2023-12-06T04:07:55.572" v="19517" actId="1076"/>
          <ac:spMkLst>
            <pc:docMk/>
            <pc:sldMk cId="1075417426" sldId="276"/>
            <ac:spMk id="4097" creationId="{00000000-0000-0000-0000-000000000000}"/>
          </ac:spMkLst>
        </pc:spChg>
        <pc:spChg chg="mod">
          <ac:chgData name="Binita Gupta (binitag)" userId="2e1667b5-636b-4c95-a3b3-a8a0dc9f68da" providerId="ADAL" clId="{4219D885-C3A3-B246-9809-061715B5E4E6}" dt="2023-12-06T04:19:07.030" v="19912" actId="14100"/>
          <ac:spMkLst>
            <pc:docMk/>
            <pc:sldMk cId="1075417426" sldId="276"/>
            <ac:spMk id="4098" creationId="{00000000-0000-0000-0000-000000000000}"/>
          </ac:spMkLst>
        </pc:spChg>
        <pc:spChg chg="add del mod">
          <ac:chgData name="Binita Gupta (binitag)" userId="2e1667b5-636b-4c95-a3b3-a8a0dc9f68da" providerId="ADAL" clId="{4219D885-C3A3-B246-9809-061715B5E4E6}" dt="2023-12-05T03:23:10.013" v="9893"/>
          <ac:spMkLst>
            <pc:docMk/>
            <pc:sldMk cId="1075417426" sldId="276"/>
            <ac:spMk id="4101" creationId="{5CC0947C-0942-05E7-2E2B-A3D6B5D669F0}"/>
          </ac:spMkLst>
        </pc:spChg>
        <pc:spChg chg="add del mod">
          <ac:chgData name="Binita Gupta (binitag)" userId="2e1667b5-636b-4c95-a3b3-a8a0dc9f68da" providerId="ADAL" clId="{4219D885-C3A3-B246-9809-061715B5E4E6}" dt="2023-12-05T03:23:10.013" v="9893"/>
          <ac:spMkLst>
            <pc:docMk/>
            <pc:sldMk cId="1075417426" sldId="276"/>
            <ac:spMk id="4102" creationId="{4F726D2C-3611-2755-67E3-1AD559B22671}"/>
          </ac:spMkLst>
        </pc:spChg>
        <pc:spChg chg="add del mod">
          <ac:chgData name="Binita Gupta (binitag)" userId="2e1667b5-636b-4c95-a3b3-a8a0dc9f68da" providerId="ADAL" clId="{4219D885-C3A3-B246-9809-061715B5E4E6}" dt="2023-12-05T03:23:10.013" v="9893"/>
          <ac:spMkLst>
            <pc:docMk/>
            <pc:sldMk cId="1075417426" sldId="276"/>
            <ac:spMk id="4103" creationId="{A7C82D62-E377-B1C7-FDE9-7617BB1515AA}"/>
          </ac:spMkLst>
        </pc:spChg>
        <pc:spChg chg="add del mod">
          <ac:chgData name="Binita Gupta (binitag)" userId="2e1667b5-636b-4c95-a3b3-a8a0dc9f68da" providerId="ADAL" clId="{4219D885-C3A3-B246-9809-061715B5E4E6}" dt="2023-12-05T03:23:10.013" v="9893"/>
          <ac:spMkLst>
            <pc:docMk/>
            <pc:sldMk cId="1075417426" sldId="276"/>
            <ac:spMk id="4104" creationId="{22A101AC-647C-94A1-04F8-A8A782B30D5A}"/>
          </ac:spMkLst>
        </pc:spChg>
        <pc:spChg chg="add del mod">
          <ac:chgData name="Binita Gupta (binitag)" userId="2e1667b5-636b-4c95-a3b3-a8a0dc9f68da" providerId="ADAL" clId="{4219D885-C3A3-B246-9809-061715B5E4E6}" dt="2023-12-05T03:23:10.013" v="9893"/>
          <ac:spMkLst>
            <pc:docMk/>
            <pc:sldMk cId="1075417426" sldId="276"/>
            <ac:spMk id="4105" creationId="{33A5836D-3A65-A2E2-E8CE-3701F6B8E5AF}"/>
          </ac:spMkLst>
        </pc:spChg>
        <pc:spChg chg="add del mod">
          <ac:chgData name="Binita Gupta (binitag)" userId="2e1667b5-636b-4c95-a3b3-a8a0dc9f68da" providerId="ADAL" clId="{4219D885-C3A3-B246-9809-061715B5E4E6}" dt="2023-12-05T03:23:10.013" v="9893"/>
          <ac:spMkLst>
            <pc:docMk/>
            <pc:sldMk cId="1075417426" sldId="276"/>
            <ac:spMk id="4108" creationId="{8D097139-0D49-8A8D-39B7-A4AB1F8A1535}"/>
          </ac:spMkLst>
        </pc:spChg>
        <pc:spChg chg="add del mod">
          <ac:chgData name="Binita Gupta (binitag)" userId="2e1667b5-636b-4c95-a3b3-a8a0dc9f68da" providerId="ADAL" clId="{4219D885-C3A3-B246-9809-061715B5E4E6}" dt="2023-12-05T03:23:10.013" v="9893"/>
          <ac:spMkLst>
            <pc:docMk/>
            <pc:sldMk cId="1075417426" sldId="276"/>
            <ac:spMk id="4112" creationId="{6F68FE4B-950C-DD8C-8393-37CE836B681D}"/>
          </ac:spMkLst>
        </pc:spChg>
        <pc:spChg chg="add del mod">
          <ac:chgData name="Binita Gupta (binitag)" userId="2e1667b5-636b-4c95-a3b3-a8a0dc9f68da" providerId="ADAL" clId="{4219D885-C3A3-B246-9809-061715B5E4E6}" dt="2023-12-05T03:23:10.013" v="9893"/>
          <ac:spMkLst>
            <pc:docMk/>
            <pc:sldMk cId="1075417426" sldId="276"/>
            <ac:spMk id="4113" creationId="{F043F4E4-088D-7892-D45F-656F56813446}"/>
          </ac:spMkLst>
        </pc:spChg>
        <pc:spChg chg="add del mod">
          <ac:chgData name="Binita Gupta (binitag)" userId="2e1667b5-636b-4c95-a3b3-a8a0dc9f68da" providerId="ADAL" clId="{4219D885-C3A3-B246-9809-061715B5E4E6}" dt="2023-12-05T03:23:10.013" v="9893"/>
          <ac:spMkLst>
            <pc:docMk/>
            <pc:sldMk cId="1075417426" sldId="276"/>
            <ac:spMk id="4115" creationId="{BBF6315F-DAAA-E502-C063-D4E9CB7C4B61}"/>
          </ac:spMkLst>
        </pc:spChg>
        <pc:spChg chg="add del mod">
          <ac:chgData name="Binita Gupta (binitag)" userId="2e1667b5-636b-4c95-a3b3-a8a0dc9f68da" providerId="ADAL" clId="{4219D885-C3A3-B246-9809-061715B5E4E6}" dt="2023-12-05T03:28:36.008" v="10002"/>
          <ac:spMkLst>
            <pc:docMk/>
            <pc:sldMk cId="1075417426" sldId="276"/>
            <ac:spMk id="4117" creationId="{98A31E4B-6CF3-D334-89C2-702446BAD049}"/>
          </ac:spMkLst>
        </pc:spChg>
        <pc:picChg chg="add del mod">
          <ac:chgData name="Binita Gupta (binitag)" userId="2e1667b5-636b-4c95-a3b3-a8a0dc9f68da" providerId="ADAL" clId="{4219D885-C3A3-B246-9809-061715B5E4E6}" dt="2023-12-04T23:32:11.463" v="9329" actId="478"/>
          <ac:picMkLst>
            <pc:docMk/>
            <pc:sldMk cId="1075417426" sldId="276"/>
            <ac:picMk id="42" creationId="{E0DB0045-0823-93F4-8D1C-FFA5754E6848}"/>
          </ac:picMkLst>
        </pc:picChg>
        <pc:picChg chg="add del mod">
          <ac:chgData name="Binita Gupta (binitag)" userId="2e1667b5-636b-4c95-a3b3-a8a0dc9f68da" providerId="ADAL" clId="{4219D885-C3A3-B246-9809-061715B5E4E6}" dt="2023-12-05T03:20:36.042" v="9864" actId="478"/>
          <ac:picMkLst>
            <pc:docMk/>
            <pc:sldMk cId="1075417426" sldId="276"/>
            <ac:picMk id="43" creationId="{ED525C88-7271-82FF-822A-FCCF4B4ABD45}"/>
          </ac:picMkLst>
        </pc:picChg>
        <pc:picChg chg="add del mod">
          <ac:chgData name="Binita Gupta (binitag)" userId="2e1667b5-636b-4c95-a3b3-a8a0dc9f68da" providerId="ADAL" clId="{4219D885-C3A3-B246-9809-061715B5E4E6}" dt="2023-12-05T03:23:05.582" v="9891" actId="478"/>
          <ac:picMkLst>
            <pc:docMk/>
            <pc:sldMk cId="1075417426" sldId="276"/>
            <ac:picMk id="44" creationId="{4C8ADC97-3ADA-4B51-F4D1-226A73629B35}"/>
          </ac:picMkLst>
        </pc:picChg>
        <pc:picChg chg="add del mod">
          <ac:chgData name="Binita Gupta (binitag)" userId="2e1667b5-636b-4c95-a3b3-a8a0dc9f68da" providerId="ADAL" clId="{4219D885-C3A3-B246-9809-061715B5E4E6}" dt="2023-12-05T03:42:21.433" v="10615" actId="478"/>
          <ac:picMkLst>
            <pc:docMk/>
            <pc:sldMk cId="1075417426" sldId="276"/>
            <ac:picMk id="4116" creationId="{5F2D275C-A5D5-7753-6634-E68A0816C97C}"/>
          </ac:picMkLst>
        </pc:picChg>
        <pc:picChg chg="add mod">
          <ac:chgData name="Binita Gupta (binitag)" userId="2e1667b5-636b-4c95-a3b3-a8a0dc9f68da" providerId="ADAL" clId="{4219D885-C3A3-B246-9809-061715B5E4E6}" dt="2023-12-06T04:19:05.464" v="19911" actId="1076"/>
          <ac:picMkLst>
            <pc:docMk/>
            <pc:sldMk cId="1075417426" sldId="276"/>
            <ac:picMk id="4118" creationId="{2918DAD5-DF7C-538F-D05F-E49A2A93C900}"/>
          </ac:picMkLst>
        </pc:picChg>
        <pc:cxnChg chg="add del mod">
          <ac:chgData name="Binita Gupta (binitag)" userId="2e1667b5-636b-4c95-a3b3-a8a0dc9f68da" providerId="ADAL" clId="{4219D885-C3A3-B246-9809-061715B5E4E6}" dt="2023-12-04T22:43:04.429" v="8503"/>
          <ac:cxnSpMkLst>
            <pc:docMk/>
            <pc:sldMk cId="1075417426" sldId="276"/>
            <ac:cxnSpMk id="24" creationId="{D0E5AD2A-C344-86A4-012D-24E156BC3E8D}"/>
          </ac:cxnSpMkLst>
        </pc:cxnChg>
        <pc:cxnChg chg="add del mod">
          <ac:chgData name="Binita Gupta (binitag)" userId="2e1667b5-636b-4c95-a3b3-a8a0dc9f68da" providerId="ADAL" clId="{4219D885-C3A3-B246-9809-061715B5E4E6}" dt="2023-12-04T22:43:04.429" v="8503"/>
          <ac:cxnSpMkLst>
            <pc:docMk/>
            <pc:sldMk cId="1075417426" sldId="276"/>
            <ac:cxnSpMk id="25" creationId="{B33A4816-23CF-ADE0-5F76-2ED73B0C0CCB}"/>
          </ac:cxnSpMkLst>
        </pc:cxnChg>
        <pc:cxnChg chg="add del mod">
          <ac:chgData name="Binita Gupta (binitag)" userId="2e1667b5-636b-4c95-a3b3-a8a0dc9f68da" providerId="ADAL" clId="{4219D885-C3A3-B246-9809-061715B5E4E6}" dt="2023-12-04T22:43:04.429" v="8503"/>
          <ac:cxnSpMkLst>
            <pc:docMk/>
            <pc:sldMk cId="1075417426" sldId="276"/>
            <ac:cxnSpMk id="26" creationId="{FCD83550-2048-A77A-22D1-8A5F55689327}"/>
          </ac:cxnSpMkLst>
        </pc:cxnChg>
        <pc:cxnChg chg="add del mod">
          <ac:chgData name="Binita Gupta (binitag)" userId="2e1667b5-636b-4c95-a3b3-a8a0dc9f68da" providerId="ADAL" clId="{4219D885-C3A3-B246-9809-061715B5E4E6}" dt="2023-12-04T22:43:04.429" v="8503"/>
          <ac:cxnSpMkLst>
            <pc:docMk/>
            <pc:sldMk cId="1075417426" sldId="276"/>
            <ac:cxnSpMk id="32" creationId="{5447FD95-CFB6-29DE-E54F-A78B3C9F9214}"/>
          </ac:cxnSpMkLst>
        </pc:cxnChg>
        <pc:cxnChg chg="add del mod">
          <ac:chgData name="Binita Gupta (binitag)" userId="2e1667b5-636b-4c95-a3b3-a8a0dc9f68da" providerId="ADAL" clId="{4219D885-C3A3-B246-9809-061715B5E4E6}" dt="2023-12-04T22:43:04.429" v="8503"/>
          <ac:cxnSpMkLst>
            <pc:docMk/>
            <pc:sldMk cId="1075417426" sldId="276"/>
            <ac:cxnSpMk id="33" creationId="{A97139E1-B388-832A-ED93-0BC0298CF9FF}"/>
          </ac:cxnSpMkLst>
        </pc:cxnChg>
        <pc:cxnChg chg="add del mod">
          <ac:chgData name="Binita Gupta (binitag)" userId="2e1667b5-636b-4c95-a3b3-a8a0dc9f68da" providerId="ADAL" clId="{4219D885-C3A3-B246-9809-061715B5E4E6}" dt="2023-12-04T22:43:04.429" v="8503"/>
          <ac:cxnSpMkLst>
            <pc:docMk/>
            <pc:sldMk cId="1075417426" sldId="276"/>
            <ac:cxnSpMk id="35" creationId="{46F970B9-C71B-57A0-D4A2-56A5F96ED696}"/>
          </ac:cxnSpMkLst>
        </pc:cxnChg>
        <pc:cxnChg chg="add del mod">
          <ac:chgData name="Binita Gupta (binitag)" userId="2e1667b5-636b-4c95-a3b3-a8a0dc9f68da" providerId="ADAL" clId="{4219D885-C3A3-B246-9809-061715B5E4E6}" dt="2023-12-04T22:43:04.429" v="8503"/>
          <ac:cxnSpMkLst>
            <pc:docMk/>
            <pc:sldMk cId="1075417426" sldId="276"/>
            <ac:cxnSpMk id="36" creationId="{02F19B9A-C443-C9B4-06A1-19FDEC182935}"/>
          </ac:cxnSpMkLst>
        </pc:cxnChg>
        <pc:cxnChg chg="add del mod">
          <ac:chgData name="Binita Gupta (binitag)" userId="2e1667b5-636b-4c95-a3b3-a8a0dc9f68da" providerId="ADAL" clId="{4219D885-C3A3-B246-9809-061715B5E4E6}" dt="2023-12-04T22:43:04.429" v="8503"/>
          <ac:cxnSpMkLst>
            <pc:docMk/>
            <pc:sldMk cId="1075417426" sldId="276"/>
            <ac:cxnSpMk id="37" creationId="{BDEDB9DA-B72D-E449-26F2-B338D5963DB0}"/>
          </ac:cxnSpMkLst>
        </pc:cxnChg>
        <pc:cxnChg chg="add del mod">
          <ac:chgData name="Binita Gupta (binitag)" userId="2e1667b5-636b-4c95-a3b3-a8a0dc9f68da" providerId="ADAL" clId="{4219D885-C3A3-B246-9809-061715B5E4E6}" dt="2023-12-04T22:43:04.429" v="8503"/>
          <ac:cxnSpMkLst>
            <pc:docMk/>
            <pc:sldMk cId="1075417426" sldId="276"/>
            <ac:cxnSpMk id="40" creationId="{FC33994B-222F-662C-AAD1-F78ACBA28E17}"/>
          </ac:cxnSpMkLst>
        </pc:cxnChg>
        <pc:cxnChg chg="add del mod">
          <ac:chgData name="Binita Gupta (binitag)" userId="2e1667b5-636b-4c95-a3b3-a8a0dc9f68da" providerId="ADAL" clId="{4219D885-C3A3-B246-9809-061715B5E4E6}" dt="2023-12-05T03:23:10.013" v="9893"/>
          <ac:cxnSpMkLst>
            <pc:docMk/>
            <pc:sldMk cId="1075417426" sldId="276"/>
            <ac:cxnSpMk id="4096" creationId="{E6111842-22D2-9919-C42D-3B324EA2D8C0}"/>
          </ac:cxnSpMkLst>
        </pc:cxnChg>
        <pc:cxnChg chg="add del mod">
          <ac:chgData name="Binita Gupta (binitag)" userId="2e1667b5-636b-4c95-a3b3-a8a0dc9f68da" providerId="ADAL" clId="{4219D885-C3A3-B246-9809-061715B5E4E6}" dt="2023-12-05T03:23:10.013" v="9893"/>
          <ac:cxnSpMkLst>
            <pc:docMk/>
            <pc:sldMk cId="1075417426" sldId="276"/>
            <ac:cxnSpMk id="4099" creationId="{D3021EEC-5ED0-C15F-79A2-BFED7EC895A6}"/>
          </ac:cxnSpMkLst>
        </pc:cxnChg>
        <pc:cxnChg chg="add del mod">
          <ac:chgData name="Binita Gupta (binitag)" userId="2e1667b5-636b-4c95-a3b3-a8a0dc9f68da" providerId="ADAL" clId="{4219D885-C3A3-B246-9809-061715B5E4E6}" dt="2023-12-05T03:23:10.013" v="9893"/>
          <ac:cxnSpMkLst>
            <pc:docMk/>
            <pc:sldMk cId="1075417426" sldId="276"/>
            <ac:cxnSpMk id="4100" creationId="{F05665C7-9213-BC4E-A368-5CD287280D44}"/>
          </ac:cxnSpMkLst>
        </pc:cxnChg>
        <pc:cxnChg chg="add del mod">
          <ac:chgData name="Binita Gupta (binitag)" userId="2e1667b5-636b-4c95-a3b3-a8a0dc9f68da" providerId="ADAL" clId="{4219D885-C3A3-B246-9809-061715B5E4E6}" dt="2023-12-05T03:23:10.013" v="9893"/>
          <ac:cxnSpMkLst>
            <pc:docMk/>
            <pc:sldMk cId="1075417426" sldId="276"/>
            <ac:cxnSpMk id="4106" creationId="{E74D1B39-81DD-CEFE-FD91-66D1AFF31E9E}"/>
          </ac:cxnSpMkLst>
        </pc:cxnChg>
        <pc:cxnChg chg="add del mod">
          <ac:chgData name="Binita Gupta (binitag)" userId="2e1667b5-636b-4c95-a3b3-a8a0dc9f68da" providerId="ADAL" clId="{4219D885-C3A3-B246-9809-061715B5E4E6}" dt="2023-12-05T03:23:10.013" v="9893"/>
          <ac:cxnSpMkLst>
            <pc:docMk/>
            <pc:sldMk cId="1075417426" sldId="276"/>
            <ac:cxnSpMk id="4107" creationId="{0D16E8BA-8306-3E31-E40D-3203B6348EBB}"/>
          </ac:cxnSpMkLst>
        </pc:cxnChg>
        <pc:cxnChg chg="add del mod">
          <ac:chgData name="Binita Gupta (binitag)" userId="2e1667b5-636b-4c95-a3b3-a8a0dc9f68da" providerId="ADAL" clId="{4219D885-C3A3-B246-9809-061715B5E4E6}" dt="2023-12-05T03:23:10.013" v="9893"/>
          <ac:cxnSpMkLst>
            <pc:docMk/>
            <pc:sldMk cId="1075417426" sldId="276"/>
            <ac:cxnSpMk id="4109" creationId="{44AD6A9D-9E53-A0AC-FC01-AC53859C7C31}"/>
          </ac:cxnSpMkLst>
        </pc:cxnChg>
        <pc:cxnChg chg="add del mod">
          <ac:chgData name="Binita Gupta (binitag)" userId="2e1667b5-636b-4c95-a3b3-a8a0dc9f68da" providerId="ADAL" clId="{4219D885-C3A3-B246-9809-061715B5E4E6}" dt="2023-12-05T03:23:10.013" v="9893"/>
          <ac:cxnSpMkLst>
            <pc:docMk/>
            <pc:sldMk cId="1075417426" sldId="276"/>
            <ac:cxnSpMk id="4110" creationId="{0675B152-1917-40DD-EE97-EABB9E681C6D}"/>
          </ac:cxnSpMkLst>
        </pc:cxnChg>
        <pc:cxnChg chg="add del mod">
          <ac:chgData name="Binita Gupta (binitag)" userId="2e1667b5-636b-4c95-a3b3-a8a0dc9f68da" providerId="ADAL" clId="{4219D885-C3A3-B246-9809-061715B5E4E6}" dt="2023-12-05T03:23:10.013" v="9893"/>
          <ac:cxnSpMkLst>
            <pc:docMk/>
            <pc:sldMk cId="1075417426" sldId="276"/>
            <ac:cxnSpMk id="4111" creationId="{F615F72A-C115-5D79-538A-A3150634BD81}"/>
          </ac:cxnSpMkLst>
        </pc:cxnChg>
        <pc:cxnChg chg="add del mod">
          <ac:chgData name="Binita Gupta (binitag)" userId="2e1667b5-636b-4c95-a3b3-a8a0dc9f68da" providerId="ADAL" clId="{4219D885-C3A3-B246-9809-061715B5E4E6}" dt="2023-12-05T03:23:10.013" v="9893"/>
          <ac:cxnSpMkLst>
            <pc:docMk/>
            <pc:sldMk cId="1075417426" sldId="276"/>
            <ac:cxnSpMk id="4114" creationId="{E73F88FA-846D-5298-886D-10491284569B}"/>
          </ac:cxnSpMkLst>
        </pc:cxnChg>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pChg chg="add del mod">
          <ac:chgData name="Binita Gupta (binitag)" userId="2e1667b5-636b-4c95-a3b3-a8a0dc9f68da" providerId="ADAL" clId="{4219D885-C3A3-B246-9809-061715B5E4E6}" dt="2023-12-05T21:00:51.603" v="18457" actId="20577"/>
          <ac:spMkLst>
            <pc:docMk/>
            <pc:sldMk cId="3711776676" sldId="277"/>
            <ac:spMk id="2" creationId="{7500DC9F-1940-28C4-CFA6-DB7768DA3513}"/>
          </ac:spMkLst>
        </pc:spChg>
        <pc:spChg chg="del">
          <ac:chgData name="Binita Gupta (binitag)" userId="2e1667b5-636b-4c95-a3b3-a8a0dc9f68da" providerId="ADAL" clId="{4219D885-C3A3-B246-9809-061715B5E4E6}" dt="2023-12-04T22:18:51.977" v="8114" actId="478"/>
          <ac:spMkLst>
            <pc:docMk/>
            <pc:sldMk cId="3711776676" sldId="277"/>
            <ac:spMk id="3" creationId="{19648380-CC2E-49C5-7040-7684DE6EB286}"/>
          </ac:spMkLst>
        </pc:spChg>
        <pc:spChg chg="mod">
          <ac:chgData name="Binita Gupta (binitag)" userId="2e1667b5-636b-4c95-a3b3-a8a0dc9f68da" providerId="ADAL" clId="{4219D885-C3A3-B246-9809-061715B5E4E6}" dt="2023-12-04T22:41:42.066" v="8485" actId="1076"/>
          <ac:spMkLst>
            <pc:docMk/>
            <pc:sldMk cId="3711776676" sldId="277"/>
            <ac:spMk id="4" creationId="{AF078AB8-F174-2EC7-7911-40D39D57AF0D}"/>
          </ac:spMkLst>
        </pc:spChg>
        <pc:spChg chg="add mod">
          <ac:chgData name="Binita Gupta (binitag)" userId="2e1667b5-636b-4c95-a3b3-a8a0dc9f68da" providerId="ADAL" clId="{4219D885-C3A3-B246-9809-061715B5E4E6}" dt="2023-12-04T23:32:55.833" v="9337" actId="1076"/>
          <ac:spMkLst>
            <pc:docMk/>
            <pc:sldMk cId="3711776676" sldId="277"/>
            <ac:spMk id="7" creationId="{AFEB1291-2208-08CD-D3ED-A023ADE7244C}"/>
          </ac:spMkLst>
        </pc:spChg>
        <pc:spChg chg="add del mod">
          <ac:chgData name="Binita Gupta (binitag)" userId="2e1667b5-636b-4c95-a3b3-a8a0dc9f68da" providerId="ADAL" clId="{4219D885-C3A3-B246-9809-061715B5E4E6}" dt="2023-12-04T22:19:38.947" v="8148"/>
          <ac:spMkLst>
            <pc:docMk/>
            <pc:sldMk cId="3711776676" sldId="277"/>
            <ac:spMk id="8" creationId="{7D717D01-D25D-5902-D935-3361E9402B86}"/>
          </ac:spMkLst>
        </pc:spChg>
        <pc:spChg chg="add mod">
          <ac:chgData name="Binita Gupta (binitag)" userId="2e1667b5-636b-4c95-a3b3-a8a0dc9f68da" providerId="ADAL" clId="{4219D885-C3A3-B246-9809-061715B5E4E6}" dt="2023-12-04T23:32:55.833" v="9337" actId="1076"/>
          <ac:spMkLst>
            <pc:docMk/>
            <pc:sldMk cId="3711776676" sldId="277"/>
            <ac:spMk id="9" creationId="{D21E1DB4-6783-2603-456D-B8AA7C58132D}"/>
          </ac:spMkLst>
        </pc:spChg>
        <pc:spChg chg="add mod">
          <ac:chgData name="Binita Gupta (binitag)" userId="2e1667b5-636b-4c95-a3b3-a8a0dc9f68da" providerId="ADAL" clId="{4219D885-C3A3-B246-9809-061715B5E4E6}" dt="2023-12-04T23:32:55.833" v="9337" actId="1076"/>
          <ac:spMkLst>
            <pc:docMk/>
            <pc:sldMk cId="3711776676" sldId="277"/>
            <ac:spMk id="10" creationId="{EF2B6668-64BC-EA21-447E-69029534A3C0}"/>
          </ac:spMkLst>
        </pc:spChg>
        <pc:spChg chg="add del mod">
          <ac:chgData name="Binita Gupta (binitag)" userId="2e1667b5-636b-4c95-a3b3-a8a0dc9f68da" providerId="ADAL" clId="{4219D885-C3A3-B246-9809-061715B5E4E6}" dt="2023-12-04T22:22:35.784" v="8161"/>
          <ac:spMkLst>
            <pc:docMk/>
            <pc:sldMk cId="3711776676" sldId="277"/>
            <ac:spMk id="11" creationId="{053C21E7-8420-4F8C-C528-6F6394600DF2}"/>
          </ac:spMkLst>
        </pc:spChg>
        <pc:spChg chg="add del mod">
          <ac:chgData name="Binita Gupta (binitag)" userId="2e1667b5-636b-4c95-a3b3-a8a0dc9f68da" providerId="ADAL" clId="{4219D885-C3A3-B246-9809-061715B5E4E6}" dt="2023-12-04T22:23:59.625" v="8189" actId="478"/>
          <ac:spMkLst>
            <pc:docMk/>
            <pc:sldMk cId="3711776676" sldId="277"/>
            <ac:spMk id="12" creationId="{1A38F8BF-39D0-8EA6-0DE9-4E6A95ABE28C}"/>
          </ac:spMkLst>
        </pc:spChg>
        <pc:spChg chg="add mod">
          <ac:chgData name="Binita Gupta (binitag)" userId="2e1667b5-636b-4c95-a3b3-a8a0dc9f68da" providerId="ADAL" clId="{4219D885-C3A3-B246-9809-061715B5E4E6}" dt="2023-12-04T23:32:55.833" v="9337" actId="1076"/>
          <ac:spMkLst>
            <pc:docMk/>
            <pc:sldMk cId="3711776676" sldId="277"/>
            <ac:spMk id="13" creationId="{5A8F6F75-1B3E-2A1A-CE13-FCA3E3268F53}"/>
          </ac:spMkLst>
        </pc:spChg>
        <pc:spChg chg="add mod">
          <ac:chgData name="Binita Gupta (binitag)" userId="2e1667b5-636b-4c95-a3b3-a8a0dc9f68da" providerId="ADAL" clId="{4219D885-C3A3-B246-9809-061715B5E4E6}" dt="2023-12-04T23:32:55.833" v="9337" actId="1076"/>
          <ac:spMkLst>
            <pc:docMk/>
            <pc:sldMk cId="3711776676" sldId="277"/>
            <ac:spMk id="14" creationId="{1E0868CA-C697-06E7-18B9-923C100F92EE}"/>
          </ac:spMkLst>
        </pc:spChg>
        <pc:spChg chg="add mod">
          <ac:chgData name="Binita Gupta (binitag)" userId="2e1667b5-636b-4c95-a3b3-a8a0dc9f68da" providerId="ADAL" clId="{4219D885-C3A3-B246-9809-061715B5E4E6}" dt="2023-12-04T23:32:55.833" v="9337" actId="1076"/>
          <ac:spMkLst>
            <pc:docMk/>
            <pc:sldMk cId="3711776676" sldId="277"/>
            <ac:spMk id="15" creationId="{9BCDC1B4-623F-48E8-2DEC-D060BD4135BF}"/>
          </ac:spMkLst>
        </pc:spChg>
        <pc:spChg chg="add del mod">
          <ac:chgData name="Binita Gupta (binitag)" userId="2e1667b5-636b-4c95-a3b3-a8a0dc9f68da" providerId="ADAL" clId="{4219D885-C3A3-B246-9809-061715B5E4E6}" dt="2023-12-04T22:24:38.913" v="8199"/>
          <ac:spMkLst>
            <pc:docMk/>
            <pc:sldMk cId="3711776676" sldId="277"/>
            <ac:spMk id="16" creationId="{A31111B2-2738-ECA2-5737-F7F2B00E9765}"/>
          </ac:spMkLst>
        </pc:spChg>
        <pc:spChg chg="add del mod">
          <ac:chgData name="Binita Gupta (binitag)" userId="2e1667b5-636b-4c95-a3b3-a8a0dc9f68da" providerId="ADAL" clId="{4219D885-C3A3-B246-9809-061715B5E4E6}" dt="2023-12-04T22:24:40.467" v="8201"/>
          <ac:spMkLst>
            <pc:docMk/>
            <pc:sldMk cId="3711776676" sldId="277"/>
            <ac:spMk id="17" creationId="{EF1D0BF4-9D3A-BEBC-B105-A8B7F0D1FD8B}"/>
          </ac:spMkLst>
        </pc:spChg>
        <pc:spChg chg="add del mod">
          <ac:chgData name="Binita Gupta (binitag)" userId="2e1667b5-636b-4c95-a3b3-a8a0dc9f68da" providerId="ADAL" clId="{4219D885-C3A3-B246-9809-061715B5E4E6}" dt="2023-12-04T22:24:51.149" v="8205"/>
          <ac:spMkLst>
            <pc:docMk/>
            <pc:sldMk cId="3711776676" sldId="277"/>
            <ac:spMk id="18" creationId="{99E98936-CD57-4D04-EF1F-4B53DD4D7DB2}"/>
          </ac:spMkLst>
        </pc:spChg>
        <pc:spChg chg="add mod">
          <ac:chgData name="Binita Gupta (binitag)" userId="2e1667b5-636b-4c95-a3b3-a8a0dc9f68da" providerId="ADAL" clId="{4219D885-C3A3-B246-9809-061715B5E4E6}" dt="2023-12-04T23:32:55.833" v="9337" actId="1076"/>
          <ac:spMkLst>
            <pc:docMk/>
            <pc:sldMk cId="3711776676" sldId="277"/>
            <ac:spMk id="19" creationId="{3F1A6D87-AB98-F476-E476-2208C1595E39}"/>
          </ac:spMkLst>
        </pc:spChg>
        <pc:spChg chg="add mod">
          <ac:chgData name="Binita Gupta (binitag)" userId="2e1667b5-636b-4c95-a3b3-a8a0dc9f68da" providerId="ADAL" clId="{4219D885-C3A3-B246-9809-061715B5E4E6}" dt="2023-12-04T23:32:55.833" v="9337" actId="1076"/>
          <ac:spMkLst>
            <pc:docMk/>
            <pc:sldMk cId="3711776676" sldId="277"/>
            <ac:spMk id="20" creationId="{E814277D-A67F-5BD9-054A-85F3095A1681}"/>
          </ac:spMkLst>
        </pc:spChg>
        <pc:spChg chg="add mod">
          <ac:chgData name="Binita Gupta (binitag)" userId="2e1667b5-636b-4c95-a3b3-a8a0dc9f68da" providerId="ADAL" clId="{4219D885-C3A3-B246-9809-061715B5E4E6}" dt="2023-12-04T23:32:55.833" v="9337" actId="1076"/>
          <ac:spMkLst>
            <pc:docMk/>
            <pc:sldMk cId="3711776676" sldId="277"/>
            <ac:spMk id="21" creationId="{38118A08-C11A-DB8A-8DD7-1D257BCC3F60}"/>
          </ac:spMkLst>
        </pc:spChg>
        <pc:spChg chg="add mod">
          <ac:chgData name="Binita Gupta (binitag)" userId="2e1667b5-636b-4c95-a3b3-a8a0dc9f68da" providerId="ADAL" clId="{4219D885-C3A3-B246-9809-061715B5E4E6}" dt="2023-12-04T23:32:55.833" v="9337" actId="1076"/>
          <ac:spMkLst>
            <pc:docMk/>
            <pc:sldMk cId="3711776676" sldId="277"/>
            <ac:spMk id="22" creationId="{3F88257E-B24E-F767-1599-B0E232CF2DBB}"/>
          </ac:spMkLst>
        </pc:spChg>
        <pc:spChg chg="add mod">
          <ac:chgData name="Binita Gupta (binitag)" userId="2e1667b5-636b-4c95-a3b3-a8a0dc9f68da" providerId="ADAL" clId="{4219D885-C3A3-B246-9809-061715B5E4E6}" dt="2023-12-04T23:32:55.833" v="9337" actId="1076"/>
          <ac:spMkLst>
            <pc:docMk/>
            <pc:sldMk cId="3711776676" sldId="277"/>
            <ac:spMk id="23" creationId="{75B101A9-2704-7A82-FA39-CCCE6798B3CB}"/>
          </ac:spMkLst>
        </pc:spChg>
        <pc:spChg chg="add mod">
          <ac:chgData name="Binita Gupta (binitag)" userId="2e1667b5-636b-4c95-a3b3-a8a0dc9f68da" providerId="ADAL" clId="{4219D885-C3A3-B246-9809-061715B5E4E6}" dt="2023-12-04T23:32:55.833" v="9337" actId="1076"/>
          <ac:spMkLst>
            <pc:docMk/>
            <pc:sldMk cId="3711776676" sldId="277"/>
            <ac:spMk id="24" creationId="{71CD1A5C-3161-0189-152F-3479E5D0797C}"/>
          </ac:spMkLst>
        </pc:spChg>
        <pc:spChg chg="add mod">
          <ac:chgData name="Binita Gupta (binitag)" userId="2e1667b5-636b-4c95-a3b3-a8a0dc9f68da" providerId="ADAL" clId="{4219D885-C3A3-B246-9809-061715B5E4E6}" dt="2023-12-04T23:32:55.833" v="9337" actId="1076"/>
          <ac:spMkLst>
            <pc:docMk/>
            <pc:sldMk cId="3711776676" sldId="277"/>
            <ac:spMk id="25" creationId="{D91DEC39-7D54-D1B5-578C-03DA90E58374}"/>
          </ac:spMkLst>
        </pc:spChg>
        <pc:spChg chg="add mod">
          <ac:chgData name="Binita Gupta (binitag)" userId="2e1667b5-636b-4c95-a3b3-a8a0dc9f68da" providerId="ADAL" clId="{4219D885-C3A3-B246-9809-061715B5E4E6}" dt="2023-12-04T23:32:55.833" v="9337" actId="1076"/>
          <ac:spMkLst>
            <pc:docMk/>
            <pc:sldMk cId="3711776676" sldId="277"/>
            <ac:spMk id="26" creationId="{4A532942-1227-616D-106E-770D55FD4397}"/>
          </ac:spMkLst>
        </pc:spChg>
        <pc:spChg chg="add mod">
          <ac:chgData name="Binita Gupta (binitag)" userId="2e1667b5-636b-4c95-a3b3-a8a0dc9f68da" providerId="ADAL" clId="{4219D885-C3A3-B246-9809-061715B5E4E6}" dt="2023-12-04T23:32:55.833" v="9337" actId="1076"/>
          <ac:spMkLst>
            <pc:docMk/>
            <pc:sldMk cId="3711776676" sldId="277"/>
            <ac:spMk id="27" creationId="{93897779-E0B7-9AEB-1526-45D6740D1004}"/>
          </ac:spMkLst>
        </pc:spChg>
        <pc:spChg chg="add mod">
          <ac:chgData name="Binita Gupta (binitag)" userId="2e1667b5-636b-4c95-a3b3-a8a0dc9f68da" providerId="ADAL" clId="{4219D885-C3A3-B246-9809-061715B5E4E6}" dt="2023-12-04T23:32:55.833" v="9337" actId="1076"/>
          <ac:spMkLst>
            <pc:docMk/>
            <pc:sldMk cId="3711776676" sldId="277"/>
            <ac:spMk id="28" creationId="{683A06D8-8019-E9F0-96A7-6780AA4A1047}"/>
          </ac:spMkLst>
        </pc:spChg>
        <pc:spChg chg="add mod">
          <ac:chgData name="Binita Gupta (binitag)" userId="2e1667b5-636b-4c95-a3b3-a8a0dc9f68da" providerId="ADAL" clId="{4219D885-C3A3-B246-9809-061715B5E4E6}" dt="2023-12-04T23:32:55.833" v="9337" actId="1076"/>
          <ac:spMkLst>
            <pc:docMk/>
            <pc:sldMk cId="3711776676" sldId="277"/>
            <ac:spMk id="29" creationId="{0063BE5E-C73E-76D7-5A32-3DD0B9460210}"/>
          </ac:spMkLst>
        </pc:spChg>
        <pc:spChg chg="add mod">
          <ac:chgData name="Binita Gupta (binitag)" userId="2e1667b5-636b-4c95-a3b3-a8a0dc9f68da" providerId="ADAL" clId="{4219D885-C3A3-B246-9809-061715B5E4E6}" dt="2023-12-04T23:32:55.833" v="9337" actId="1076"/>
          <ac:spMkLst>
            <pc:docMk/>
            <pc:sldMk cId="3711776676" sldId="277"/>
            <ac:spMk id="30" creationId="{2B4D87E8-6B0F-412B-C8C7-F175CB5A1E64}"/>
          </ac:spMkLst>
        </pc:spChg>
        <pc:spChg chg="add mod">
          <ac:chgData name="Binita Gupta (binitag)" userId="2e1667b5-636b-4c95-a3b3-a8a0dc9f68da" providerId="ADAL" clId="{4219D885-C3A3-B246-9809-061715B5E4E6}" dt="2023-12-04T23:32:55.833" v="9337" actId="1076"/>
          <ac:spMkLst>
            <pc:docMk/>
            <pc:sldMk cId="3711776676" sldId="277"/>
            <ac:spMk id="31" creationId="{F58326FF-C3B2-6248-0D8A-7F5E9FC747A0}"/>
          </ac:spMkLst>
        </pc:spChg>
        <pc:spChg chg="add mod">
          <ac:chgData name="Binita Gupta (binitag)" userId="2e1667b5-636b-4c95-a3b3-a8a0dc9f68da" providerId="ADAL" clId="{4219D885-C3A3-B246-9809-061715B5E4E6}" dt="2023-12-04T23:32:55.833" v="9337" actId="1076"/>
          <ac:spMkLst>
            <pc:docMk/>
            <pc:sldMk cId="3711776676" sldId="277"/>
            <ac:spMk id="36" creationId="{608AC470-441B-6318-51D6-57852897F0F8}"/>
          </ac:spMkLst>
        </pc:spChg>
        <pc:spChg chg="add mod">
          <ac:chgData name="Binita Gupta (binitag)" userId="2e1667b5-636b-4c95-a3b3-a8a0dc9f68da" providerId="ADAL" clId="{4219D885-C3A3-B246-9809-061715B5E4E6}" dt="2023-12-05T03:41:54.683" v="10612" actId="115"/>
          <ac:spMkLst>
            <pc:docMk/>
            <pc:sldMk cId="3711776676" sldId="277"/>
            <ac:spMk id="43" creationId="{05D15E4F-AC10-CAB0-3FBB-8448750E1DBE}"/>
          </ac:spMkLst>
        </pc:spChg>
        <pc:spChg chg="add del mod">
          <ac:chgData name="Binita Gupta (binitag)" userId="2e1667b5-636b-4c95-a3b3-a8a0dc9f68da" providerId="ADAL" clId="{4219D885-C3A3-B246-9809-061715B5E4E6}" dt="2023-12-04T22:39:05.869" v="8406" actId="478"/>
          <ac:spMkLst>
            <pc:docMk/>
            <pc:sldMk cId="3711776676" sldId="277"/>
            <ac:spMk id="44" creationId="{9A56BF67-DD66-A5F8-DC6F-F283D183FFE0}"/>
          </ac:spMkLst>
        </pc:spChg>
        <pc:spChg chg="add mod">
          <ac:chgData name="Binita Gupta (binitag)" userId="2e1667b5-636b-4c95-a3b3-a8a0dc9f68da" providerId="ADAL" clId="{4219D885-C3A3-B246-9809-061715B5E4E6}" dt="2023-12-04T23:32:55.833" v="9337" actId="1076"/>
          <ac:spMkLst>
            <pc:docMk/>
            <pc:sldMk cId="3711776676" sldId="277"/>
            <ac:spMk id="45" creationId="{828944E4-CE15-4371-8C9B-30384F94BA6F}"/>
          </ac:spMkLst>
        </pc:spChg>
        <pc:spChg chg="add del mod">
          <ac:chgData name="Binita Gupta (binitag)" userId="2e1667b5-636b-4c95-a3b3-a8a0dc9f68da" providerId="ADAL" clId="{4219D885-C3A3-B246-9809-061715B5E4E6}" dt="2023-12-04T22:39:05.869" v="8406" actId="478"/>
          <ac:spMkLst>
            <pc:docMk/>
            <pc:sldMk cId="3711776676" sldId="277"/>
            <ac:spMk id="46" creationId="{8CECF6BB-EC6F-59F3-81CB-441600CD9306}"/>
          </ac:spMkLst>
        </pc:spChg>
        <pc:spChg chg="add mod">
          <ac:chgData name="Binita Gupta (binitag)" userId="2e1667b5-636b-4c95-a3b3-a8a0dc9f68da" providerId="ADAL" clId="{4219D885-C3A3-B246-9809-061715B5E4E6}" dt="2023-12-04T23:32:55.833" v="9337" actId="1076"/>
          <ac:spMkLst>
            <pc:docMk/>
            <pc:sldMk cId="3711776676" sldId="277"/>
            <ac:spMk id="47" creationId="{F9FF204D-EAA4-AB0A-A375-14F636E97A23}"/>
          </ac:spMkLst>
        </pc:spChg>
        <pc:spChg chg="add del mod">
          <ac:chgData name="Binita Gupta (binitag)" userId="2e1667b5-636b-4c95-a3b3-a8a0dc9f68da" providerId="ADAL" clId="{4219D885-C3A3-B246-9809-061715B5E4E6}" dt="2023-12-04T22:39:05.869" v="8406" actId="478"/>
          <ac:spMkLst>
            <pc:docMk/>
            <pc:sldMk cId="3711776676" sldId="277"/>
            <ac:spMk id="48" creationId="{98901C80-C64E-07BF-EDCF-94C12735FEAC}"/>
          </ac:spMkLst>
        </pc:spChg>
        <pc:spChg chg="add del mod">
          <ac:chgData name="Binita Gupta (binitag)" userId="2e1667b5-636b-4c95-a3b3-a8a0dc9f68da" providerId="ADAL" clId="{4219D885-C3A3-B246-9809-061715B5E4E6}" dt="2023-12-04T22:39:05.869" v="8406" actId="478"/>
          <ac:spMkLst>
            <pc:docMk/>
            <pc:sldMk cId="3711776676" sldId="277"/>
            <ac:spMk id="49" creationId="{597265A2-70C8-A3D6-47C5-A33C4CCD8F7F}"/>
          </ac:spMkLst>
        </pc:spChg>
        <pc:spChg chg="add del mod">
          <ac:chgData name="Binita Gupta (binitag)" userId="2e1667b5-636b-4c95-a3b3-a8a0dc9f68da" providerId="ADAL" clId="{4219D885-C3A3-B246-9809-061715B5E4E6}" dt="2023-12-04T22:31:53.688" v="8331" actId="478"/>
          <ac:spMkLst>
            <pc:docMk/>
            <pc:sldMk cId="3711776676" sldId="277"/>
            <ac:spMk id="50" creationId="{EF7BA951-E0E5-7F7D-6ED8-F444FBC565B0}"/>
          </ac:spMkLst>
        </pc:spChg>
        <pc:spChg chg="add mod">
          <ac:chgData name="Binita Gupta (binitag)" userId="2e1667b5-636b-4c95-a3b3-a8a0dc9f68da" providerId="ADAL" clId="{4219D885-C3A3-B246-9809-061715B5E4E6}" dt="2023-12-04T23:32:55.833" v="9337" actId="1076"/>
          <ac:spMkLst>
            <pc:docMk/>
            <pc:sldMk cId="3711776676" sldId="277"/>
            <ac:spMk id="51" creationId="{25F9FDE3-78CE-4D3C-D9B2-A08B3E0D079F}"/>
          </ac:spMkLst>
        </pc:spChg>
        <pc:spChg chg="add mod">
          <ac:chgData name="Binita Gupta (binitag)" userId="2e1667b5-636b-4c95-a3b3-a8a0dc9f68da" providerId="ADAL" clId="{4219D885-C3A3-B246-9809-061715B5E4E6}" dt="2023-12-05T03:22:29.495" v="9887" actId="1076"/>
          <ac:spMkLst>
            <pc:docMk/>
            <pc:sldMk cId="3711776676" sldId="277"/>
            <ac:spMk id="63" creationId="{AC2D59B2-75D3-C113-38FB-781DF4ACA387}"/>
          </ac:spMkLst>
        </pc:spChg>
        <pc:spChg chg="add del mod">
          <ac:chgData name="Binita Gupta (binitag)" userId="2e1667b5-636b-4c95-a3b3-a8a0dc9f68da" providerId="ADAL" clId="{4219D885-C3A3-B246-9809-061715B5E4E6}" dt="2023-12-04T22:35:44.829" v="8366" actId="478"/>
          <ac:spMkLst>
            <pc:docMk/>
            <pc:sldMk cId="3711776676" sldId="277"/>
            <ac:spMk id="64" creationId="{C72E4FC4-388F-3BB1-C570-12070ED62209}"/>
          </ac:spMkLst>
        </pc:spChg>
        <pc:spChg chg="add del mod">
          <ac:chgData name="Binita Gupta (binitag)" userId="2e1667b5-636b-4c95-a3b3-a8a0dc9f68da" providerId="ADAL" clId="{4219D885-C3A3-B246-9809-061715B5E4E6}" dt="2023-12-04T22:35:44.829" v="8366" actId="478"/>
          <ac:spMkLst>
            <pc:docMk/>
            <pc:sldMk cId="3711776676" sldId="277"/>
            <ac:spMk id="65" creationId="{10DC5C0B-D4F6-BC2C-EC75-DA46DE862C74}"/>
          </ac:spMkLst>
        </pc:spChg>
        <pc:spChg chg="add del mod">
          <ac:chgData name="Binita Gupta (binitag)" userId="2e1667b5-636b-4c95-a3b3-a8a0dc9f68da" providerId="ADAL" clId="{4219D885-C3A3-B246-9809-061715B5E4E6}" dt="2023-12-04T22:35:44.829" v="8366" actId="478"/>
          <ac:spMkLst>
            <pc:docMk/>
            <pc:sldMk cId="3711776676" sldId="277"/>
            <ac:spMk id="66" creationId="{A8771C3A-7567-391D-C9AE-E520BB8BF70C}"/>
          </ac:spMkLst>
        </pc:spChg>
        <pc:spChg chg="add mod">
          <ac:chgData name="Binita Gupta (binitag)" userId="2e1667b5-636b-4c95-a3b3-a8a0dc9f68da" providerId="ADAL" clId="{4219D885-C3A3-B246-9809-061715B5E4E6}" dt="2023-12-05T03:22:26.024" v="9886" actId="1076"/>
          <ac:spMkLst>
            <pc:docMk/>
            <pc:sldMk cId="3711776676" sldId="277"/>
            <ac:spMk id="79" creationId="{AECF8823-2526-1E52-20BC-9245044E8BCE}"/>
          </ac:spMkLst>
        </pc:spChg>
        <pc:spChg chg="add mod">
          <ac:chgData name="Binita Gupta (binitag)" userId="2e1667b5-636b-4c95-a3b3-a8a0dc9f68da" providerId="ADAL" clId="{4219D885-C3A3-B246-9809-061715B5E4E6}" dt="2023-12-05T03:20:20.412" v="9861" actId="14100"/>
          <ac:spMkLst>
            <pc:docMk/>
            <pc:sldMk cId="3711776676" sldId="277"/>
            <ac:spMk id="80" creationId="{70B9A0D3-2E49-0646-17B0-F179F3269053}"/>
          </ac:spMkLst>
        </pc:spChg>
        <pc:spChg chg="add mod">
          <ac:chgData name="Binita Gupta (binitag)" userId="2e1667b5-636b-4c95-a3b3-a8a0dc9f68da" providerId="ADAL" clId="{4219D885-C3A3-B246-9809-061715B5E4E6}" dt="2023-12-05T03:22:13.832" v="9885" actId="14100"/>
          <ac:spMkLst>
            <pc:docMk/>
            <pc:sldMk cId="3711776676" sldId="277"/>
            <ac:spMk id="82" creationId="{C7DAAF49-6918-C2BC-6BD6-8BD2A0562494}"/>
          </ac:spMkLst>
        </pc:spChg>
        <pc:spChg chg="add del mod">
          <ac:chgData name="Binita Gupta (binitag)" userId="2e1667b5-636b-4c95-a3b3-a8a0dc9f68da" providerId="ADAL" clId="{4219D885-C3A3-B246-9809-061715B5E4E6}" dt="2023-12-05T03:22:52.326" v="9889" actId="478"/>
          <ac:spMkLst>
            <pc:docMk/>
            <pc:sldMk cId="3711776676" sldId="277"/>
            <ac:spMk id="83" creationId="{D0238BF8-1E56-2E4B-CB45-14ED2B1702FB}"/>
          </ac:spMkLst>
        </pc:spChg>
        <pc:spChg chg="add del mod">
          <ac:chgData name="Binita Gupta (binitag)" userId="2e1667b5-636b-4c95-a3b3-a8a0dc9f68da" providerId="ADAL" clId="{4219D885-C3A3-B246-9809-061715B5E4E6}" dt="2023-12-05T21:00:36.368" v="18415" actId="478"/>
          <ac:spMkLst>
            <pc:docMk/>
            <pc:sldMk cId="3711776676" sldId="277"/>
            <ac:spMk id="85" creationId="{05383F32-88E7-D07E-D1B3-FCD240300821}"/>
          </ac:spMkLst>
        </pc:spChg>
        <pc:cxnChg chg="add mod">
          <ac:chgData name="Binita Gupta (binitag)" userId="2e1667b5-636b-4c95-a3b3-a8a0dc9f68da" providerId="ADAL" clId="{4219D885-C3A3-B246-9809-061715B5E4E6}" dt="2023-12-04T23:32:55.833" v="9337" actId="1076"/>
          <ac:cxnSpMkLst>
            <pc:docMk/>
            <pc:sldMk cId="3711776676" sldId="277"/>
            <ac:cxnSpMk id="33" creationId="{C212FDC7-47C3-0BAE-8AB8-1CB923DEBA43}"/>
          </ac:cxnSpMkLst>
        </pc:cxnChg>
        <pc:cxnChg chg="add mod">
          <ac:chgData name="Binita Gupta (binitag)" userId="2e1667b5-636b-4c95-a3b3-a8a0dc9f68da" providerId="ADAL" clId="{4219D885-C3A3-B246-9809-061715B5E4E6}" dt="2023-12-04T23:32:55.833" v="9337" actId="1076"/>
          <ac:cxnSpMkLst>
            <pc:docMk/>
            <pc:sldMk cId="3711776676" sldId="277"/>
            <ac:cxnSpMk id="34" creationId="{009B25CC-BCE7-1911-797F-20657D885E16}"/>
          </ac:cxnSpMkLst>
        </pc:cxnChg>
        <pc:cxnChg chg="add mod">
          <ac:chgData name="Binita Gupta (binitag)" userId="2e1667b5-636b-4c95-a3b3-a8a0dc9f68da" providerId="ADAL" clId="{4219D885-C3A3-B246-9809-061715B5E4E6}" dt="2023-12-04T23:32:55.833" v="9337" actId="1076"/>
          <ac:cxnSpMkLst>
            <pc:docMk/>
            <pc:sldMk cId="3711776676" sldId="277"/>
            <ac:cxnSpMk id="35" creationId="{A66EBE32-3FC1-C940-1166-68EC2283CC93}"/>
          </ac:cxnSpMkLst>
        </pc:cxnChg>
        <pc:cxnChg chg="add mod">
          <ac:chgData name="Binita Gupta (binitag)" userId="2e1667b5-636b-4c95-a3b3-a8a0dc9f68da" providerId="ADAL" clId="{4219D885-C3A3-B246-9809-061715B5E4E6}" dt="2023-12-04T23:32:55.833" v="9337" actId="1076"/>
          <ac:cxnSpMkLst>
            <pc:docMk/>
            <pc:sldMk cId="3711776676" sldId="277"/>
            <ac:cxnSpMk id="52" creationId="{9B0AF17C-A2C9-C2C1-F6CE-15380BFCA2D4}"/>
          </ac:cxnSpMkLst>
        </pc:cxnChg>
        <pc:cxnChg chg="add mod">
          <ac:chgData name="Binita Gupta (binitag)" userId="2e1667b5-636b-4c95-a3b3-a8a0dc9f68da" providerId="ADAL" clId="{4219D885-C3A3-B246-9809-061715B5E4E6}" dt="2023-12-04T23:32:55.833" v="9337" actId="1076"/>
          <ac:cxnSpMkLst>
            <pc:docMk/>
            <pc:sldMk cId="3711776676" sldId="277"/>
            <ac:cxnSpMk id="54" creationId="{065A633C-02E2-29A3-2B6C-C8A4F1E6C7C4}"/>
          </ac:cxnSpMkLst>
        </pc:cxnChg>
        <pc:cxnChg chg="add del mod">
          <ac:chgData name="Binita Gupta (binitag)" userId="2e1667b5-636b-4c95-a3b3-a8a0dc9f68da" providerId="ADAL" clId="{4219D885-C3A3-B246-9809-061715B5E4E6}" dt="2023-12-04T22:38:38.347" v="8398" actId="478"/>
          <ac:cxnSpMkLst>
            <pc:docMk/>
            <pc:sldMk cId="3711776676" sldId="277"/>
            <ac:cxnSpMk id="70" creationId="{3001C363-D90A-468B-A234-62CAD5DFF73B}"/>
          </ac:cxnSpMkLst>
        </pc:cxnChg>
        <pc:cxnChg chg="add del mod">
          <ac:chgData name="Binita Gupta (binitag)" userId="2e1667b5-636b-4c95-a3b3-a8a0dc9f68da" providerId="ADAL" clId="{4219D885-C3A3-B246-9809-061715B5E4E6}" dt="2023-12-04T22:38:39.744" v="8399" actId="478"/>
          <ac:cxnSpMkLst>
            <pc:docMk/>
            <pc:sldMk cId="3711776676" sldId="277"/>
            <ac:cxnSpMk id="72" creationId="{4BD0AFD1-68EE-C9E2-DE76-F7D91F14F3BE}"/>
          </ac:cxnSpMkLst>
        </pc:cxnChg>
        <pc:cxnChg chg="add mod">
          <ac:chgData name="Binita Gupta (binitag)" userId="2e1667b5-636b-4c95-a3b3-a8a0dc9f68da" providerId="ADAL" clId="{4219D885-C3A3-B246-9809-061715B5E4E6}" dt="2023-12-04T23:32:55.833" v="9337" actId="1076"/>
          <ac:cxnSpMkLst>
            <pc:docMk/>
            <pc:sldMk cId="3711776676" sldId="277"/>
            <ac:cxnSpMk id="74" creationId="{D21B1AF2-FC71-D79E-EB24-615308F4726E}"/>
          </ac:cxnSpMkLst>
        </pc:cxnChg>
        <pc:cxnChg chg="add mod">
          <ac:chgData name="Binita Gupta (binitag)" userId="2e1667b5-636b-4c95-a3b3-a8a0dc9f68da" providerId="ADAL" clId="{4219D885-C3A3-B246-9809-061715B5E4E6}" dt="2023-12-04T23:32:55.833" v="9337" actId="1076"/>
          <ac:cxnSpMkLst>
            <pc:docMk/>
            <pc:sldMk cId="3711776676" sldId="277"/>
            <ac:cxnSpMk id="75" creationId="{BEA719EF-981E-5B2F-5925-5E04CB88C42D}"/>
          </ac:cxnSpMkLst>
        </pc:cxnChg>
        <pc:cxnChg chg="add mod">
          <ac:chgData name="Binita Gupta (binitag)" userId="2e1667b5-636b-4c95-a3b3-a8a0dc9f68da" providerId="ADAL" clId="{4219D885-C3A3-B246-9809-061715B5E4E6}" dt="2023-12-04T23:32:55.833" v="9337" actId="1076"/>
          <ac:cxnSpMkLst>
            <pc:docMk/>
            <pc:sldMk cId="3711776676" sldId="277"/>
            <ac:cxnSpMk id="76" creationId="{E6A77C08-FA39-76A6-B1E2-A471C8FB0EA8}"/>
          </ac:cxnSpMkLst>
        </pc:cxnChg>
        <pc:cxnChg chg="add mod">
          <ac:chgData name="Binita Gupta (binitag)" userId="2e1667b5-636b-4c95-a3b3-a8a0dc9f68da" providerId="ADAL" clId="{4219D885-C3A3-B246-9809-061715B5E4E6}" dt="2023-12-04T23:32:55.833" v="9337" actId="1076"/>
          <ac:cxnSpMkLst>
            <pc:docMk/>
            <pc:sldMk cId="3711776676" sldId="277"/>
            <ac:cxnSpMk id="81" creationId="{2C175393-A5B1-2959-204A-25E0ED377982}"/>
          </ac:cxnSpMkLst>
        </pc:cxnChg>
      </pc:sldChg>
      <pc:sldChg chg="modSp add mod modNotesTx">
        <pc:chgData name="Binita Gupta (binitag)" userId="2e1667b5-636b-4c95-a3b3-a8a0dc9f68da" providerId="ADAL" clId="{4219D885-C3A3-B246-9809-061715B5E4E6}" dt="2023-12-13T21:59:38.048" v="21508" actId="20577"/>
        <pc:sldMkLst>
          <pc:docMk/>
          <pc:sldMk cId="1022481865" sldId="278"/>
        </pc:sldMkLst>
        <pc:spChg chg="mod">
          <ac:chgData name="Binita Gupta (binitag)" userId="2e1667b5-636b-4c95-a3b3-a8a0dc9f68da" providerId="ADAL" clId="{4219D885-C3A3-B246-9809-061715B5E4E6}" dt="2023-12-05T18:55:09.349" v="18140" actId="20577"/>
          <ac:spMkLst>
            <pc:docMk/>
            <pc:sldMk cId="1022481865" sldId="278"/>
            <ac:spMk id="4097" creationId="{00000000-0000-0000-0000-000000000000}"/>
          </ac:spMkLst>
        </pc:spChg>
        <pc:spChg chg="mod">
          <ac:chgData name="Binita Gupta (binitag)" userId="2e1667b5-636b-4c95-a3b3-a8a0dc9f68da" providerId="ADAL" clId="{4219D885-C3A3-B246-9809-061715B5E4E6}" dt="2023-12-06T05:23:10.527" v="20441" actId="20577"/>
          <ac:spMkLst>
            <pc:docMk/>
            <pc:sldMk cId="1022481865" sldId="278"/>
            <ac:spMk id="4098" creationId="{00000000-0000-0000-0000-000000000000}"/>
          </ac:spMkLst>
        </pc:spChg>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pChg chg="mod">
          <ac:chgData name="Binita Gupta (binitag)" userId="2e1667b5-636b-4c95-a3b3-a8a0dc9f68da" providerId="ADAL" clId="{4219D885-C3A3-B246-9809-061715B5E4E6}" dt="2023-12-04T23:34:18.173" v="9387"/>
          <ac:spMkLst>
            <pc:docMk/>
            <pc:sldMk cId="162017798" sldId="279"/>
            <ac:spMk id="2" creationId="{7500DC9F-1940-28C4-CFA6-DB7768DA3513}"/>
          </ac:spMkLst>
        </pc:spChg>
        <pc:spChg chg="add del mod">
          <ac:chgData name="Binita Gupta (binitag)" userId="2e1667b5-636b-4c95-a3b3-a8a0dc9f68da" providerId="ADAL" clId="{4219D885-C3A3-B246-9809-061715B5E4E6}" dt="2023-12-04T23:36:13.837" v="9417" actId="478"/>
          <ac:spMkLst>
            <pc:docMk/>
            <pc:sldMk cId="162017798" sldId="279"/>
            <ac:spMk id="3" creationId="{460BE8FC-6123-6F43-005C-B18C67AD8514}"/>
          </ac:spMkLst>
        </pc:spChg>
        <pc:spChg chg="mod">
          <ac:chgData name="Binita Gupta (binitag)" userId="2e1667b5-636b-4c95-a3b3-a8a0dc9f68da" providerId="ADAL" clId="{4219D885-C3A3-B246-9809-061715B5E4E6}" dt="2023-12-04T23:34:28.113" v="9388" actId="1076"/>
          <ac:spMkLst>
            <pc:docMk/>
            <pc:sldMk cId="162017798" sldId="279"/>
            <ac:spMk id="7" creationId="{AFEB1291-2208-08CD-D3ED-A023ADE7244C}"/>
          </ac:spMkLst>
        </pc:spChg>
        <pc:spChg chg="add mod">
          <ac:chgData name="Binita Gupta (binitag)" userId="2e1667b5-636b-4c95-a3b3-a8a0dc9f68da" providerId="ADAL" clId="{4219D885-C3A3-B246-9809-061715B5E4E6}" dt="2023-12-05T03:43:47.839" v="10635" actId="14100"/>
          <ac:spMkLst>
            <pc:docMk/>
            <pc:sldMk cId="162017798" sldId="279"/>
            <ac:spMk id="8" creationId="{3FC4F349-B56B-113D-B804-A0A8AD92E48D}"/>
          </ac:spMkLst>
        </pc:spChg>
        <pc:spChg chg="mod">
          <ac:chgData name="Binita Gupta (binitag)" userId="2e1667b5-636b-4c95-a3b3-a8a0dc9f68da" providerId="ADAL" clId="{4219D885-C3A3-B246-9809-061715B5E4E6}" dt="2023-12-04T23:34:28.113" v="9388" actId="1076"/>
          <ac:spMkLst>
            <pc:docMk/>
            <pc:sldMk cId="162017798" sldId="279"/>
            <ac:spMk id="9" creationId="{D21E1DB4-6783-2603-456D-B8AA7C58132D}"/>
          </ac:spMkLst>
        </pc:spChg>
        <pc:spChg chg="mod">
          <ac:chgData name="Binita Gupta (binitag)" userId="2e1667b5-636b-4c95-a3b3-a8a0dc9f68da" providerId="ADAL" clId="{4219D885-C3A3-B246-9809-061715B5E4E6}" dt="2023-12-04T23:34:28.113" v="9388" actId="1076"/>
          <ac:spMkLst>
            <pc:docMk/>
            <pc:sldMk cId="162017798" sldId="279"/>
            <ac:spMk id="10" creationId="{EF2B6668-64BC-EA21-447E-69029534A3C0}"/>
          </ac:spMkLst>
        </pc:spChg>
        <pc:spChg chg="mod">
          <ac:chgData name="Binita Gupta (binitag)" userId="2e1667b5-636b-4c95-a3b3-a8a0dc9f68da" providerId="ADAL" clId="{4219D885-C3A3-B246-9809-061715B5E4E6}" dt="2023-12-04T23:34:28.113" v="9388" actId="1076"/>
          <ac:spMkLst>
            <pc:docMk/>
            <pc:sldMk cId="162017798" sldId="279"/>
            <ac:spMk id="13" creationId="{5A8F6F75-1B3E-2A1A-CE13-FCA3E3268F53}"/>
          </ac:spMkLst>
        </pc:spChg>
        <pc:spChg chg="mod">
          <ac:chgData name="Binita Gupta (binitag)" userId="2e1667b5-636b-4c95-a3b3-a8a0dc9f68da" providerId="ADAL" clId="{4219D885-C3A3-B246-9809-061715B5E4E6}" dt="2023-12-04T23:34:28.113" v="9388" actId="1076"/>
          <ac:spMkLst>
            <pc:docMk/>
            <pc:sldMk cId="162017798" sldId="279"/>
            <ac:spMk id="14" creationId="{1E0868CA-C697-06E7-18B9-923C100F92EE}"/>
          </ac:spMkLst>
        </pc:spChg>
        <pc:spChg chg="mod">
          <ac:chgData name="Binita Gupta (binitag)" userId="2e1667b5-636b-4c95-a3b3-a8a0dc9f68da" providerId="ADAL" clId="{4219D885-C3A3-B246-9809-061715B5E4E6}" dt="2023-12-04T23:34:28.113" v="9388" actId="1076"/>
          <ac:spMkLst>
            <pc:docMk/>
            <pc:sldMk cId="162017798" sldId="279"/>
            <ac:spMk id="15" creationId="{9BCDC1B4-623F-48E8-2DEC-D060BD4135BF}"/>
          </ac:spMkLst>
        </pc:spChg>
        <pc:spChg chg="add mod">
          <ac:chgData name="Binita Gupta (binitag)" userId="2e1667b5-636b-4c95-a3b3-a8a0dc9f68da" providerId="ADAL" clId="{4219D885-C3A3-B246-9809-061715B5E4E6}" dt="2023-12-05T00:58:45.550" v="9532" actId="1076"/>
          <ac:spMkLst>
            <pc:docMk/>
            <pc:sldMk cId="162017798" sldId="279"/>
            <ac:spMk id="16" creationId="{8E2586CD-C86E-AEB1-A58B-8C3A2AEB60B5}"/>
          </ac:spMkLst>
        </pc:spChg>
        <pc:spChg chg="add mod">
          <ac:chgData name="Binita Gupta (binitag)" userId="2e1667b5-636b-4c95-a3b3-a8a0dc9f68da" providerId="ADAL" clId="{4219D885-C3A3-B246-9809-061715B5E4E6}" dt="2023-12-05T03:36:52.497" v="10555" actId="20577"/>
          <ac:spMkLst>
            <pc:docMk/>
            <pc:sldMk cId="162017798" sldId="279"/>
            <ac:spMk id="17" creationId="{CF8D9F55-43B3-4D2B-5F4B-89DBF0A36463}"/>
          </ac:spMkLst>
        </pc:spChg>
        <pc:spChg chg="add mod">
          <ac:chgData name="Binita Gupta (binitag)" userId="2e1667b5-636b-4c95-a3b3-a8a0dc9f68da" providerId="ADAL" clId="{4219D885-C3A3-B246-9809-061715B5E4E6}" dt="2023-12-05T15:42:42.606" v="11751" actId="14100"/>
          <ac:spMkLst>
            <pc:docMk/>
            <pc:sldMk cId="162017798" sldId="279"/>
            <ac:spMk id="18" creationId="{A76495CE-5DC2-0F55-69A4-54EEC4E5CB49}"/>
          </ac:spMkLst>
        </pc:spChg>
        <pc:spChg chg="mod">
          <ac:chgData name="Binita Gupta (binitag)" userId="2e1667b5-636b-4c95-a3b3-a8a0dc9f68da" providerId="ADAL" clId="{4219D885-C3A3-B246-9809-061715B5E4E6}" dt="2023-12-04T23:34:28.113" v="9388" actId="1076"/>
          <ac:spMkLst>
            <pc:docMk/>
            <pc:sldMk cId="162017798" sldId="279"/>
            <ac:spMk id="19" creationId="{3F1A6D87-AB98-F476-E476-2208C1595E39}"/>
          </ac:spMkLst>
        </pc:spChg>
        <pc:spChg chg="mod">
          <ac:chgData name="Binita Gupta (binitag)" userId="2e1667b5-636b-4c95-a3b3-a8a0dc9f68da" providerId="ADAL" clId="{4219D885-C3A3-B246-9809-061715B5E4E6}" dt="2023-12-04T23:34:28.113" v="9388" actId="1076"/>
          <ac:spMkLst>
            <pc:docMk/>
            <pc:sldMk cId="162017798" sldId="279"/>
            <ac:spMk id="20" creationId="{E814277D-A67F-5BD9-054A-85F3095A1681}"/>
          </ac:spMkLst>
        </pc:spChg>
        <pc:spChg chg="mod">
          <ac:chgData name="Binita Gupta (binitag)" userId="2e1667b5-636b-4c95-a3b3-a8a0dc9f68da" providerId="ADAL" clId="{4219D885-C3A3-B246-9809-061715B5E4E6}" dt="2023-12-04T23:34:28.113" v="9388" actId="1076"/>
          <ac:spMkLst>
            <pc:docMk/>
            <pc:sldMk cId="162017798" sldId="279"/>
            <ac:spMk id="21" creationId="{38118A08-C11A-DB8A-8DD7-1D257BCC3F60}"/>
          </ac:spMkLst>
        </pc:spChg>
        <pc:spChg chg="mod">
          <ac:chgData name="Binita Gupta (binitag)" userId="2e1667b5-636b-4c95-a3b3-a8a0dc9f68da" providerId="ADAL" clId="{4219D885-C3A3-B246-9809-061715B5E4E6}" dt="2023-12-04T23:34:28.113" v="9388" actId="1076"/>
          <ac:spMkLst>
            <pc:docMk/>
            <pc:sldMk cId="162017798" sldId="279"/>
            <ac:spMk id="22" creationId="{3F88257E-B24E-F767-1599-B0E232CF2DBB}"/>
          </ac:spMkLst>
        </pc:spChg>
        <pc:spChg chg="mod">
          <ac:chgData name="Binita Gupta (binitag)" userId="2e1667b5-636b-4c95-a3b3-a8a0dc9f68da" providerId="ADAL" clId="{4219D885-C3A3-B246-9809-061715B5E4E6}" dt="2023-12-04T23:34:28.113" v="9388" actId="1076"/>
          <ac:spMkLst>
            <pc:docMk/>
            <pc:sldMk cId="162017798" sldId="279"/>
            <ac:spMk id="23" creationId="{75B101A9-2704-7A82-FA39-CCCE6798B3CB}"/>
          </ac:spMkLst>
        </pc:spChg>
        <pc:spChg chg="mod">
          <ac:chgData name="Binita Gupta (binitag)" userId="2e1667b5-636b-4c95-a3b3-a8a0dc9f68da" providerId="ADAL" clId="{4219D885-C3A3-B246-9809-061715B5E4E6}" dt="2023-12-04T23:34:28.113" v="9388" actId="1076"/>
          <ac:spMkLst>
            <pc:docMk/>
            <pc:sldMk cId="162017798" sldId="279"/>
            <ac:spMk id="24" creationId="{71CD1A5C-3161-0189-152F-3479E5D0797C}"/>
          </ac:spMkLst>
        </pc:spChg>
        <pc:spChg chg="mod">
          <ac:chgData name="Binita Gupta (binitag)" userId="2e1667b5-636b-4c95-a3b3-a8a0dc9f68da" providerId="ADAL" clId="{4219D885-C3A3-B246-9809-061715B5E4E6}" dt="2023-12-04T23:34:28.113" v="9388" actId="1076"/>
          <ac:spMkLst>
            <pc:docMk/>
            <pc:sldMk cId="162017798" sldId="279"/>
            <ac:spMk id="25" creationId="{D91DEC39-7D54-D1B5-578C-03DA90E58374}"/>
          </ac:spMkLst>
        </pc:spChg>
        <pc:spChg chg="mod">
          <ac:chgData name="Binita Gupta (binitag)" userId="2e1667b5-636b-4c95-a3b3-a8a0dc9f68da" providerId="ADAL" clId="{4219D885-C3A3-B246-9809-061715B5E4E6}" dt="2023-12-04T23:34:28.113" v="9388" actId="1076"/>
          <ac:spMkLst>
            <pc:docMk/>
            <pc:sldMk cId="162017798" sldId="279"/>
            <ac:spMk id="26" creationId="{4A532942-1227-616D-106E-770D55FD4397}"/>
          </ac:spMkLst>
        </pc:spChg>
        <pc:spChg chg="mod">
          <ac:chgData name="Binita Gupta (binitag)" userId="2e1667b5-636b-4c95-a3b3-a8a0dc9f68da" providerId="ADAL" clId="{4219D885-C3A3-B246-9809-061715B5E4E6}" dt="2023-12-04T23:34:28.113" v="9388" actId="1076"/>
          <ac:spMkLst>
            <pc:docMk/>
            <pc:sldMk cId="162017798" sldId="279"/>
            <ac:spMk id="27" creationId="{93897779-E0B7-9AEB-1526-45D6740D1004}"/>
          </ac:spMkLst>
        </pc:spChg>
        <pc:spChg chg="mod">
          <ac:chgData name="Binita Gupta (binitag)" userId="2e1667b5-636b-4c95-a3b3-a8a0dc9f68da" providerId="ADAL" clId="{4219D885-C3A3-B246-9809-061715B5E4E6}" dt="2023-12-04T23:34:28.113" v="9388" actId="1076"/>
          <ac:spMkLst>
            <pc:docMk/>
            <pc:sldMk cId="162017798" sldId="279"/>
            <ac:spMk id="28" creationId="{683A06D8-8019-E9F0-96A7-6780AA4A1047}"/>
          </ac:spMkLst>
        </pc:spChg>
        <pc:spChg chg="mod">
          <ac:chgData name="Binita Gupta (binitag)" userId="2e1667b5-636b-4c95-a3b3-a8a0dc9f68da" providerId="ADAL" clId="{4219D885-C3A3-B246-9809-061715B5E4E6}" dt="2023-12-04T23:34:28.113" v="9388" actId="1076"/>
          <ac:spMkLst>
            <pc:docMk/>
            <pc:sldMk cId="162017798" sldId="279"/>
            <ac:spMk id="29" creationId="{0063BE5E-C73E-76D7-5A32-3DD0B9460210}"/>
          </ac:spMkLst>
        </pc:spChg>
        <pc:spChg chg="mod">
          <ac:chgData name="Binita Gupta (binitag)" userId="2e1667b5-636b-4c95-a3b3-a8a0dc9f68da" providerId="ADAL" clId="{4219D885-C3A3-B246-9809-061715B5E4E6}" dt="2023-12-04T23:34:28.113" v="9388" actId="1076"/>
          <ac:spMkLst>
            <pc:docMk/>
            <pc:sldMk cId="162017798" sldId="279"/>
            <ac:spMk id="30" creationId="{2B4D87E8-6B0F-412B-C8C7-F175CB5A1E64}"/>
          </ac:spMkLst>
        </pc:spChg>
        <pc:spChg chg="mod">
          <ac:chgData name="Binita Gupta (binitag)" userId="2e1667b5-636b-4c95-a3b3-a8a0dc9f68da" providerId="ADAL" clId="{4219D885-C3A3-B246-9809-061715B5E4E6}" dt="2023-12-05T03:09:17.326" v="9573" actId="1076"/>
          <ac:spMkLst>
            <pc:docMk/>
            <pc:sldMk cId="162017798" sldId="279"/>
            <ac:spMk id="31" creationId="{F58326FF-C3B2-6248-0D8A-7F5E9FC747A0}"/>
          </ac:spMkLst>
        </pc:spChg>
        <pc:spChg chg="mod">
          <ac:chgData name="Binita Gupta (binitag)" userId="2e1667b5-636b-4c95-a3b3-a8a0dc9f68da" providerId="ADAL" clId="{4219D885-C3A3-B246-9809-061715B5E4E6}" dt="2023-12-05T03:09:21.719" v="9574" actId="14100"/>
          <ac:spMkLst>
            <pc:docMk/>
            <pc:sldMk cId="162017798" sldId="279"/>
            <ac:spMk id="36" creationId="{608AC470-441B-6318-51D6-57852897F0F8}"/>
          </ac:spMkLst>
        </pc:spChg>
        <pc:spChg chg="add mod">
          <ac:chgData name="Binita Gupta (binitag)" userId="2e1667b5-636b-4c95-a3b3-a8a0dc9f68da" providerId="ADAL" clId="{4219D885-C3A3-B246-9809-061715B5E4E6}" dt="2023-12-05T03:11:32.538" v="9617" actId="20577"/>
          <ac:spMkLst>
            <pc:docMk/>
            <pc:sldMk cId="162017798" sldId="279"/>
            <ac:spMk id="38" creationId="{2CDC9292-9A93-A7CA-7F4A-57251ECA8DDA}"/>
          </ac:spMkLst>
        </pc:spChg>
        <pc:spChg chg="mod">
          <ac:chgData name="Binita Gupta (binitag)" userId="2e1667b5-636b-4c95-a3b3-a8a0dc9f68da" providerId="ADAL" clId="{4219D885-C3A3-B246-9809-061715B5E4E6}" dt="2023-12-05T03:42:04.760" v="10614" actId="115"/>
          <ac:spMkLst>
            <pc:docMk/>
            <pc:sldMk cId="162017798" sldId="279"/>
            <ac:spMk id="43" creationId="{05D15E4F-AC10-CAB0-3FBB-8448750E1DBE}"/>
          </ac:spMkLst>
        </pc:spChg>
        <pc:spChg chg="mod">
          <ac:chgData name="Binita Gupta (binitag)" userId="2e1667b5-636b-4c95-a3b3-a8a0dc9f68da" providerId="ADAL" clId="{4219D885-C3A3-B246-9809-061715B5E4E6}" dt="2023-12-04T23:34:28.113" v="9388" actId="1076"/>
          <ac:spMkLst>
            <pc:docMk/>
            <pc:sldMk cId="162017798" sldId="279"/>
            <ac:spMk id="45" creationId="{828944E4-CE15-4371-8C9B-30384F94BA6F}"/>
          </ac:spMkLst>
        </pc:spChg>
        <pc:spChg chg="mod">
          <ac:chgData name="Binita Gupta (binitag)" userId="2e1667b5-636b-4c95-a3b3-a8a0dc9f68da" providerId="ADAL" clId="{4219D885-C3A3-B246-9809-061715B5E4E6}" dt="2023-12-04T23:34:28.113" v="9388" actId="1076"/>
          <ac:spMkLst>
            <pc:docMk/>
            <pc:sldMk cId="162017798" sldId="279"/>
            <ac:spMk id="47" creationId="{F9FF204D-EAA4-AB0A-A375-14F636E97A23}"/>
          </ac:spMkLst>
        </pc:spChg>
        <pc:spChg chg="mod">
          <ac:chgData name="Binita Gupta (binitag)" userId="2e1667b5-636b-4c95-a3b3-a8a0dc9f68da" providerId="ADAL" clId="{4219D885-C3A3-B246-9809-061715B5E4E6}" dt="2023-12-04T23:34:28.113" v="9388" actId="1076"/>
          <ac:spMkLst>
            <pc:docMk/>
            <pc:sldMk cId="162017798" sldId="279"/>
            <ac:spMk id="51" creationId="{25F9FDE3-78CE-4D3C-D9B2-A08B3E0D079F}"/>
          </ac:spMkLst>
        </pc:spChg>
        <pc:spChg chg="mod">
          <ac:chgData name="Binita Gupta (binitag)" userId="2e1667b5-636b-4c95-a3b3-a8a0dc9f68da" providerId="ADAL" clId="{4219D885-C3A3-B246-9809-061715B5E4E6}" dt="2023-12-04T23:34:28.113" v="9388" actId="1076"/>
          <ac:spMkLst>
            <pc:docMk/>
            <pc:sldMk cId="162017798" sldId="279"/>
            <ac:spMk id="63" creationId="{AC2D59B2-75D3-C113-38FB-781DF4ACA387}"/>
          </ac:spMkLst>
        </pc:spChg>
        <pc:spChg chg="mod">
          <ac:chgData name="Binita Gupta (binitag)" userId="2e1667b5-636b-4c95-a3b3-a8a0dc9f68da" providerId="ADAL" clId="{4219D885-C3A3-B246-9809-061715B5E4E6}" dt="2023-12-04T23:34:28.113" v="9388" actId="1076"/>
          <ac:spMkLst>
            <pc:docMk/>
            <pc:sldMk cId="162017798" sldId="279"/>
            <ac:spMk id="79" creationId="{AECF8823-2526-1E52-20BC-9245044E8BCE}"/>
          </ac:spMkLst>
        </pc:spChg>
        <pc:spChg chg="mod">
          <ac:chgData name="Binita Gupta (binitag)" userId="2e1667b5-636b-4c95-a3b3-a8a0dc9f68da" providerId="ADAL" clId="{4219D885-C3A3-B246-9809-061715B5E4E6}" dt="2023-12-05T03:14:43.040" v="9647" actId="1076"/>
          <ac:spMkLst>
            <pc:docMk/>
            <pc:sldMk cId="162017798" sldId="279"/>
            <ac:spMk id="80" creationId="{70B9A0D3-2E49-0646-17B0-F179F3269053}"/>
          </ac:spMkLst>
        </pc:spChg>
        <pc:spChg chg="mod">
          <ac:chgData name="Binita Gupta (binitag)" userId="2e1667b5-636b-4c95-a3b3-a8a0dc9f68da" providerId="ADAL" clId="{4219D885-C3A3-B246-9809-061715B5E4E6}" dt="2023-12-05T03:10:55.951" v="9585" actId="1076"/>
          <ac:spMkLst>
            <pc:docMk/>
            <pc:sldMk cId="162017798" sldId="279"/>
            <ac:spMk id="82" creationId="{C7DAAF49-6918-C2BC-6BD6-8BD2A0562494}"/>
          </ac:spMkLst>
        </pc:spChg>
        <pc:cxnChg chg="add mod">
          <ac:chgData name="Binita Gupta (binitag)" userId="2e1667b5-636b-4c95-a3b3-a8a0dc9f68da" providerId="ADAL" clId="{4219D885-C3A3-B246-9809-061715B5E4E6}" dt="2023-12-05T03:12:57.117" v="9630" actId="14100"/>
          <ac:cxnSpMkLst>
            <pc:docMk/>
            <pc:sldMk cId="162017798" sldId="279"/>
            <ac:cxnSpMk id="12" creationId="{F78C80BC-CEB0-CD73-BCC3-B98DC2D54697}"/>
          </ac:cxnSpMkLst>
        </pc:cxnChg>
        <pc:cxnChg chg="mod">
          <ac:chgData name="Binita Gupta (binitag)" userId="2e1667b5-636b-4c95-a3b3-a8a0dc9f68da" providerId="ADAL" clId="{4219D885-C3A3-B246-9809-061715B5E4E6}" dt="2023-12-04T23:38:30.960" v="9432" actId="108"/>
          <ac:cxnSpMkLst>
            <pc:docMk/>
            <pc:sldMk cId="162017798" sldId="279"/>
            <ac:cxnSpMk id="33" creationId="{C212FDC7-47C3-0BAE-8AB8-1CB923DEBA43}"/>
          </ac:cxnSpMkLst>
        </pc:cxnChg>
        <pc:cxnChg chg="mod">
          <ac:chgData name="Binita Gupta (binitag)" userId="2e1667b5-636b-4c95-a3b3-a8a0dc9f68da" providerId="ADAL" clId="{4219D885-C3A3-B246-9809-061715B5E4E6}" dt="2023-12-05T03:10:02.536" v="9576" actId="13822"/>
          <ac:cxnSpMkLst>
            <pc:docMk/>
            <pc:sldMk cId="162017798" sldId="279"/>
            <ac:cxnSpMk id="34" creationId="{009B25CC-BCE7-1911-797F-20657D885E16}"/>
          </ac:cxnSpMkLst>
        </pc:cxnChg>
        <pc:cxnChg chg="mod">
          <ac:chgData name="Binita Gupta (binitag)" userId="2e1667b5-636b-4c95-a3b3-a8a0dc9f68da" providerId="ADAL" clId="{4219D885-C3A3-B246-9809-061715B5E4E6}" dt="2023-12-05T03:10:08.686" v="9577" actId="13822"/>
          <ac:cxnSpMkLst>
            <pc:docMk/>
            <pc:sldMk cId="162017798" sldId="279"/>
            <ac:cxnSpMk id="35" creationId="{A66EBE32-3FC1-C940-1166-68EC2283CC93}"/>
          </ac:cxnSpMkLst>
        </pc:cxnChg>
        <pc:cxnChg chg="add mod">
          <ac:chgData name="Binita Gupta (binitag)" userId="2e1667b5-636b-4c95-a3b3-a8a0dc9f68da" providerId="ADAL" clId="{4219D885-C3A3-B246-9809-061715B5E4E6}" dt="2023-12-05T03:11:14.008" v="9588" actId="13822"/>
          <ac:cxnSpMkLst>
            <pc:docMk/>
            <pc:sldMk cId="162017798" sldId="279"/>
            <ac:cxnSpMk id="37" creationId="{A47EC210-DE72-737E-9397-F9115026688F}"/>
          </ac:cxnSpMkLst>
        </pc:cxnChg>
        <pc:cxnChg chg="add mod">
          <ac:chgData name="Binita Gupta (binitag)" userId="2e1667b5-636b-4c95-a3b3-a8a0dc9f68da" providerId="ADAL" clId="{4219D885-C3A3-B246-9809-061715B5E4E6}" dt="2023-12-05T03:13:10.889" v="9632" actId="14100"/>
          <ac:cxnSpMkLst>
            <pc:docMk/>
            <pc:sldMk cId="162017798" sldId="279"/>
            <ac:cxnSpMk id="39" creationId="{7191A5C7-58A4-0D5E-D3EE-DF6F27949637}"/>
          </ac:cxnSpMkLst>
        </pc:cxnChg>
        <pc:cxnChg chg="mod">
          <ac:chgData name="Binita Gupta (binitag)" userId="2e1667b5-636b-4c95-a3b3-a8a0dc9f68da" providerId="ADAL" clId="{4219D885-C3A3-B246-9809-061715B5E4E6}" dt="2023-12-04T23:38:08.996" v="9430" actId="13822"/>
          <ac:cxnSpMkLst>
            <pc:docMk/>
            <pc:sldMk cId="162017798" sldId="279"/>
            <ac:cxnSpMk id="52" creationId="{9B0AF17C-A2C9-C2C1-F6CE-15380BFCA2D4}"/>
          </ac:cxnSpMkLst>
        </pc:cxnChg>
        <pc:cxnChg chg="mod">
          <ac:chgData name="Binita Gupta (binitag)" userId="2e1667b5-636b-4c95-a3b3-a8a0dc9f68da" providerId="ADAL" clId="{4219D885-C3A3-B246-9809-061715B5E4E6}" dt="2023-12-04T23:34:28.113" v="9388" actId="1076"/>
          <ac:cxnSpMkLst>
            <pc:docMk/>
            <pc:sldMk cId="162017798" sldId="279"/>
            <ac:cxnSpMk id="54" creationId="{065A633C-02E2-29A3-2B6C-C8A4F1E6C7C4}"/>
          </ac:cxnSpMkLst>
        </pc:cxnChg>
        <pc:cxnChg chg="add mod">
          <ac:chgData name="Binita Gupta (binitag)" userId="2e1667b5-636b-4c95-a3b3-a8a0dc9f68da" providerId="ADAL" clId="{4219D885-C3A3-B246-9809-061715B5E4E6}" dt="2023-12-05T03:13:27.836" v="9634" actId="1076"/>
          <ac:cxnSpMkLst>
            <pc:docMk/>
            <pc:sldMk cId="162017798" sldId="279"/>
            <ac:cxnSpMk id="57" creationId="{B212E863-725A-925E-9AF3-A783C9FD44BF}"/>
          </ac:cxnSpMkLst>
        </pc:cxnChg>
        <pc:cxnChg chg="add mod">
          <ac:chgData name="Binita Gupta (binitag)" userId="2e1667b5-636b-4c95-a3b3-a8a0dc9f68da" providerId="ADAL" clId="{4219D885-C3A3-B246-9809-061715B5E4E6}" dt="2023-12-05T03:14:40.016" v="9646" actId="1076"/>
          <ac:cxnSpMkLst>
            <pc:docMk/>
            <pc:sldMk cId="162017798" sldId="279"/>
            <ac:cxnSpMk id="58" creationId="{8260DC68-2519-8E91-C8FA-17A61083FF73}"/>
          </ac:cxnSpMkLst>
        </pc:cxnChg>
        <pc:cxnChg chg="mod">
          <ac:chgData name="Binita Gupta (binitag)" userId="2e1667b5-636b-4c95-a3b3-a8a0dc9f68da" providerId="ADAL" clId="{4219D885-C3A3-B246-9809-061715B5E4E6}" dt="2023-12-04T23:34:28.113" v="9388" actId="1076"/>
          <ac:cxnSpMkLst>
            <pc:docMk/>
            <pc:sldMk cId="162017798" sldId="279"/>
            <ac:cxnSpMk id="74" creationId="{D21B1AF2-FC71-D79E-EB24-615308F4726E}"/>
          </ac:cxnSpMkLst>
        </pc:cxnChg>
        <pc:cxnChg chg="mod">
          <ac:chgData name="Binita Gupta (binitag)" userId="2e1667b5-636b-4c95-a3b3-a8a0dc9f68da" providerId="ADAL" clId="{4219D885-C3A3-B246-9809-061715B5E4E6}" dt="2023-12-04T23:34:28.113" v="9388" actId="1076"/>
          <ac:cxnSpMkLst>
            <pc:docMk/>
            <pc:sldMk cId="162017798" sldId="279"/>
            <ac:cxnSpMk id="75" creationId="{BEA719EF-981E-5B2F-5925-5E04CB88C42D}"/>
          </ac:cxnSpMkLst>
        </pc:cxnChg>
        <pc:cxnChg chg="del mod">
          <ac:chgData name="Binita Gupta (binitag)" userId="2e1667b5-636b-4c95-a3b3-a8a0dc9f68da" providerId="ADAL" clId="{4219D885-C3A3-B246-9809-061715B5E4E6}" dt="2023-12-04T23:38:48.892" v="9434" actId="478"/>
          <ac:cxnSpMkLst>
            <pc:docMk/>
            <pc:sldMk cId="162017798" sldId="279"/>
            <ac:cxnSpMk id="76" creationId="{E6A77C08-FA39-76A6-B1E2-A471C8FB0EA8}"/>
          </ac:cxnSpMkLst>
        </pc:cxnChg>
        <pc:cxnChg chg="mod">
          <ac:chgData name="Binita Gupta (binitag)" userId="2e1667b5-636b-4c95-a3b3-a8a0dc9f68da" providerId="ADAL" clId="{4219D885-C3A3-B246-9809-061715B5E4E6}" dt="2023-12-05T03:10:55.951" v="9585" actId="1076"/>
          <ac:cxnSpMkLst>
            <pc:docMk/>
            <pc:sldMk cId="162017798" sldId="279"/>
            <ac:cxnSpMk id="81" creationId="{2C175393-A5B1-2959-204A-25E0ED377982}"/>
          </ac:cxnSpMkLst>
        </pc:cxnChg>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pChg chg="mod">
          <ac:chgData name="Binita Gupta (binitag)" userId="2e1667b5-636b-4c95-a3b3-a8a0dc9f68da" providerId="ADAL" clId="{4219D885-C3A3-B246-9809-061715B5E4E6}" dt="2023-12-05T03:29:10.481" v="10005" actId="20577"/>
          <ac:spMkLst>
            <pc:docMk/>
            <pc:sldMk cId="280654529" sldId="280"/>
            <ac:spMk id="2" creationId="{7500DC9F-1940-28C4-CFA6-DB7768DA3513}"/>
          </ac:spMkLst>
        </pc:spChg>
        <pc:spChg chg="add mod">
          <ac:chgData name="Binita Gupta (binitag)" userId="2e1667b5-636b-4c95-a3b3-a8a0dc9f68da" providerId="ADAL" clId="{4219D885-C3A3-B246-9809-061715B5E4E6}" dt="2023-12-13T22:38:09.049" v="22060" actId="1076"/>
          <ac:spMkLst>
            <pc:docMk/>
            <pc:sldMk cId="280654529" sldId="280"/>
            <ac:spMk id="3" creationId="{63B353A2-7BF4-E7E3-2E40-A1A5D6C2CFCD}"/>
          </ac:spMkLst>
        </pc:spChg>
        <pc:spChg chg="del mod">
          <ac:chgData name="Binita Gupta (binitag)" userId="2e1667b5-636b-4c95-a3b3-a8a0dc9f68da" providerId="ADAL" clId="{4219D885-C3A3-B246-9809-061715B5E4E6}" dt="2023-12-05T03:29:52.678" v="10007" actId="478"/>
          <ac:spMkLst>
            <pc:docMk/>
            <pc:sldMk cId="280654529" sldId="280"/>
            <ac:spMk id="7" creationId="{AFEB1291-2208-08CD-D3ED-A023ADE7244C}"/>
          </ac:spMkLst>
        </pc:spChg>
        <pc:spChg chg="del mod">
          <ac:chgData name="Binita Gupta (binitag)" userId="2e1667b5-636b-4c95-a3b3-a8a0dc9f68da" providerId="ADAL" clId="{4219D885-C3A3-B246-9809-061715B5E4E6}" dt="2023-12-05T03:29:52.678" v="10007" actId="478"/>
          <ac:spMkLst>
            <pc:docMk/>
            <pc:sldMk cId="280654529" sldId="280"/>
            <ac:spMk id="8" creationId="{3FC4F349-B56B-113D-B804-A0A8AD92E48D}"/>
          </ac:spMkLst>
        </pc:spChg>
        <pc:spChg chg="del mod">
          <ac:chgData name="Binita Gupta (binitag)" userId="2e1667b5-636b-4c95-a3b3-a8a0dc9f68da" providerId="ADAL" clId="{4219D885-C3A3-B246-9809-061715B5E4E6}" dt="2023-12-05T03:29:52.678" v="10007" actId="478"/>
          <ac:spMkLst>
            <pc:docMk/>
            <pc:sldMk cId="280654529" sldId="280"/>
            <ac:spMk id="9" creationId="{D21E1DB4-6783-2603-456D-B8AA7C58132D}"/>
          </ac:spMkLst>
        </pc:spChg>
        <pc:spChg chg="del mod">
          <ac:chgData name="Binita Gupta (binitag)" userId="2e1667b5-636b-4c95-a3b3-a8a0dc9f68da" providerId="ADAL" clId="{4219D885-C3A3-B246-9809-061715B5E4E6}" dt="2023-12-05T03:29:52.678" v="10007" actId="478"/>
          <ac:spMkLst>
            <pc:docMk/>
            <pc:sldMk cId="280654529" sldId="280"/>
            <ac:spMk id="10" creationId="{EF2B6668-64BC-EA21-447E-69029534A3C0}"/>
          </ac:spMkLst>
        </pc:spChg>
        <pc:spChg chg="del mod">
          <ac:chgData name="Binita Gupta (binitag)" userId="2e1667b5-636b-4c95-a3b3-a8a0dc9f68da" providerId="ADAL" clId="{4219D885-C3A3-B246-9809-061715B5E4E6}" dt="2023-12-05T03:29:52.678" v="10007" actId="478"/>
          <ac:spMkLst>
            <pc:docMk/>
            <pc:sldMk cId="280654529" sldId="280"/>
            <ac:spMk id="13" creationId="{5A8F6F75-1B3E-2A1A-CE13-FCA3E3268F53}"/>
          </ac:spMkLst>
        </pc:spChg>
        <pc:spChg chg="del mod">
          <ac:chgData name="Binita Gupta (binitag)" userId="2e1667b5-636b-4c95-a3b3-a8a0dc9f68da" providerId="ADAL" clId="{4219D885-C3A3-B246-9809-061715B5E4E6}" dt="2023-12-05T03:29:52.678" v="10007" actId="478"/>
          <ac:spMkLst>
            <pc:docMk/>
            <pc:sldMk cId="280654529" sldId="280"/>
            <ac:spMk id="14" creationId="{1E0868CA-C697-06E7-18B9-923C100F92EE}"/>
          </ac:spMkLst>
        </pc:spChg>
        <pc:spChg chg="del mod">
          <ac:chgData name="Binita Gupta (binitag)" userId="2e1667b5-636b-4c95-a3b3-a8a0dc9f68da" providerId="ADAL" clId="{4219D885-C3A3-B246-9809-061715B5E4E6}" dt="2023-12-05T03:29:52.678" v="10007" actId="478"/>
          <ac:spMkLst>
            <pc:docMk/>
            <pc:sldMk cId="280654529" sldId="280"/>
            <ac:spMk id="15" creationId="{9BCDC1B4-623F-48E8-2DEC-D060BD4135BF}"/>
          </ac:spMkLst>
        </pc:spChg>
        <pc:spChg chg="del mod">
          <ac:chgData name="Binita Gupta (binitag)" userId="2e1667b5-636b-4c95-a3b3-a8a0dc9f68da" providerId="ADAL" clId="{4219D885-C3A3-B246-9809-061715B5E4E6}" dt="2023-12-05T03:29:52.678" v="10007" actId="478"/>
          <ac:spMkLst>
            <pc:docMk/>
            <pc:sldMk cId="280654529" sldId="280"/>
            <ac:spMk id="16" creationId="{8E2586CD-C86E-AEB1-A58B-8C3A2AEB60B5}"/>
          </ac:spMkLst>
        </pc:spChg>
        <pc:spChg chg="del mod">
          <ac:chgData name="Binita Gupta (binitag)" userId="2e1667b5-636b-4c95-a3b3-a8a0dc9f68da" providerId="ADAL" clId="{4219D885-C3A3-B246-9809-061715B5E4E6}" dt="2023-12-05T03:29:52.678" v="10007" actId="478"/>
          <ac:spMkLst>
            <pc:docMk/>
            <pc:sldMk cId="280654529" sldId="280"/>
            <ac:spMk id="17" creationId="{CF8D9F55-43B3-4D2B-5F4B-89DBF0A36463}"/>
          </ac:spMkLst>
        </pc:spChg>
        <pc:spChg chg="del mod">
          <ac:chgData name="Binita Gupta (binitag)" userId="2e1667b5-636b-4c95-a3b3-a8a0dc9f68da" providerId="ADAL" clId="{4219D885-C3A3-B246-9809-061715B5E4E6}" dt="2023-12-05T03:29:52.678" v="10007" actId="478"/>
          <ac:spMkLst>
            <pc:docMk/>
            <pc:sldMk cId="280654529" sldId="280"/>
            <ac:spMk id="18" creationId="{A76495CE-5DC2-0F55-69A4-54EEC4E5CB49}"/>
          </ac:spMkLst>
        </pc:spChg>
        <pc:spChg chg="del mod">
          <ac:chgData name="Binita Gupta (binitag)" userId="2e1667b5-636b-4c95-a3b3-a8a0dc9f68da" providerId="ADAL" clId="{4219D885-C3A3-B246-9809-061715B5E4E6}" dt="2023-12-05T03:29:52.678" v="10007" actId="478"/>
          <ac:spMkLst>
            <pc:docMk/>
            <pc:sldMk cId="280654529" sldId="280"/>
            <ac:spMk id="19" creationId="{3F1A6D87-AB98-F476-E476-2208C1595E39}"/>
          </ac:spMkLst>
        </pc:spChg>
        <pc:spChg chg="del mod">
          <ac:chgData name="Binita Gupta (binitag)" userId="2e1667b5-636b-4c95-a3b3-a8a0dc9f68da" providerId="ADAL" clId="{4219D885-C3A3-B246-9809-061715B5E4E6}" dt="2023-12-05T03:29:52.678" v="10007" actId="478"/>
          <ac:spMkLst>
            <pc:docMk/>
            <pc:sldMk cId="280654529" sldId="280"/>
            <ac:spMk id="20" creationId="{E814277D-A67F-5BD9-054A-85F3095A1681}"/>
          </ac:spMkLst>
        </pc:spChg>
        <pc:spChg chg="del mod">
          <ac:chgData name="Binita Gupta (binitag)" userId="2e1667b5-636b-4c95-a3b3-a8a0dc9f68da" providerId="ADAL" clId="{4219D885-C3A3-B246-9809-061715B5E4E6}" dt="2023-12-05T03:29:52.678" v="10007" actId="478"/>
          <ac:spMkLst>
            <pc:docMk/>
            <pc:sldMk cId="280654529" sldId="280"/>
            <ac:spMk id="21" creationId="{38118A08-C11A-DB8A-8DD7-1D257BCC3F60}"/>
          </ac:spMkLst>
        </pc:spChg>
        <pc:spChg chg="del mod">
          <ac:chgData name="Binita Gupta (binitag)" userId="2e1667b5-636b-4c95-a3b3-a8a0dc9f68da" providerId="ADAL" clId="{4219D885-C3A3-B246-9809-061715B5E4E6}" dt="2023-12-05T03:29:52.678" v="10007" actId="478"/>
          <ac:spMkLst>
            <pc:docMk/>
            <pc:sldMk cId="280654529" sldId="280"/>
            <ac:spMk id="22" creationId="{3F88257E-B24E-F767-1599-B0E232CF2DBB}"/>
          </ac:spMkLst>
        </pc:spChg>
        <pc:spChg chg="del mod">
          <ac:chgData name="Binita Gupta (binitag)" userId="2e1667b5-636b-4c95-a3b3-a8a0dc9f68da" providerId="ADAL" clId="{4219D885-C3A3-B246-9809-061715B5E4E6}" dt="2023-12-05T03:29:52.678" v="10007" actId="478"/>
          <ac:spMkLst>
            <pc:docMk/>
            <pc:sldMk cId="280654529" sldId="280"/>
            <ac:spMk id="23" creationId="{75B101A9-2704-7A82-FA39-CCCE6798B3CB}"/>
          </ac:spMkLst>
        </pc:spChg>
        <pc:spChg chg="del mod">
          <ac:chgData name="Binita Gupta (binitag)" userId="2e1667b5-636b-4c95-a3b3-a8a0dc9f68da" providerId="ADAL" clId="{4219D885-C3A3-B246-9809-061715B5E4E6}" dt="2023-12-05T03:29:52.678" v="10007" actId="478"/>
          <ac:spMkLst>
            <pc:docMk/>
            <pc:sldMk cId="280654529" sldId="280"/>
            <ac:spMk id="24" creationId="{71CD1A5C-3161-0189-152F-3479E5D0797C}"/>
          </ac:spMkLst>
        </pc:spChg>
        <pc:spChg chg="del mod">
          <ac:chgData name="Binita Gupta (binitag)" userId="2e1667b5-636b-4c95-a3b3-a8a0dc9f68da" providerId="ADAL" clId="{4219D885-C3A3-B246-9809-061715B5E4E6}" dt="2023-12-05T03:29:52.678" v="10007" actId="478"/>
          <ac:spMkLst>
            <pc:docMk/>
            <pc:sldMk cId="280654529" sldId="280"/>
            <ac:spMk id="25" creationId="{D91DEC39-7D54-D1B5-578C-03DA90E58374}"/>
          </ac:spMkLst>
        </pc:spChg>
        <pc:spChg chg="del mod">
          <ac:chgData name="Binita Gupta (binitag)" userId="2e1667b5-636b-4c95-a3b3-a8a0dc9f68da" providerId="ADAL" clId="{4219D885-C3A3-B246-9809-061715B5E4E6}" dt="2023-12-05T03:29:52.678" v="10007" actId="478"/>
          <ac:spMkLst>
            <pc:docMk/>
            <pc:sldMk cId="280654529" sldId="280"/>
            <ac:spMk id="26" creationId="{4A532942-1227-616D-106E-770D55FD4397}"/>
          </ac:spMkLst>
        </pc:spChg>
        <pc:spChg chg="del mod">
          <ac:chgData name="Binita Gupta (binitag)" userId="2e1667b5-636b-4c95-a3b3-a8a0dc9f68da" providerId="ADAL" clId="{4219D885-C3A3-B246-9809-061715B5E4E6}" dt="2023-12-05T03:29:52.678" v="10007" actId="478"/>
          <ac:spMkLst>
            <pc:docMk/>
            <pc:sldMk cId="280654529" sldId="280"/>
            <ac:spMk id="27" creationId="{93897779-E0B7-9AEB-1526-45D6740D1004}"/>
          </ac:spMkLst>
        </pc:spChg>
        <pc:spChg chg="del mod">
          <ac:chgData name="Binita Gupta (binitag)" userId="2e1667b5-636b-4c95-a3b3-a8a0dc9f68da" providerId="ADAL" clId="{4219D885-C3A3-B246-9809-061715B5E4E6}" dt="2023-12-05T03:29:52.678" v="10007" actId="478"/>
          <ac:spMkLst>
            <pc:docMk/>
            <pc:sldMk cId="280654529" sldId="280"/>
            <ac:spMk id="28" creationId="{683A06D8-8019-E9F0-96A7-6780AA4A1047}"/>
          </ac:spMkLst>
        </pc:spChg>
        <pc:spChg chg="del mod">
          <ac:chgData name="Binita Gupta (binitag)" userId="2e1667b5-636b-4c95-a3b3-a8a0dc9f68da" providerId="ADAL" clId="{4219D885-C3A3-B246-9809-061715B5E4E6}" dt="2023-12-05T03:29:52.678" v="10007" actId="478"/>
          <ac:spMkLst>
            <pc:docMk/>
            <pc:sldMk cId="280654529" sldId="280"/>
            <ac:spMk id="29" creationId="{0063BE5E-C73E-76D7-5A32-3DD0B9460210}"/>
          </ac:spMkLst>
        </pc:spChg>
        <pc:spChg chg="del mod">
          <ac:chgData name="Binita Gupta (binitag)" userId="2e1667b5-636b-4c95-a3b3-a8a0dc9f68da" providerId="ADAL" clId="{4219D885-C3A3-B246-9809-061715B5E4E6}" dt="2023-12-05T03:29:52.678" v="10007" actId="478"/>
          <ac:spMkLst>
            <pc:docMk/>
            <pc:sldMk cId="280654529" sldId="280"/>
            <ac:spMk id="30" creationId="{2B4D87E8-6B0F-412B-C8C7-F175CB5A1E64}"/>
          </ac:spMkLst>
        </pc:spChg>
        <pc:spChg chg="del mod">
          <ac:chgData name="Binita Gupta (binitag)" userId="2e1667b5-636b-4c95-a3b3-a8a0dc9f68da" providerId="ADAL" clId="{4219D885-C3A3-B246-9809-061715B5E4E6}" dt="2023-12-05T03:29:52.678" v="10007" actId="478"/>
          <ac:spMkLst>
            <pc:docMk/>
            <pc:sldMk cId="280654529" sldId="280"/>
            <ac:spMk id="31" creationId="{F58326FF-C3B2-6248-0D8A-7F5E9FC747A0}"/>
          </ac:spMkLst>
        </pc:spChg>
        <pc:spChg chg="del mod">
          <ac:chgData name="Binita Gupta (binitag)" userId="2e1667b5-636b-4c95-a3b3-a8a0dc9f68da" providerId="ADAL" clId="{4219D885-C3A3-B246-9809-061715B5E4E6}" dt="2023-12-05T03:29:52.678" v="10007" actId="478"/>
          <ac:spMkLst>
            <pc:docMk/>
            <pc:sldMk cId="280654529" sldId="280"/>
            <ac:spMk id="36" creationId="{608AC470-441B-6318-51D6-57852897F0F8}"/>
          </ac:spMkLst>
        </pc:spChg>
        <pc:spChg chg="del mod">
          <ac:chgData name="Binita Gupta (binitag)" userId="2e1667b5-636b-4c95-a3b3-a8a0dc9f68da" providerId="ADAL" clId="{4219D885-C3A3-B246-9809-061715B5E4E6}" dt="2023-12-05T03:29:52.678" v="10007" actId="478"/>
          <ac:spMkLst>
            <pc:docMk/>
            <pc:sldMk cId="280654529" sldId="280"/>
            <ac:spMk id="38" creationId="{2CDC9292-9A93-A7CA-7F4A-57251ECA8DDA}"/>
          </ac:spMkLst>
        </pc:spChg>
        <pc:spChg chg="add del mod">
          <ac:chgData name="Binita Gupta (binitag)" userId="2e1667b5-636b-4c95-a3b3-a8a0dc9f68da" providerId="ADAL" clId="{4219D885-C3A3-B246-9809-061715B5E4E6}" dt="2023-12-05T03:43:01.922" v="10623"/>
          <ac:spMkLst>
            <pc:docMk/>
            <pc:sldMk cId="280654529" sldId="280"/>
            <ac:spMk id="40" creationId="{1C6625C7-6D78-EDF4-DD6D-C7CBBBE4B638}"/>
          </ac:spMkLst>
        </pc:spChg>
        <pc:spChg chg="add del mod">
          <ac:chgData name="Binita Gupta (binitag)" userId="2e1667b5-636b-4c95-a3b3-a8a0dc9f68da" providerId="ADAL" clId="{4219D885-C3A3-B246-9809-061715B5E4E6}" dt="2023-12-05T03:43:01.922" v="10623"/>
          <ac:spMkLst>
            <pc:docMk/>
            <pc:sldMk cId="280654529" sldId="280"/>
            <ac:spMk id="41" creationId="{815EB52C-3921-CE86-E025-9BBB3B0C0F8A}"/>
          </ac:spMkLst>
        </pc:spChg>
        <pc:spChg chg="add del mod">
          <ac:chgData name="Binita Gupta (binitag)" userId="2e1667b5-636b-4c95-a3b3-a8a0dc9f68da" providerId="ADAL" clId="{4219D885-C3A3-B246-9809-061715B5E4E6}" dt="2023-12-05T03:43:01.922" v="10623"/>
          <ac:spMkLst>
            <pc:docMk/>
            <pc:sldMk cId="280654529" sldId="280"/>
            <ac:spMk id="42" creationId="{9F8A8EA9-FC9F-F8D8-A7BA-B4BC5A191120}"/>
          </ac:spMkLst>
        </pc:spChg>
        <pc:spChg chg="del mod">
          <ac:chgData name="Binita Gupta (binitag)" userId="2e1667b5-636b-4c95-a3b3-a8a0dc9f68da" providerId="ADAL" clId="{4219D885-C3A3-B246-9809-061715B5E4E6}" dt="2023-12-05T03:29:52.678" v="10007" actId="478"/>
          <ac:spMkLst>
            <pc:docMk/>
            <pc:sldMk cId="280654529" sldId="280"/>
            <ac:spMk id="43" creationId="{05D15E4F-AC10-CAB0-3FBB-8448750E1DBE}"/>
          </ac:spMkLst>
        </pc:spChg>
        <pc:spChg chg="add del mod">
          <ac:chgData name="Binita Gupta (binitag)" userId="2e1667b5-636b-4c95-a3b3-a8a0dc9f68da" providerId="ADAL" clId="{4219D885-C3A3-B246-9809-061715B5E4E6}" dt="2023-12-05T03:43:01.922" v="10623"/>
          <ac:spMkLst>
            <pc:docMk/>
            <pc:sldMk cId="280654529" sldId="280"/>
            <ac:spMk id="44" creationId="{0B9847FB-579A-7BFC-8BA2-F57A8C4C6066}"/>
          </ac:spMkLst>
        </pc:spChg>
        <pc:spChg chg="del mod">
          <ac:chgData name="Binita Gupta (binitag)" userId="2e1667b5-636b-4c95-a3b3-a8a0dc9f68da" providerId="ADAL" clId="{4219D885-C3A3-B246-9809-061715B5E4E6}" dt="2023-12-05T03:29:52.678" v="10007" actId="478"/>
          <ac:spMkLst>
            <pc:docMk/>
            <pc:sldMk cId="280654529" sldId="280"/>
            <ac:spMk id="45" creationId="{828944E4-CE15-4371-8C9B-30384F94BA6F}"/>
          </ac:spMkLst>
        </pc:spChg>
        <pc:spChg chg="add del mod">
          <ac:chgData name="Binita Gupta (binitag)" userId="2e1667b5-636b-4c95-a3b3-a8a0dc9f68da" providerId="ADAL" clId="{4219D885-C3A3-B246-9809-061715B5E4E6}" dt="2023-12-05T03:43:01.922" v="10623"/>
          <ac:spMkLst>
            <pc:docMk/>
            <pc:sldMk cId="280654529" sldId="280"/>
            <ac:spMk id="46" creationId="{9004553F-83B3-7423-A017-801D763B4DB1}"/>
          </ac:spMkLst>
        </pc:spChg>
        <pc:spChg chg="del mod">
          <ac:chgData name="Binita Gupta (binitag)" userId="2e1667b5-636b-4c95-a3b3-a8a0dc9f68da" providerId="ADAL" clId="{4219D885-C3A3-B246-9809-061715B5E4E6}" dt="2023-12-05T03:29:52.678" v="10007" actId="478"/>
          <ac:spMkLst>
            <pc:docMk/>
            <pc:sldMk cId="280654529" sldId="280"/>
            <ac:spMk id="47" creationId="{F9FF204D-EAA4-AB0A-A375-14F636E97A23}"/>
          </ac:spMkLst>
        </pc:spChg>
        <pc:spChg chg="add del mod">
          <ac:chgData name="Binita Gupta (binitag)" userId="2e1667b5-636b-4c95-a3b3-a8a0dc9f68da" providerId="ADAL" clId="{4219D885-C3A3-B246-9809-061715B5E4E6}" dt="2023-12-05T03:43:01.922" v="10623"/>
          <ac:spMkLst>
            <pc:docMk/>
            <pc:sldMk cId="280654529" sldId="280"/>
            <ac:spMk id="48" creationId="{F28FD296-37F7-91F5-8498-3578B9B5D402}"/>
          </ac:spMkLst>
        </pc:spChg>
        <pc:spChg chg="add del mod">
          <ac:chgData name="Binita Gupta (binitag)" userId="2e1667b5-636b-4c95-a3b3-a8a0dc9f68da" providerId="ADAL" clId="{4219D885-C3A3-B246-9809-061715B5E4E6}" dt="2023-12-05T03:43:01.922" v="10623"/>
          <ac:spMkLst>
            <pc:docMk/>
            <pc:sldMk cId="280654529" sldId="280"/>
            <ac:spMk id="49" creationId="{E27F884E-67F6-9B42-3186-47C309C6FF63}"/>
          </ac:spMkLst>
        </pc:spChg>
        <pc:spChg chg="add del mod">
          <ac:chgData name="Binita Gupta (binitag)" userId="2e1667b5-636b-4c95-a3b3-a8a0dc9f68da" providerId="ADAL" clId="{4219D885-C3A3-B246-9809-061715B5E4E6}" dt="2023-12-05T03:43:01.922" v="10623"/>
          <ac:spMkLst>
            <pc:docMk/>
            <pc:sldMk cId="280654529" sldId="280"/>
            <ac:spMk id="50" creationId="{30620B5A-D05F-8E1E-7E8A-FA166222A10C}"/>
          </ac:spMkLst>
        </pc:spChg>
        <pc:spChg chg="del mod">
          <ac:chgData name="Binita Gupta (binitag)" userId="2e1667b5-636b-4c95-a3b3-a8a0dc9f68da" providerId="ADAL" clId="{4219D885-C3A3-B246-9809-061715B5E4E6}" dt="2023-12-05T03:29:52.678" v="10007" actId="478"/>
          <ac:spMkLst>
            <pc:docMk/>
            <pc:sldMk cId="280654529" sldId="280"/>
            <ac:spMk id="51" creationId="{25F9FDE3-78CE-4D3C-D9B2-A08B3E0D079F}"/>
          </ac:spMkLst>
        </pc:spChg>
        <pc:spChg chg="add del mod">
          <ac:chgData name="Binita Gupta (binitag)" userId="2e1667b5-636b-4c95-a3b3-a8a0dc9f68da" providerId="ADAL" clId="{4219D885-C3A3-B246-9809-061715B5E4E6}" dt="2023-12-05T03:43:01.922" v="10623"/>
          <ac:spMkLst>
            <pc:docMk/>
            <pc:sldMk cId="280654529" sldId="280"/>
            <ac:spMk id="53" creationId="{00EC81F5-5B30-8F4C-4318-9192E3CD4E44}"/>
          </ac:spMkLst>
        </pc:spChg>
        <pc:spChg chg="add del mod">
          <ac:chgData name="Binita Gupta (binitag)" userId="2e1667b5-636b-4c95-a3b3-a8a0dc9f68da" providerId="ADAL" clId="{4219D885-C3A3-B246-9809-061715B5E4E6}" dt="2023-12-05T03:43:01.922" v="10623"/>
          <ac:spMkLst>
            <pc:docMk/>
            <pc:sldMk cId="280654529" sldId="280"/>
            <ac:spMk id="55" creationId="{4D62176C-3EFC-BE7B-1E3C-C7FF30660053}"/>
          </ac:spMkLst>
        </pc:spChg>
        <pc:spChg chg="add del mod">
          <ac:chgData name="Binita Gupta (binitag)" userId="2e1667b5-636b-4c95-a3b3-a8a0dc9f68da" providerId="ADAL" clId="{4219D885-C3A3-B246-9809-061715B5E4E6}" dt="2023-12-05T03:43:01.922" v="10623"/>
          <ac:spMkLst>
            <pc:docMk/>
            <pc:sldMk cId="280654529" sldId="280"/>
            <ac:spMk id="56" creationId="{5E7FA900-B1ED-2075-3DA8-7943F3924FEA}"/>
          </ac:spMkLst>
        </pc:spChg>
        <pc:spChg chg="add del mod">
          <ac:chgData name="Binita Gupta (binitag)" userId="2e1667b5-636b-4c95-a3b3-a8a0dc9f68da" providerId="ADAL" clId="{4219D885-C3A3-B246-9809-061715B5E4E6}" dt="2023-12-05T03:43:01.922" v="10623"/>
          <ac:spMkLst>
            <pc:docMk/>
            <pc:sldMk cId="280654529" sldId="280"/>
            <ac:spMk id="59" creationId="{CA329879-EE4B-CFFA-4D71-C231D5A2F42B}"/>
          </ac:spMkLst>
        </pc:spChg>
        <pc:spChg chg="add del mod">
          <ac:chgData name="Binita Gupta (binitag)" userId="2e1667b5-636b-4c95-a3b3-a8a0dc9f68da" providerId="ADAL" clId="{4219D885-C3A3-B246-9809-061715B5E4E6}" dt="2023-12-05T03:43:01.922" v="10623"/>
          <ac:spMkLst>
            <pc:docMk/>
            <pc:sldMk cId="280654529" sldId="280"/>
            <ac:spMk id="60" creationId="{62A4273D-B755-1B63-035A-ABBE332B80FD}"/>
          </ac:spMkLst>
        </pc:spChg>
        <pc:spChg chg="add del mod">
          <ac:chgData name="Binita Gupta (binitag)" userId="2e1667b5-636b-4c95-a3b3-a8a0dc9f68da" providerId="ADAL" clId="{4219D885-C3A3-B246-9809-061715B5E4E6}" dt="2023-12-05T03:43:01.922" v="10623"/>
          <ac:spMkLst>
            <pc:docMk/>
            <pc:sldMk cId="280654529" sldId="280"/>
            <ac:spMk id="61" creationId="{B7B13618-EFCD-C5AF-3C5B-211FA22AEDE9}"/>
          </ac:spMkLst>
        </pc:spChg>
        <pc:spChg chg="add del mod">
          <ac:chgData name="Binita Gupta (binitag)" userId="2e1667b5-636b-4c95-a3b3-a8a0dc9f68da" providerId="ADAL" clId="{4219D885-C3A3-B246-9809-061715B5E4E6}" dt="2023-12-05T03:43:01.922" v="10623"/>
          <ac:spMkLst>
            <pc:docMk/>
            <pc:sldMk cId="280654529" sldId="280"/>
            <ac:spMk id="62" creationId="{1D24DCEC-8947-B0FD-5584-5D418528DF8F}"/>
          </ac:spMkLst>
        </pc:spChg>
        <pc:spChg chg="del mod">
          <ac:chgData name="Binita Gupta (binitag)" userId="2e1667b5-636b-4c95-a3b3-a8a0dc9f68da" providerId="ADAL" clId="{4219D885-C3A3-B246-9809-061715B5E4E6}" dt="2023-12-05T03:29:52.678" v="10007" actId="478"/>
          <ac:spMkLst>
            <pc:docMk/>
            <pc:sldMk cId="280654529" sldId="280"/>
            <ac:spMk id="63" creationId="{AC2D59B2-75D3-C113-38FB-781DF4ACA387}"/>
          </ac:spMkLst>
        </pc:spChg>
        <pc:spChg chg="add del mod">
          <ac:chgData name="Binita Gupta (binitag)" userId="2e1667b5-636b-4c95-a3b3-a8a0dc9f68da" providerId="ADAL" clId="{4219D885-C3A3-B246-9809-061715B5E4E6}" dt="2023-12-05T03:43:01.922" v="10623"/>
          <ac:spMkLst>
            <pc:docMk/>
            <pc:sldMk cId="280654529" sldId="280"/>
            <ac:spMk id="64" creationId="{37869424-AC2C-3FDC-3C31-113EAAF097F7}"/>
          </ac:spMkLst>
        </pc:spChg>
        <pc:spChg chg="add del mod">
          <ac:chgData name="Binita Gupta (binitag)" userId="2e1667b5-636b-4c95-a3b3-a8a0dc9f68da" providerId="ADAL" clId="{4219D885-C3A3-B246-9809-061715B5E4E6}" dt="2023-12-05T03:43:01.922" v="10623"/>
          <ac:spMkLst>
            <pc:docMk/>
            <pc:sldMk cId="280654529" sldId="280"/>
            <ac:spMk id="65" creationId="{8A9F66C3-8BB9-995C-B8DC-62B122380F82}"/>
          </ac:spMkLst>
        </pc:spChg>
        <pc:spChg chg="add del mod">
          <ac:chgData name="Binita Gupta (binitag)" userId="2e1667b5-636b-4c95-a3b3-a8a0dc9f68da" providerId="ADAL" clId="{4219D885-C3A3-B246-9809-061715B5E4E6}" dt="2023-12-05T03:43:01.922" v="10623"/>
          <ac:spMkLst>
            <pc:docMk/>
            <pc:sldMk cId="280654529" sldId="280"/>
            <ac:spMk id="66" creationId="{6E621C0A-3487-C28E-B2B2-8325F84BA207}"/>
          </ac:spMkLst>
        </pc:spChg>
        <pc:spChg chg="add del mod">
          <ac:chgData name="Binita Gupta (binitag)" userId="2e1667b5-636b-4c95-a3b3-a8a0dc9f68da" providerId="ADAL" clId="{4219D885-C3A3-B246-9809-061715B5E4E6}" dt="2023-12-05T03:43:01.922" v="10623"/>
          <ac:spMkLst>
            <pc:docMk/>
            <pc:sldMk cId="280654529" sldId="280"/>
            <ac:spMk id="67" creationId="{1C876CB7-837B-48D5-9063-029FD431F4BA}"/>
          </ac:spMkLst>
        </pc:spChg>
        <pc:spChg chg="add del mod">
          <ac:chgData name="Binita Gupta (binitag)" userId="2e1667b5-636b-4c95-a3b3-a8a0dc9f68da" providerId="ADAL" clId="{4219D885-C3A3-B246-9809-061715B5E4E6}" dt="2023-12-05T03:43:01.922" v="10623"/>
          <ac:spMkLst>
            <pc:docMk/>
            <pc:sldMk cId="280654529" sldId="280"/>
            <ac:spMk id="71" creationId="{AE221A67-C793-DA13-9BA3-CE81BCE3EFD6}"/>
          </ac:spMkLst>
        </pc:spChg>
        <pc:spChg chg="add del mod">
          <ac:chgData name="Binita Gupta (binitag)" userId="2e1667b5-636b-4c95-a3b3-a8a0dc9f68da" providerId="ADAL" clId="{4219D885-C3A3-B246-9809-061715B5E4E6}" dt="2023-12-05T03:43:01.922" v="10623"/>
          <ac:spMkLst>
            <pc:docMk/>
            <pc:sldMk cId="280654529" sldId="280"/>
            <ac:spMk id="72" creationId="{E6CACFA9-5990-B75D-7B97-37DE5B47036B}"/>
          </ac:spMkLst>
        </pc:spChg>
        <pc:spChg chg="add del mod">
          <ac:chgData name="Binita Gupta (binitag)" userId="2e1667b5-636b-4c95-a3b3-a8a0dc9f68da" providerId="ADAL" clId="{4219D885-C3A3-B246-9809-061715B5E4E6}" dt="2023-12-05T03:43:01.922" v="10623"/>
          <ac:spMkLst>
            <pc:docMk/>
            <pc:sldMk cId="280654529" sldId="280"/>
            <ac:spMk id="73" creationId="{85DD15F2-4829-816E-E2FE-839AB34D6323}"/>
          </ac:spMkLst>
        </pc:spChg>
        <pc:spChg chg="add del mod">
          <ac:chgData name="Binita Gupta (binitag)" userId="2e1667b5-636b-4c95-a3b3-a8a0dc9f68da" providerId="ADAL" clId="{4219D885-C3A3-B246-9809-061715B5E4E6}" dt="2023-12-05T03:43:01.922" v="10623"/>
          <ac:spMkLst>
            <pc:docMk/>
            <pc:sldMk cId="280654529" sldId="280"/>
            <ac:spMk id="76" creationId="{3AFC2FB0-0F1D-8778-4D55-944700FD5C61}"/>
          </ac:spMkLst>
        </pc:spChg>
        <pc:spChg chg="add del mod">
          <ac:chgData name="Binita Gupta (binitag)" userId="2e1667b5-636b-4c95-a3b3-a8a0dc9f68da" providerId="ADAL" clId="{4219D885-C3A3-B246-9809-061715B5E4E6}" dt="2023-12-05T03:43:01.922" v="10623"/>
          <ac:spMkLst>
            <pc:docMk/>
            <pc:sldMk cId="280654529" sldId="280"/>
            <ac:spMk id="77" creationId="{6DE44A84-D1BF-A200-20D5-2CD9E949F0EA}"/>
          </ac:spMkLst>
        </pc:spChg>
        <pc:spChg chg="del mod">
          <ac:chgData name="Binita Gupta (binitag)" userId="2e1667b5-636b-4c95-a3b3-a8a0dc9f68da" providerId="ADAL" clId="{4219D885-C3A3-B246-9809-061715B5E4E6}" dt="2023-12-05T03:29:52.678" v="10007" actId="478"/>
          <ac:spMkLst>
            <pc:docMk/>
            <pc:sldMk cId="280654529" sldId="280"/>
            <ac:spMk id="79" creationId="{AECF8823-2526-1E52-20BC-9245044E8BCE}"/>
          </ac:spMkLst>
        </pc:spChg>
        <pc:spChg chg="del mod">
          <ac:chgData name="Binita Gupta (binitag)" userId="2e1667b5-636b-4c95-a3b3-a8a0dc9f68da" providerId="ADAL" clId="{4219D885-C3A3-B246-9809-061715B5E4E6}" dt="2023-12-05T03:29:52.678" v="10007" actId="478"/>
          <ac:spMkLst>
            <pc:docMk/>
            <pc:sldMk cId="280654529" sldId="280"/>
            <ac:spMk id="80" creationId="{70B9A0D3-2E49-0646-17B0-F179F3269053}"/>
          </ac:spMkLst>
        </pc:spChg>
        <pc:spChg chg="del mod">
          <ac:chgData name="Binita Gupta (binitag)" userId="2e1667b5-636b-4c95-a3b3-a8a0dc9f68da" providerId="ADAL" clId="{4219D885-C3A3-B246-9809-061715B5E4E6}" dt="2023-12-05T03:29:52.678" v="10007" actId="478"/>
          <ac:spMkLst>
            <pc:docMk/>
            <pc:sldMk cId="280654529" sldId="280"/>
            <ac:spMk id="82" creationId="{C7DAAF49-6918-C2BC-6BD6-8BD2A0562494}"/>
          </ac:spMkLst>
        </pc:spChg>
        <pc:spChg chg="add del mod">
          <ac:chgData name="Binita Gupta (binitag)" userId="2e1667b5-636b-4c95-a3b3-a8a0dc9f68da" providerId="ADAL" clId="{4219D885-C3A3-B246-9809-061715B5E4E6}" dt="2023-12-05T03:43:01.922" v="10623"/>
          <ac:spMkLst>
            <pc:docMk/>
            <pc:sldMk cId="280654529" sldId="280"/>
            <ac:spMk id="84" creationId="{4BB034AF-4467-0306-4B42-A86FE9154FBC}"/>
          </ac:spMkLst>
        </pc:spChg>
        <pc:spChg chg="add del mod">
          <ac:chgData name="Binita Gupta (binitag)" userId="2e1667b5-636b-4c95-a3b3-a8a0dc9f68da" providerId="ADAL" clId="{4219D885-C3A3-B246-9809-061715B5E4E6}" dt="2023-12-05T03:43:01.922" v="10623"/>
          <ac:spMkLst>
            <pc:docMk/>
            <pc:sldMk cId="280654529" sldId="280"/>
            <ac:spMk id="87" creationId="{47A06838-39C3-0D4A-8E67-CAE0EB7B4026}"/>
          </ac:spMkLst>
        </pc:spChg>
        <pc:spChg chg="add del mod">
          <ac:chgData name="Binita Gupta (binitag)" userId="2e1667b5-636b-4c95-a3b3-a8a0dc9f68da" providerId="ADAL" clId="{4219D885-C3A3-B246-9809-061715B5E4E6}" dt="2023-12-05T03:43:01.922" v="10623"/>
          <ac:spMkLst>
            <pc:docMk/>
            <pc:sldMk cId="280654529" sldId="280"/>
            <ac:spMk id="88" creationId="{4D423861-D223-424A-B875-B7853233538C}"/>
          </ac:spMkLst>
        </pc:spChg>
        <pc:spChg chg="add del mod">
          <ac:chgData name="Binita Gupta (binitag)" userId="2e1667b5-636b-4c95-a3b3-a8a0dc9f68da" providerId="ADAL" clId="{4219D885-C3A3-B246-9809-061715B5E4E6}" dt="2023-12-05T03:43:01.922" v="10623"/>
          <ac:spMkLst>
            <pc:docMk/>
            <pc:sldMk cId="280654529" sldId="280"/>
            <ac:spMk id="90" creationId="{7D484D5C-6D50-E160-4FC6-9FCE7D0DCF78}"/>
          </ac:spMkLst>
        </pc:spChg>
        <pc:spChg chg="add del mod">
          <ac:chgData name="Binita Gupta (binitag)" userId="2e1667b5-636b-4c95-a3b3-a8a0dc9f68da" providerId="ADAL" clId="{4219D885-C3A3-B246-9809-061715B5E4E6}" dt="2023-12-05T03:43:01.922" v="10623"/>
          <ac:spMkLst>
            <pc:docMk/>
            <pc:sldMk cId="280654529" sldId="280"/>
            <ac:spMk id="91" creationId="{3A08A0EC-6C1B-0C66-4EE3-2D382E4F2209}"/>
          </ac:spMkLst>
        </pc:spChg>
        <pc:spChg chg="add del mod">
          <ac:chgData name="Binita Gupta (binitag)" userId="2e1667b5-636b-4c95-a3b3-a8a0dc9f68da" providerId="ADAL" clId="{4219D885-C3A3-B246-9809-061715B5E4E6}" dt="2023-12-05T03:43:01.922" v="10623"/>
          <ac:spMkLst>
            <pc:docMk/>
            <pc:sldMk cId="280654529" sldId="280"/>
            <ac:spMk id="93" creationId="{E271064B-98A0-9F3E-DC93-12906034149F}"/>
          </ac:spMkLst>
        </pc:spChg>
        <pc:spChg chg="add del mod">
          <ac:chgData name="Binita Gupta (binitag)" userId="2e1667b5-636b-4c95-a3b3-a8a0dc9f68da" providerId="ADAL" clId="{4219D885-C3A3-B246-9809-061715B5E4E6}" dt="2023-12-05T03:43:01.922" v="10623"/>
          <ac:spMkLst>
            <pc:docMk/>
            <pc:sldMk cId="280654529" sldId="280"/>
            <ac:spMk id="94" creationId="{2485AC15-69FD-1C44-5F5C-FF6A9E11E1C7}"/>
          </ac:spMkLst>
        </pc:spChg>
        <pc:spChg chg="add del mod">
          <ac:chgData name="Binita Gupta (binitag)" userId="2e1667b5-636b-4c95-a3b3-a8a0dc9f68da" providerId="ADAL" clId="{4219D885-C3A3-B246-9809-061715B5E4E6}" dt="2023-12-05T03:43:01.922" v="10623"/>
          <ac:spMkLst>
            <pc:docMk/>
            <pc:sldMk cId="280654529" sldId="280"/>
            <ac:spMk id="95" creationId="{C6D359FA-688A-8E38-0BB8-645194E195A9}"/>
          </ac:spMkLst>
        </pc:spChg>
        <pc:spChg chg="add del mod">
          <ac:chgData name="Binita Gupta (binitag)" userId="2e1667b5-636b-4c95-a3b3-a8a0dc9f68da" providerId="ADAL" clId="{4219D885-C3A3-B246-9809-061715B5E4E6}" dt="2023-12-05T03:43:01.922" v="10623"/>
          <ac:spMkLst>
            <pc:docMk/>
            <pc:sldMk cId="280654529" sldId="280"/>
            <ac:spMk id="97" creationId="{124F44AB-3FB3-89CE-7990-B9C51B06D754}"/>
          </ac:spMkLst>
        </pc:spChg>
        <pc:picChg chg="add del mod">
          <ac:chgData name="Binita Gupta (binitag)" userId="2e1667b5-636b-4c95-a3b3-a8a0dc9f68da" providerId="ADAL" clId="{4219D885-C3A3-B246-9809-061715B5E4E6}" dt="2023-12-05T03:37:08.738" v="10556" actId="478"/>
          <ac:picMkLst>
            <pc:docMk/>
            <pc:sldMk cId="280654529" sldId="280"/>
            <ac:picMk id="11" creationId="{EC59E099-6368-C99A-9C25-BEA911B1541B}"/>
          </ac:picMkLst>
        </pc:picChg>
        <pc:picChg chg="add del mod">
          <ac:chgData name="Binita Gupta (binitag)" userId="2e1667b5-636b-4c95-a3b3-a8a0dc9f68da" providerId="ADAL" clId="{4219D885-C3A3-B246-9809-061715B5E4E6}" dt="2023-12-05T03:42:49.767" v="10621" actId="478"/>
          <ac:picMkLst>
            <pc:docMk/>
            <pc:sldMk cId="280654529" sldId="280"/>
            <ac:picMk id="32" creationId="{5542E113-42B6-30B1-9C14-7B72964FBA33}"/>
          </ac:picMkLst>
        </pc:picChg>
        <pc:picChg chg="add del mod">
          <ac:chgData name="Binita Gupta (binitag)" userId="2e1667b5-636b-4c95-a3b3-a8a0dc9f68da" providerId="ADAL" clId="{4219D885-C3A3-B246-9809-061715B5E4E6}" dt="2023-12-05T03:43:56.695" v="10636" actId="478"/>
          <ac:picMkLst>
            <pc:docMk/>
            <pc:sldMk cId="280654529" sldId="280"/>
            <ac:picMk id="101" creationId="{5FD9C552-2265-2E1F-FBB9-B344CC4DA927}"/>
          </ac:picMkLst>
        </pc:picChg>
        <pc:picChg chg="add del mod">
          <ac:chgData name="Binita Gupta (binitag)" userId="2e1667b5-636b-4c95-a3b3-a8a0dc9f68da" providerId="ADAL" clId="{4219D885-C3A3-B246-9809-061715B5E4E6}" dt="2023-12-05T17:30:36.440" v="15516" actId="478"/>
          <ac:picMkLst>
            <pc:docMk/>
            <pc:sldMk cId="280654529" sldId="280"/>
            <ac:picMk id="102" creationId="{3BDF9189-BB18-765D-309A-9038F921A935}"/>
          </ac:picMkLst>
        </pc:picChg>
        <pc:picChg chg="add mod">
          <ac:chgData name="Binita Gupta (binitag)" userId="2e1667b5-636b-4c95-a3b3-a8a0dc9f68da" providerId="ADAL" clId="{4219D885-C3A3-B246-9809-061715B5E4E6}" dt="2023-12-13T22:38:05.596" v="22059" actId="1076"/>
          <ac:picMkLst>
            <pc:docMk/>
            <pc:sldMk cId="280654529" sldId="280"/>
            <ac:picMk id="103" creationId="{8896E40C-1443-2318-1C98-976CABDD6BC1}"/>
          </ac:picMkLst>
        </pc:picChg>
        <pc:cxnChg chg="del mod">
          <ac:chgData name="Binita Gupta (binitag)" userId="2e1667b5-636b-4c95-a3b3-a8a0dc9f68da" providerId="ADAL" clId="{4219D885-C3A3-B246-9809-061715B5E4E6}" dt="2023-12-05T03:29:52.678" v="10007" actId="478"/>
          <ac:cxnSpMkLst>
            <pc:docMk/>
            <pc:sldMk cId="280654529" sldId="280"/>
            <ac:cxnSpMk id="12" creationId="{F78C80BC-CEB0-CD73-BCC3-B98DC2D54697}"/>
          </ac:cxnSpMkLst>
        </pc:cxnChg>
        <pc:cxnChg chg="del mod">
          <ac:chgData name="Binita Gupta (binitag)" userId="2e1667b5-636b-4c95-a3b3-a8a0dc9f68da" providerId="ADAL" clId="{4219D885-C3A3-B246-9809-061715B5E4E6}" dt="2023-12-05T03:29:52.678" v="10007" actId="478"/>
          <ac:cxnSpMkLst>
            <pc:docMk/>
            <pc:sldMk cId="280654529" sldId="280"/>
            <ac:cxnSpMk id="33" creationId="{C212FDC7-47C3-0BAE-8AB8-1CB923DEBA43}"/>
          </ac:cxnSpMkLst>
        </pc:cxnChg>
        <pc:cxnChg chg="del mod">
          <ac:chgData name="Binita Gupta (binitag)" userId="2e1667b5-636b-4c95-a3b3-a8a0dc9f68da" providerId="ADAL" clId="{4219D885-C3A3-B246-9809-061715B5E4E6}" dt="2023-12-05T03:29:52.678" v="10007" actId="478"/>
          <ac:cxnSpMkLst>
            <pc:docMk/>
            <pc:sldMk cId="280654529" sldId="280"/>
            <ac:cxnSpMk id="34" creationId="{009B25CC-BCE7-1911-797F-20657D885E16}"/>
          </ac:cxnSpMkLst>
        </pc:cxnChg>
        <pc:cxnChg chg="del mod">
          <ac:chgData name="Binita Gupta (binitag)" userId="2e1667b5-636b-4c95-a3b3-a8a0dc9f68da" providerId="ADAL" clId="{4219D885-C3A3-B246-9809-061715B5E4E6}" dt="2023-12-05T03:29:52.678" v="10007" actId="478"/>
          <ac:cxnSpMkLst>
            <pc:docMk/>
            <pc:sldMk cId="280654529" sldId="280"/>
            <ac:cxnSpMk id="35" creationId="{A66EBE32-3FC1-C940-1166-68EC2283CC93}"/>
          </ac:cxnSpMkLst>
        </pc:cxnChg>
        <pc:cxnChg chg="del mod">
          <ac:chgData name="Binita Gupta (binitag)" userId="2e1667b5-636b-4c95-a3b3-a8a0dc9f68da" providerId="ADAL" clId="{4219D885-C3A3-B246-9809-061715B5E4E6}" dt="2023-12-05T03:29:52.678" v="10007" actId="478"/>
          <ac:cxnSpMkLst>
            <pc:docMk/>
            <pc:sldMk cId="280654529" sldId="280"/>
            <ac:cxnSpMk id="37" creationId="{A47EC210-DE72-737E-9397-F9115026688F}"/>
          </ac:cxnSpMkLst>
        </pc:cxnChg>
        <pc:cxnChg chg="del mod">
          <ac:chgData name="Binita Gupta (binitag)" userId="2e1667b5-636b-4c95-a3b3-a8a0dc9f68da" providerId="ADAL" clId="{4219D885-C3A3-B246-9809-061715B5E4E6}" dt="2023-12-05T03:29:52.678" v="10007" actId="478"/>
          <ac:cxnSpMkLst>
            <pc:docMk/>
            <pc:sldMk cId="280654529" sldId="280"/>
            <ac:cxnSpMk id="39" creationId="{7191A5C7-58A4-0D5E-D3EE-DF6F27949637}"/>
          </ac:cxnSpMkLst>
        </pc:cxnChg>
        <pc:cxnChg chg="del mod">
          <ac:chgData name="Binita Gupta (binitag)" userId="2e1667b5-636b-4c95-a3b3-a8a0dc9f68da" providerId="ADAL" clId="{4219D885-C3A3-B246-9809-061715B5E4E6}" dt="2023-12-05T03:29:52.678" v="10007" actId="478"/>
          <ac:cxnSpMkLst>
            <pc:docMk/>
            <pc:sldMk cId="280654529" sldId="280"/>
            <ac:cxnSpMk id="52" creationId="{9B0AF17C-A2C9-C2C1-F6CE-15380BFCA2D4}"/>
          </ac:cxnSpMkLst>
        </pc:cxnChg>
        <pc:cxnChg chg="del mod">
          <ac:chgData name="Binita Gupta (binitag)" userId="2e1667b5-636b-4c95-a3b3-a8a0dc9f68da" providerId="ADAL" clId="{4219D885-C3A3-B246-9809-061715B5E4E6}" dt="2023-12-05T03:29:52.678" v="10007" actId="478"/>
          <ac:cxnSpMkLst>
            <pc:docMk/>
            <pc:sldMk cId="280654529" sldId="280"/>
            <ac:cxnSpMk id="54" creationId="{065A633C-02E2-29A3-2B6C-C8A4F1E6C7C4}"/>
          </ac:cxnSpMkLst>
        </pc:cxnChg>
        <pc:cxnChg chg="del mod">
          <ac:chgData name="Binita Gupta (binitag)" userId="2e1667b5-636b-4c95-a3b3-a8a0dc9f68da" providerId="ADAL" clId="{4219D885-C3A3-B246-9809-061715B5E4E6}" dt="2023-12-05T03:29:52.678" v="10007" actId="478"/>
          <ac:cxnSpMkLst>
            <pc:docMk/>
            <pc:sldMk cId="280654529" sldId="280"/>
            <ac:cxnSpMk id="57" creationId="{B212E863-725A-925E-9AF3-A783C9FD44BF}"/>
          </ac:cxnSpMkLst>
        </pc:cxnChg>
        <pc:cxnChg chg="del mod">
          <ac:chgData name="Binita Gupta (binitag)" userId="2e1667b5-636b-4c95-a3b3-a8a0dc9f68da" providerId="ADAL" clId="{4219D885-C3A3-B246-9809-061715B5E4E6}" dt="2023-12-05T03:29:52.678" v="10007" actId="478"/>
          <ac:cxnSpMkLst>
            <pc:docMk/>
            <pc:sldMk cId="280654529" sldId="280"/>
            <ac:cxnSpMk id="58" creationId="{8260DC68-2519-8E91-C8FA-17A61083FF73}"/>
          </ac:cxnSpMkLst>
        </pc:cxnChg>
        <pc:cxnChg chg="add del mod">
          <ac:chgData name="Binita Gupta (binitag)" userId="2e1667b5-636b-4c95-a3b3-a8a0dc9f68da" providerId="ADAL" clId="{4219D885-C3A3-B246-9809-061715B5E4E6}" dt="2023-12-05T03:43:01.922" v="10623"/>
          <ac:cxnSpMkLst>
            <pc:docMk/>
            <pc:sldMk cId="280654529" sldId="280"/>
            <ac:cxnSpMk id="68" creationId="{D438A0A3-4345-DE15-EF73-2EE78E584786}"/>
          </ac:cxnSpMkLst>
        </pc:cxnChg>
        <pc:cxnChg chg="add del mod">
          <ac:chgData name="Binita Gupta (binitag)" userId="2e1667b5-636b-4c95-a3b3-a8a0dc9f68da" providerId="ADAL" clId="{4219D885-C3A3-B246-9809-061715B5E4E6}" dt="2023-12-05T03:43:01.922" v="10623"/>
          <ac:cxnSpMkLst>
            <pc:docMk/>
            <pc:sldMk cId="280654529" sldId="280"/>
            <ac:cxnSpMk id="69" creationId="{0CA3174E-553F-3C2F-F67E-182663D78008}"/>
          </ac:cxnSpMkLst>
        </pc:cxnChg>
        <pc:cxnChg chg="add del mod">
          <ac:chgData name="Binita Gupta (binitag)" userId="2e1667b5-636b-4c95-a3b3-a8a0dc9f68da" providerId="ADAL" clId="{4219D885-C3A3-B246-9809-061715B5E4E6}" dt="2023-12-05T03:43:01.922" v="10623"/>
          <ac:cxnSpMkLst>
            <pc:docMk/>
            <pc:sldMk cId="280654529" sldId="280"/>
            <ac:cxnSpMk id="70" creationId="{8DE950A7-E2BC-9CDA-C5ED-BB5EDFB0F914}"/>
          </ac:cxnSpMkLst>
        </pc:cxnChg>
        <pc:cxnChg chg="del mod">
          <ac:chgData name="Binita Gupta (binitag)" userId="2e1667b5-636b-4c95-a3b3-a8a0dc9f68da" providerId="ADAL" clId="{4219D885-C3A3-B246-9809-061715B5E4E6}" dt="2023-12-05T03:29:52.678" v="10007" actId="478"/>
          <ac:cxnSpMkLst>
            <pc:docMk/>
            <pc:sldMk cId="280654529" sldId="280"/>
            <ac:cxnSpMk id="74" creationId="{D21B1AF2-FC71-D79E-EB24-615308F4726E}"/>
          </ac:cxnSpMkLst>
        </pc:cxnChg>
        <pc:cxnChg chg="del mod">
          <ac:chgData name="Binita Gupta (binitag)" userId="2e1667b5-636b-4c95-a3b3-a8a0dc9f68da" providerId="ADAL" clId="{4219D885-C3A3-B246-9809-061715B5E4E6}" dt="2023-12-05T03:29:52.678" v="10007" actId="478"/>
          <ac:cxnSpMkLst>
            <pc:docMk/>
            <pc:sldMk cId="280654529" sldId="280"/>
            <ac:cxnSpMk id="75" creationId="{BEA719EF-981E-5B2F-5925-5E04CB88C42D}"/>
          </ac:cxnSpMkLst>
        </pc:cxnChg>
        <pc:cxnChg chg="add del mod">
          <ac:chgData name="Binita Gupta (binitag)" userId="2e1667b5-636b-4c95-a3b3-a8a0dc9f68da" providerId="ADAL" clId="{4219D885-C3A3-B246-9809-061715B5E4E6}" dt="2023-12-05T03:43:01.922" v="10623"/>
          <ac:cxnSpMkLst>
            <pc:docMk/>
            <pc:sldMk cId="280654529" sldId="280"/>
            <ac:cxnSpMk id="78" creationId="{5BFC1576-B2F1-9D3D-D7CE-C297EFB4D401}"/>
          </ac:cxnSpMkLst>
        </pc:cxnChg>
        <pc:cxnChg chg="del mod">
          <ac:chgData name="Binita Gupta (binitag)" userId="2e1667b5-636b-4c95-a3b3-a8a0dc9f68da" providerId="ADAL" clId="{4219D885-C3A3-B246-9809-061715B5E4E6}" dt="2023-12-05T03:29:52.678" v="10007" actId="478"/>
          <ac:cxnSpMkLst>
            <pc:docMk/>
            <pc:sldMk cId="280654529" sldId="280"/>
            <ac:cxnSpMk id="81" creationId="{2C175393-A5B1-2959-204A-25E0ED377982}"/>
          </ac:cxnSpMkLst>
        </pc:cxnChg>
        <pc:cxnChg chg="add del mod">
          <ac:chgData name="Binita Gupta (binitag)" userId="2e1667b5-636b-4c95-a3b3-a8a0dc9f68da" providerId="ADAL" clId="{4219D885-C3A3-B246-9809-061715B5E4E6}" dt="2023-12-05T03:43:01.922" v="10623"/>
          <ac:cxnSpMkLst>
            <pc:docMk/>
            <pc:sldMk cId="280654529" sldId="280"/>
            <ac:cxnSpMk id="83" creationId="{461AE847-6F81-EE79-A4FE-ACCE88051E38}"/>
          </ac:cxnSpMkLst>
        </pc:cxnChg>
        <pc:cxnChg chg="add del mod">
          <ac:chgData name="Binita Gupta (binitag)" userId="2e1667b5-636b-4c95-a3b3-a8a0dc9f68da" providerId="ADAL" clId="{4219D885-C3A3-B246-9809-061715B5E4E6}" dt="2023-12-05T03:43:01.922" v="10623"/>
          <ac:cxnSpMkLst>
            <pc:docMk/>
            <pc:sldMk cId="280654529" sldId="280"/>
            <ac:cxnSpMk id="85" creationId="{2C11FDCC-1600-F072-0A35-ED72CE3D5A3D}"/>
          </ac:cxnSpMkLst>
        </pc:cxnChg>
        <pc:cxnChg chg="add del mod">
          <ac:chgData name="Binita Gupta (binitag)" userId="2e1667b5-636b-4c95-a3b3-a8a0dc9f68da" providerId="ADAL" clId="{4219D885-C3A3-B246-9809-061715B5E4E6}" dt="2023-12-05T03:43:01.922" v="10623"/>
          <ac:cxnSpMkLst>
            <pc:docMk/>
            <pc:sldMk cId="280654529" sldId="280"/>
            <ac:cxnSpMk id="86" creationId="{07805A8C-98C8-E97D-5CBB-EE7E16359525}"/>
          </ac:cxnSpMkLst>
        </pc:cxnChg>
        <pc:cxnChg chg="add del mod">
          <ac:chgData name="Binita Gupta (binitag)" userId="2e1667b5-636b-4c95-a3b3-a8a0dc9f68da" providerId="ADAL" clId="{4219D885-C3A3-B246-9809-061715B5E4E6}" dt="2023-12-05T03:43:01.922" v="10623"/>
          <ac:cxnSpMkLst>
            <pc:docMk/>
            <pc:sldMk cId="280654529" sldId="280"/>
            <ac:cxnSpMk id="89" creationId="{1EF1467C-5AC6-25BC-20E3-24180877729C}"/>
          </ac:cxnSpMkLst>
        </pc:cxnChg>
        <pc:cxnChg chg="add del mod">
          <ac:chgData name="Binita Gupta (binitag)" userId="2e1667b5-636b-4c95-a3b3-a8a0dc9f68da" providerId="ADAL" clId="{4219D885-C3A3-B246-9809-061715B5E4E6}" dt="2023-12-05T03:43:01.922" v="10623"/>
          <ac:cxnSpMkLst>
            <pc:docMk/>
            <pc:sldMk cId="280654529" sldId="280"/>
            <ac:cxnSpMk id="92" creationId="{7858C6A8-5779-24B8-7205-F11D5F646D5A}"/>
          </ac:cxnSpMkLst>
        </pc:cxnChg>
        <pc:cxnChg chg="add del mod">
          <ac:chgData name="Binita Gupta (binitag)" userId="2e1667b5-636b-4c95-a3b3-a8a0dc9f68da" providerId="ADAL" clId="{4219D885-C3A3-B246-9809-061715B5E4E6}" dt="2023-12-05T03:43:01.922" v="10623"/>
          <ac:cxnSpMkLst>
            <pc:docMk/>
            <pc:sldMk cId="280654529" sldId="280"/>
            <ac:cxnSpMk id="96" creationId="{887321F0-6F3F-CFC7-BCC9-924782C0E49E}"/>
          </ac:cxnSpMkLst>
        </pc:cxnChg>
        <pc:cxnChg chg="add del mod">
          <ac:chgData name="Binita Gupta (binitag)" userId="2e1667b5-636b-4c95-a3b3-a8a0dc9f68da" providerId="ADAL" clId="{4219D885-C3A3-B246-9809-061715B5E4E6}" dt="2023-12-05T03:43:01.922" v="10623"/>
          <ac:cxnSpMkLst>
            <pc:docMk/>
            <pc:sldMk cId="280654529" sldId="280"/>
            <ac:cxnSpMk id="98" creationId="{931FEC53-3F79-5C4E-232D-E311C229B2A2}"/>
          </ac:cxnSpMkLst>
        </pc:cxnChg>
        <pc:cxnChg chg="add del mod">
          <ac:chgData name="Binita Gupta (binitag)" userId="2e1667b5-636b-4c95-a3b3-a8a0dc9f68da" providerId="ADAL" clId="{4219D885-C3A3-B246-9809-061715B5E4E6}" dt="2023-12-05T03:43:01.922" v="10623"/>
          <ac:cxnSpMkLst>
            <pc:docMk/>
            <pc:sldMk cId="280654529" sldId="280"/>
            <ac:cxnSpMk id="99" creationId="{AA79EB9B-0E9C-6847-F22B-682388C17ED3}"/>
          </ac:cxnSpMkLst>
        </pc:cxnChg>
        <pc:cxnChg chg="add del mod">
          <ac:chgData name="Binita Gupta (binitag)" userId="2e1667b5-636b-4c95-a3b3-a8a0dc9f68da" providerId="ADAL" clId="{4219D885-C3A3-B246-9809-061715B5E4E6}" dt="2023-12-05T03:43:01.922" v="10623"/>
          <ac:cxnSpMkLst>
            <pc:docMk/>
            <pc:sldMk cId="280654529" sldId="280"/>
            <ac:cxnSpMk id="100" creationId="{17C3B5DD-DD33-42D5-E032-88D896942F8B}"/>
          </ac:cxnSpMkLst>
        </pc:cxnChg>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pChg chg="mod">
          <ac:chgData name="Binita Gupta (binitag)" userId="2e1667b5-636b-4c95-a3b3-a8a0dc9f68da" providerId="ADAL" clId="{4219D885-C3A3-B246-9809-061715B5E4E6}" dt="2023-12-05T18:54:54.856" v="18135" actId="20577"/>
          <ac:spMkLst>
            <pc:docMk/>
            <pc:sldMk cId="1899805933" sldId="282"/>
            <ac:spMk id="4097" creationId="{00000000-0000-0000-0000-000000000000}"/>
          </ac:spMkLst>
        </pc:spChg>
        <pc:spChg chg="mod">
          <ac:chgData name="Binita Gupta (binitag)" userId="2e1667b5-636b-4c95-a3b3-a8a0dc9f68da" providerId="ADAL" clId="{4219D885-C3A3-B246-9809-061715B5E4E6}" dt="2023-12-13T22:39:11.812" v="22102" actId="20577"/>
          <ac:spMkLst>
            <pc:docMk/>
            <pc:sldMk cId="1899805933" sldId="282"/>
            <ac:spMk id="4098" creationId="{00000000-0000-0000-0000-000000000000}"/>
          </ac:spMkLst>
        </pc:spChg>
      </pc:sldChg>
      <pc:sldChg chg="modSp add mod">
        <pc:chgData name="Binita Gupta (binitag)" userId="2e1667b5-636b-4c95-a3b3-a8a0dc9f68da" providerId="ADAL" clId="{4219D885-C3A3-B246-9809-061715B5E4E6}" dt="2023-12-15T06:48:47.555" v="23495" actId="20577"/>
        <pc:sldMkLst>
          <pc:docMk/>
          <pc:sldMk cId="1300546902" sldId="283"/>
        </pc:sldMkLst>
        <pc:spChg chg="mod">
          <ac:chgData name="Binita Gupta (binitag)" userId="2e1667b5-636b-4c95-a3b3-a8a0dc9f68da" providerId="ADAL" clId="{4219D885-C3A3-B246-9809-061715B5E4E6}" dt="2023-12-05T18:55:19.249" v="18145" actId="20577"/>
          <ac:spMkLst>
            <pc:docMk/>
            <pc:sldMk cId="1300546902" sldId="283"/>
            <ac:spMk id="4097" creationId="{00000000-0000-0000-0000-000000000000}"/>
          </ac:spMkLst>
        </pc:spChg>
        <pc:spChg chg="mod">
          <ac:chgData name="Binita Gupta (binitag)" userId="2e1667b5-636b-4c95-a3b3-a8a0dc9f68da" providerId="ADAL" clId="{4219D885-C3A3-B246-9809-061715B5E4E6}" dt="2023-12-15T06:48:47.555" v="23495" actId="20577"/>
          <ac:spMkLst>
            <pc:docMk/>
            <pc:sldMk cId="1300546902" sldId="283"/>
            <ac:spMk id="4098" creationId="{00000000-0000-0000-0000-000000000000}"/>
          </ac:spMkLst>
        </pc:spChg>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pChg chg="mod">
          <ac:chgData name="Binita Gupta (binitag)" userId="2e1667b5-636b-4c95-a3b3-a8a0dc9f68da" providerId="ADAL" clId="{4219D885-C3A3-B246-9809-061715B5E4E6}" dt="2023-12-14T08:32:47.909" v="22120" actId="120"/>
          <ac:spMkLst>
            <pc:docMk/>
            <pc:sldMk cId="2526981430" sldId="284"/>
            <ac:spMk id="2" creationId="{27B2087D-0A6E-C019-4271-78E632268575}"/>
          </ac:spMkLst>
        </pc:spChg>
        <pc:spChg chg="add del">
          <ac:chgData name="Binita Gupta (binitag)" userId="2e1667b5-636b-4c95-a3b3-a8a0dc9f68da" providerId="ADAL" clId="{4219D885-C3A3-B246-9809-061715B5E4E6}" dt="2023-12-05T20:39:09.811" v="18173" actId="26606"/>
          <ac:spMkLst>
            <pc:docMk/>
            <pc:sldMk cId="2526981430" sldId="284"/>
            <ac:spMk id="3" creationId="{4AD6D142-1C2D-0A32-EC71-9CF763D72457}"/>
          </ac:spMkLst>
        </pc:spChg>
        <pc:spChg chg="add mod">
          <ac:chgData name="Binita Gupta (binitag)" userId="2e1667b5-636b-4c95-a3b3-a8a0dc9f68da" providerId="ADAL" clId="{4219D885-C3A3-B246-9809-061715B5E4E6}" dt="2023-12-14T08:45:34.161" v="23472" actId="14100"/>
          <ac:spMkLst>
            <pc:docMk/>
            <pc:sldMk cId="2526981430" sldId="284"/>
            <ac:spMk id="3" creationId="{5000CBDF-4D1B-2FE9-1ED7-CAD99530F945}"/>
          </ac:spMkLst>
        </pc:spChg>
        <pc:spChg chg="mod ord">
          <ac:chgData name="Binita Gupta (binitag)" userId="2e1667b5-636b-4c95-a3b3-a8a0dc9f68da" providerId="ADAL" clId="{4219D885-C3A3-B246-9809-061715B5E4E6}" dt="2023-12-14T08:32:12.550" v="22105" actId="26606"/>
          <ac:spMkLst>
            <pc:docMk/>
            <pc:sldMk cId="2526981430" sldId="284"/>
            <ac:spMk id="4" creationId="{FF0C016F-7FE1-F97A-FD85-0BA343643E39}"/>
          </ac:spMkLst>
        </pc:spChg>
        <pc:spChg chg="mod ord">
          <ac:chgData name="Binita Gupta (binitag)" userId="2e1667b5-636b-4c95-a3b3-a8a0dc9f68da" providerId="ADAL" clId="{4219D885-C3A3-B246-9809-061715B5E4E6}" dt="2023-12-14T08:32:12.550" v="22105" actId="26606"/>
          <ac:spMkLst>
            <pc:docMk/>
            <pc:sldMk cId="2526981430" sldId="284"/>
            <ac:spMk id="5" creationId="{E32EB053-F915-009B-C175-82274A7BB6E8}"/>
          </ac:spMkLst>
        </pc:spChg>
        <pc:spChg chg="mod ord">
          <ac:chgData name="Binita Gupta (binitag)" userId="2e1667b5-636b-4c95-a3b3-a8a0dc9f68da" providerId="ADAL" clId="{4219D885-C3A3-B246-9809-061715B5E4E6}" dt="2023-12-14T08:32:12.550" v="22105" actId="26606"/>
          <ac:spMkLst>
            <pc:docMk/>
            <pc:sldMk cId="2526981430" sldId="284"/>
            <ac:spMk id="6" creationId="{5092E549-D332-E1D5-8F11-78CC67EFEFC6}"/>
          </ac:spMkLst>
        </pc:spChg>
        <pc:spChg chg="add del">
          <ac:chgData name="Binita Gupta (binitag)" userId="2e1667b5-636b-4c95-a3b3-a8a0dc9f68da" providerId="ADAL" clId="{4219D885-C3A3-B246-9809-061715B5E4E6}" dt="2023-12-05T20:41:24.174" v="18206" actId="22"/>
          <ac:spMkLst>
            <pc:docMk/>
            <pc:sldMk cId="2526981430" sldId="284"/>
            <ac:spMk id="8" creationId="{13711318-85A6-DC5C-403C-2A086EDF1BAC}"/>
          </ac:spMkLst>
        </pc:spChg>
        <pc:spChg chg="add del mod">
          <ac:chgData name="Binita Gupta (binitag)" userId="2e1667b5-636b-4c95-a3b3-a8a0dc9f68da" providerId="ADAL" clId="{4219D885-C3A3-B246-9809-061715B5E4E6}" dt="2023-12-13T20:34:25.092" v="21192" actId="478"/>
          <ac:spMkLst>
            <pc:docMk/>
            <pc:sldMk cId="2526981430" sldId="284"/>
            <ac:spMk id="12" creationId="{2B3AD352-169E-2D51-308F-C2F69172DD12}"/>
          </ac:spMkLst>
        </pc:spChg>
        <pc:spChg chg="add del mod">
          <ac:chgData name="Binita Gupta (binitag)" userId="2e1667b5-636b-4c95-a3b3-a8a0dc9f68da" providerId="ADAL" clId="{4219D885-C3A3-B246-9809-061715B5E4E6}" dt="2023-12-05T20:50:29.874" v="18225" actId="26606"/>
          <ac:spMkLst>
            <pc:docMk/>
            <pc:sldMk cId="2526981430" sldId="284"/>
            <ac:spMk id="15" creationId="{F1BDE67B-830C-D86E-871F-6150FA103AD8}"/>
          </ac:spMkLst>
        </pc:spChg>
        <pc:spChg chg="add del mod">
          <ac:chgData name="Binita Gupta (binitag)" userId="2e1667b5-636b-4c95-a3b3-a8a0dc9f68da" providerId="ADAL" clId="{4219D885-C3A3-B246-9809-061715B5E4E6}" dt="2023-12-05T20:51:12.422" v="18236" actId="478"/>
          <ac:spMkLst>
            <pc:docMk/>
            <pc:sldMk cId="2526981430" sldId="284"/>
            <ac:spMk id="17" creationId="{775765B8-DF5A-2A27-E1E7-6A7142C66143}"/>
          </ac:spMkLst>
        </pc:spChg>
        <pc:spChg chg="add del mod">
          <ac:chgData name="Binita Gupta (binitag)" userId="2e1667b5-636b-4c95-a3b3-a8a0dc9f68da" providerId="ADAL" clId="{4219D885-C3A3-B246-9809-061715B5E4E6}" dt="2023-12-05T20:39:09.807" v="18172" actId="26606"/>
          <ac:spMkLst>
            <pc:docMk/>
            <pc:sldMk cId="2526981430" sldId="284"/>
            <ac:spMk id="1027" creationId="{30C6BF6C-A0A1-2F45-2D9C-C19B1A96D291}"/>
          </ac:spMkLst>
        </pc:spChg>
        <pc:spChg chg="add del mod">
          <ac:chgData name="Binita Gupta (binitag)" userId="2e1667b5-636b-4c95-a3b3-a8a0dc9f68da" providerId="ADAL" clId="{4219D885-C3A3-B246-9809-061715B5E4E6}" dt="2023-12-05T20:39:02.907" v="18168" actId="26606"/>
          <ac:spMkLst>
            <pc:docMk/>
            <pc:sldMk cId="2526981430" sldId="284"/>
            <ac:spMk id="1030" creationId="{3FB8D32B-91AE-2413-2F61-BE17E079B243}"/>
          </ac:spMkLst>
        </pc:spChg>
        <pc:spChg chg="add del mod">
          <ac:chgData name="Binita Gupta (binitag)" userId="2e1667b5-636b-4c95-a3b3-a8a0dc9f68da" providerId="ADAL" clId="{4219D885-C3A3-B246-9809-061715B5E4E6}" dt="2023-12-05T20:39:09.807" v="18172" actId="26606"/>
          <ac:spMkLst>
            <pc:docMk/>
            <pc:sldMk cId="2526981430" sldId="284"/>
            <ac:spMk id="1032" creationId="{A9BAD067-E9AB-D5B9-6F18-D380EC7304E8}"/>
          </ac:spMkLst>
        </pc:spChg>
        <pc:spChg chg="add del mod">
          <ac:chgData name="Binita Gupta (binitag)" userId="2e1667b5-636b-4c95-a3b3-a8a0dc9f68da" providerId="ADAL" clId="{4219D885-C3A3-B246-9809-061715B5E4E6}" dt="2023-12-05T20:39:09.807" v="18172" actId="26606"/>
          <ac:spMkLst>
            <pc:docMk/>
            <pc:sldMk cId="2526981430" sldId="284"/>
            <ac:spMk id="1034" creationId="{23C2F50E-5000-D251-965A-7BF1D69EE402}"/>
          </ac:spMkLst>
        </pc:spChg>
        <pc:spChg chg="add del mod">
          <ac:chgData name="Binita Gupta (binitag)" userId="2e1667b5-636b-4c95-a3b3-a8a0dc9f68da" providerId="ADAL" clId="{4219D885-C3A3-B246-9809-061715B5E4E6}" dt="2023-12-05T20:39:47.792" v="18179" actId="478"/>
          <ac:spMkLst>
            <pc:docMk/>
            <pc:sldMk cId="2526981430" sldId="284"/>
            <ac:spMk id="1036" creationId="{3FB8D32B-91AE-2413-2F61-BE17E079B243}"/>
          </ac:spMkLst>
        </pc:spChg>
        <pc:picChg chg="add del mod">
          <ac:chgData name="Binita Gupta (binitag)" userId="2e1667b5-636b-4c95-a3b3-a8a0dc9f68da" providerId="ADAL" clId="{4219D885-C3A3-B246-9809-061715B5E4E6}" dt="2023-12-05T20:42:23.552" v="18215" actId="478"/>
          <ac:picMkLst>
            <pc:docMk/>
            <pc:sldMk cId="2526981430" sldId="284"/>
            <ac:picMk id="9" creationId="{F8244637-13CC-A9D9-88F1-B74085886A36}"/>
          </ac:picMkLst>
        </pc:picChg>
        <pc:picChg chg="add del mod ord">
          <ac:chgData name="Binita Gupta (binitag)" userId="2e1667b5-636b-4c95-a3b3-a8a0dc9f68da" providerId="ADAL" clId="{4219D885-C3A3-B246-9809-061715B5E4E6}" dt="2023-12-14T08:31:50.412" v="22103" actId="478"/>
          <ac:picMkLst>
            <pc:docMk/>
            <pc:sldMk cId="2526981430" sldId="284"/>
            <ac:picMk id="10" creationId="{A7A7982D-5341-F635-3BDE-E2FBD844D6C7}"/>
          </ac:picMkLst>
        </pc:picChg>
        <pc:picChg chg="add del mod ord">
          <ac:chgData name="Binita Gupta (binitag)" userId="2e1667b5-636b-4c95-a3b3-a8a0dc9f68da" providerId="ADAL" clId="{4219D885-C3A3-B246-9809-061715B5E4E6}" dt="2023-12-05T20:41:09.233" v="18203" actId="478"/>
          <ac:picMkLst>
            <pc:docMk/>
            <pc:sldMk cId="2526981430" sldId="284"/>
            <ac:picMk id="1025" creationId="{131785A2-21D6-D832-A06E-DEAAC6FF476F}"/>
          </ac:picMkLst>
        </pc:picChg>
        <pc:picChg chg="add mod">
          <ac:chgData name="Binita Gupta (binitag)" userId="2e1667b5-636b-4c95-a3b3-a8a0dc9f68da" providerId="ADAL" clId="{4219D885-C3A3-B246-9809-061715B5E4E6}" dt="2023-12-14T08:45:20.910" v="23469" actId="1076"/>
          <ac:picMkLst>
            <pc:docMk/>
            <pc:sldMk cId="2526981430" sldId="284"/>
            <ac:picMk id="1025" creationId="{D89E075A-040E-10F0-4D8A-AE6691E08824}"/>
          </ac:picMkLst>
        </pc:picChg>
        <pc:picChg chg="add del mod">
          <ac:chgData name="Binita Gupta (binitag)" userId="2e1667b5-636b-4c95-a3b3-a8a0dc9f68da" providerId="ADAL" clId="{4219D885-C3A3-B246-9809-061715B5E4E6}" dt="2023-12-05T20:42:14.393" v="18212" actId="478"/>
          <ac:picMkLst>
            <pc:docMk/>
            <pc:sldMk cId="2526981430" sldId="284"/>
            <ac:picMk id="1026" creationId="{718ED867-D535-376E-F72C-03542BA1EACA}"/>
          </ac:picMkLst>
        </pc:picChg>
        <pc:picChg chg="add del mod">
          <ac:chgData name="Binita Gupta (binitag)" userId="2e1667b5-636b-4c95-a3b3-a8a0dc9f68da" providerId="ADAL" clId="{4219D885-C3A3-B246-9809-061715B5E4E6}" dt="2023-12-05T20:46:02.868" v="18220" actId="478"/>
          <ac:picMkLst>
            <pc:docMk/>
            <pc:sldMk cId="2526981430" sldId="284"/>
            <ac:picMk id="1028" creationId="{A425ED4B-1D49-61F9-8922-912E3965BC04}"/>
          </ac:picMkLst>
        </pc:picChg>
        <pc:picChg chg="add del">
          <ac:chgData name="Binita Gupta (binitag)" userId="2e1667b5-636b-4c95-a3b3-a8a0dc9f68da" providerId="ADAL" clId="{4219D885-C3A3-B246-9809-061715B5E4E6}" dt="2023-12-05T20:44:36.798" v="18219" actId="478"/>
          <ac:picMkLst>
            <pc:docMk/>
            <pc:sldMk cId="2526981430" sldId="284"/>
            <ac:picMk id="1029" creationId="{3A8EA094-F285-512A-53F4-7DA4444D021C}"/>
          </ac:picMkLst>
        </pc:picChg>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pChg chg="mod">
          <ac:chgData name="Binita Gupta (binitag)" userId="2e1667b5-636b-4c95-a3b3-a8a0dc9f68da" providerId="ADAL" clId="{4219D885-C3A3-B246-9809-061715B5E4E6}" dt="2023-12-05T20:52:46.148" v="18266" actId="1076"/>
          <ac:spMkLst>
            <pc:docMk/>
            <pc:sldMk cId="2864949768" sldId="286"/>
            <ac:spMk id="2" creationId="{A81E7C9E-0C7A-A2CE-CEA8-0981CFE9239F}"/>
          </ac:spMkLst>
        </pc:spChg>
      </pc:sldChg>
      <pc:sldChg chg="modSp add mod">
        <pc:chgData name="Binita Gupta (binitag)" userId="2e1667b5-636b-4c95-a3b3-a8a0dc9f68da" providerId="ADAL" clId="{4219D885-C3A3-B246-9809-061715B5E4E6}" dt="2023-12-13T20:20:33.880" v="20948" actId="20577"/>
        <pc:sldMkLst>
          <pc:docMk/>
          <pc:sldMk cId="3160937320" sldId="287"/>
        </pc:sldMkLst>
        <pc:spChg chg="mod">
          <ac:chgData name="Binita Gupta (binitag)" userId="2e1667b5-636b-4c95-a3b3-a8a0dc9f68da" providerId="ADAL" clId="{4219D885-C3A3-B246-9809-061715B5E4E6}" dt="2023-12-13T20:20:33.880" v="20948" actId="20577"/>
          <ac:spMkLst>
            <pc:docMk/>
            <pc:sldMk cId="3160937320" sldId="287"/>
            <ac:spMk id="2" creationId="{00000000-0000-0000-0000-000000000000}"/>
          </ac:spMkLst>
        </pc:spChg>
        <pc:spChg chg="mod">
          <ac:chgData name="Binita Gupta (binitag)" userId="2e1667b5-636b-4c95-a3b3-a8a0dc9f68da" providerId="ADAL" clId="{4219D885-C3A3-B246-9809-061715B5E4E6}" dt="2023-12-06T05:36:49.422" v="20857" actId="20577"/>
          <ac:spMkLst>
            <pc:docMk/>
            <pc:sldMk cId="3160937320" sldId="287"/>
            <ac:spMk id="11265" creationId="{00000000-0000-0000-0000-000000000000}"/>
          </ac:spMkLst>
        </pc:spChg>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pChg chg="mod">
          <ac:chgData name="Binita Gupta (binitag)" userId="2e1667b5-636b-4c95-a3b3-a8a0dc9f68da" providerId="ADAL" clId="{4219D885-C3A3-B246-9809-061715B5E4E6}" dt="2023-12-16T16:18:57.767" v="23503" actId="27636"/>
          <ac:spMkLst>
            <pc:docMk/>
            <pc:sldMk cId="1975120734" sldId="288"/>
            <ac:spMk id="2" creationId="{27B2087D-0A6E-C019-4271-78E632268575}"/>
          </ac:spMkLst>
        </pc:spChg>
        <pc:spChg chg="mod">
          <ac:chgData name="Binita Gupta (binitag)" userId="2e1667b5-636b-4c95-a3b3-a8a0dc9f68da" providerId="ADAL" clId="{4219D885-C3A3-B246-9809-061715B5E4E6}" dt="2023-12-16T16:19:05.886" v="23506" actId="1076"/>
          <ac:spMkLst>
            <pc:docMk/>
            <pc:sldMk cId="1975120734" sldId="288"/>
            <ac:spMk id="3" creationId="{5000CBDF-4D1B-2FE9-1ED7-CAD99530F945}"/>
          </ac:spMkLst>
        </pc:spChg>
        <pc:spChg chg="mod ord">
          <ac:chgData name="Binita Gupta (binitag)" userId="2e1667b5-636b-4c95-a3b3-a8a0dc9f68da" providerId="ADAL" clId="{4219D885-C3A3-B246-9809-061715B5E4E6}" dt="2023-12-16T16:18:43.382" v="23497" actId="26606"/>
          <ac:spMkLst>
            <pc:docMk/>
            <pc:sldMk cId="1975120734" sldId="288"/>
            <ac:spMk id="4" creationId="{FF0C016F-7FE1-F97A-FD85-0BA343643E39}"/>
          </ac:spMkLst>
        </pc:spChg>
        <pc:spChg chg="mod ord">
          <ac:chgData name="Binita Gupta (binitag)" userId="2e1667b5-636b-4c95-a3b3-a8a0dc9f68da" providerId="ADAL" clId="{4219D885-C3A3-B246-9809-061715B5E4E6}" dt="2023-12-16T16:18:43.382" v="23497" actId="26606"/>
          <ac:spMkLst>
            <pc:docMk/>
            <pc:sldMk cId="1975120734" sldId="288"/>
            <ac:spMk id="5" creationId="{E32EB053-F915-009B-C175-82274A7BB6E8}"/>
          </ac:spMkLst>
        </pc:spChg>
        <pc:spChg chg="mod ord">
          <ac:chgData name="Binita Gupta (binitag)" userId="2e1667b5-636b-4c95-a3b3-a8a0dc9f68da" providerId="ADAL" clId="{4219D885-C3A3-B246-9809-061715B5E4E6}" dt="2023-12-16T16:18:43.382" v="23497" actId="26606"/>
          <ac:spMkLst>
            <pc:docMk/>
            <pc:sldMk cId="1975120734" sldId="288"/>
            <ac:spMk id="6" creationId="{5092E549-D332-E1D5-8F11-78CC67EFEFC6}"/>
          </ac:spMkLst>
        </pc:spChg>
        <pc:picChg chg="del">
          <ac:chgData name="Binita Gupta (binitag)" userId="2e1667b5-636b-4c95-a3b3-a8a0dc9f68da" providerId="ADAL" clId="{4219D885-C3A3-B246-9809-061715B5E4E6}" dt="2023-12-14T08:46:02.474" v="23482" actId="478"/>
          <ac:picMkLst>
            <pc:docMk/>
            <pc:sldMk cId="1975120734" sldId="288"/>
            <ac:picMk id="1025" creationId="{D89E075A-040E-10F0-4D8A-AE6691E08824}"/>
          </ac:picMkLst>
        </pc:picChg>
        <pc:picChg chg="add mod">
          <ac:chgData name="Binita Gupta (binitag)" userId="2e1667b5-636b-4c95-a3b3-a8a0dc9f68da" providerId="ADAL" clId="{4219D885-C3A3-B246-9809-061715B5E4E6}" dt="2023-12-16T16:19:02.930" v="23505" actId="14100"/>
          <ac:picMkLst>
            <pc:docMk/>
            <pc:sldMk cId="1975120734" sldId="288"/>
            <ac:picMk id="2049" creationId="{CE490A7E-4CFB-7B0B-194E-FCAE345C5FA3}"/>
          </ac:picMkLst>
        </pc:picChg>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pChg chg="mod">
          <ac:chgData name="Binita Gupta (binitag)" userId="2e1667b5-636b-4c95-a3b3-a8a0dc9f68da" providerId="ADAL" clId="{4219D885-C3A3-B246-9809-061715B5E4E6}" dt="2023-12-06T07:07:00.002" v="20872" actId="20577"/>
          <ac:spMkLst>
            <pc:docMk/>
            <pc:sldMasterMk cId="0" sldId="2147483648"/>
            <ac:spMk id="10" creationId="{00000000-0000-0000-0000-000000000000}"/>
          </ac:spMkLst>
        </pc:spChg>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pChg chg="add del mod">
            <ac:chgData name="Binita Gupta (binitag)" userId="2e1667b5-636b-4c95-a3b3-a8a0dc9f68da" providerId="ADAL" clId="{4219D885-C3A3-B246-9809-061715B5E4E6}" dt="2023-12-06T07:06:45.343" v="20860"/>
            <ac:spMkLst>
              <pc:docMk/>
              <pc:sldMasterMk cId="0" sldId="2147483648"/>
              <pc:sldLayoutMk cId="0" sldId="2147483649"/>
              <ac:spMk id="7" creationId="{8BC4EE14-9C2B-5DC5-E66D-9A1A63434E0F}"/>
            </ac:spMkLst>
          </pc:spChg>
        </pc:sldLayoutChg>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pChg chg="add del mod">
          <ac:chgData name="Binita Gupta (binitag)" userId="2e1667b5-636b-4c95-a3b3-a8a0dc9f68da" providerId="ADAL" clId="{3DBABFBF-4607-BE4F-BEF9-5BAFB9ED4A26}" dt="2024-01-12T21:29:06.462" v="13621"/>
          <ac:spMkLst>
            <pc:docMk/>
            <pc:sldMk cId="0" sldId="256"/>
            <ac:spMk id="3" creationId="{321C0BC8-62DD-9B8F-61BC-21630C260922}"/>
          </ac:spMkLst>
        </pc:spChg>
        <pc:graphicFrameChg chg="mod">
          <ac:chgData name="Binita Gupta (binitag)" userId="2e1667b5-636b-4c95-a3b3-a8a0dc9f68da" providerId="ADAL" clId="{3DBABFBF-4607-BE4F-BEF9-5BAFB9ED4A26}" dt="2024-01-10T16:57:51.584" v="6912"/>
          <ac:graphicFrameMkLst>
            <pc:docMk/>
            <pc:sldMk cId="0" sldId="256"/>
            <ac:graphicFrameMk id="3075" creationId="{00000000-0000-0000-0000-000000000000}"/>
          </ac:graphicFrameMkLst>
        </pc:graphicFrameChg>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pChg chg="mod">
          <ac:chgData name="Binita Gupta (binitag)" userId="2e1667b5-636b-4c95-a3b3-a8a0dc9f68da" providerId="ADAL" clId="{3DBABFBF-4607-BE4F-BEF9-5BAFB9ED4A26}" dt="2024-01-16T16:32:33.585" v="17563" actId="20577"/>
          <ac:spMkLst>
            <pc:docMk/>
            <pc:sldMk cId="2953422198" sldId="266"/>
            <ac:spMk id="4098" creationId="{00000000-0000-0000-0000-000000000000}"/>
          </ac:spMkLst>
        </pc:spChg>
      </pc:sldChg>
      <pc:sldChg chg="modSp mod modNotesTx">
        <pc:chgData name="Binita Gupta (binitag)" userId="2e1667b5-636b-4c95-a3b3-a8a0dc9f68da" providerId="ADAL" clId="{3DBABFBF-4607-BE4F-BEF9-5BAFB9ED4A26}" dt="2024-01-16T16:34:50.659" v="17653" actId="20577"/>
        <pc:sldMkLst>
          <pc:docMk/>
          <pc:sldMk cId="3100640423" sldId="267"/>
        </pc:sldMkLst>
        <pc:graphicFrameChg chg="mod modGraphic">
          <ac:chgData name="Binita Gupta (binitag)" userId="2e1667b5-636b-4c95-a3b3-a8a0dc9f68da" providerId="ADAL" clId="{3DBABFBF-4607-BE4F-BEF9-5BAFB9ED4A26}" dt="2024-01-16T16:34:36.544" v="17652"/>
          <ac:graphicFrameMkLst>
            <pc:docMk/>
            <pc:sldMk cId="3100640423" sldId="267"/>
            <ac:graphicFrameMk id="7" creationId="{DAE33489-6842-21D2-A98F-BA26AEB19ED1}"/>
          </ac:graphicFrameMkLst>
        </pc:graphicFrameChg>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spChg chg="mod">
          <ac:chgData name="Binita Gupta (binitag)" userId="2e1667b5-636b-4c95-a3b3-a8a0dc9f68da" providerId="ADAL" clId="{3DBABFBF-4607-BE4F-BEF9-5BAFB9ED4A26}" dt="2024-01-07T18:42:12.609" v="1732" actId="14100"/>
          <ac:spMkLst>
            <pc:docMk/>
            <pc:sldMk cId="1075417426" sldId="276"/>
            <ac:spMk id="4097" creationId="{00000000-0000-0000-0000-000000000000}"/>
          </ac:spMkLst>
        </pc:spChg>
        <pc:spChg chg="mod">
          <ac:chgData name="Binita Gupta (binitag)" userId="2e1667b5-636b-4c95-a3b3-a8a0dc9f68da" providerId="ADAL" clId="{3DBABFBF-4607-BE4F-BEF9-5BAFB9ED4A26}" dt="2024-01-13T05:44:13.524" v="15020" actId="20577"/>
          <ac:spMkLst>
            <pc:docMk/>
            <pc:sldMk cId="1075417426" sldId="276"/>
            <ac:spMk id="4098" creationId="{00000000-0000-0000-0000-000000000000}"/>
          </ac:spMkLst>
        </pc:spChg>
        <pc:picChg chg="mod">
          <ac:chgData name="Binita Gupta (binitag)" userId="2e1667b5-636b-4c95-a3b3-a8a0dc9f68da" providerId="ADAL" clId="{3DBABFBF-4607-BE4F-BEF9-5BAFB9ED4A26}" dt="2024-01-08T07:12:16.281" v="6206" actId="14100"/>
          <ac:picMkLst>
            <pc:docMk/>
            <pc:sldMk cId="1075417426" sldId="276"/>
            <ac:picMk id="2" creationId="{6E839790-F94C-B5A3-C5A9-3337464A72B9}"/>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pChg chg="mod">
          <ac:chgData name="Binita Gupta (binitag)" userId="2e1667b5-636b-4c95-a3b3-a8a0dc9f68da" providerId="ADAL" clId="{3DBABFBF-4607-BE4F-BEF9-5BAFB9ED4A26}" dt="2024-01-07T20:14:38.904" v="2129" actId="14100"/>
          <ac:spMkLst>
            <pc:docMk/>
            <pc:sldMk cId="280654529" sldId="280"/>
            <ac:spMk id="2" creationId="{7500DC9F-1940-28C4-CFA6-DB7768DA3513}"/>
          </ac:spMkLst>
        </pc:spChg>
        <pc:spChg chg="mod">
          <ac:chgData name="Binita Gupta (binitag)" userId="2e1667b5-636b-4c95-a3b3-a8a0dc9f68da" providerId="ADAL" clId="{3DBABFBF-4607-BE4F-BEF9-5BAFB9ED4A26}" dt="2024-01-13T05:46:46.028" v="15050" actId="20577"/>
          <ac:spMkLst>
            <pc:docMk/>
            <pc:sldMk cId="280654529" sldId="280"/>
            <ac:spMk id="3" creationId="{63B353A2-7BF4-E7E3-2E40-A1A5D6C2CFCD}"/>
          </ac:spMkLst>
        </pc:spChg>
        <pc:picChg chg="add mod">
          <ac:chgData name="Binita Gupta (binitag)" userId="2e1667b5-636b-4c95-a3b3-a8a0dc9f68da" providerId="ADAL" clId="{3DBABFBF-4607-BE4F-BEF9-5BAFB9ED4A26}" dt="2024-01-07T20:14:41.837" v="2130" actId="1076"/>
          <ac:picMkLst>
            <pc:docMk/>
            <pc:sldMk cId="280654529" sldId="280"/>
            <ac:picMk id="7" creationId="{EDF279F5-7CD1-FF07-0A60-7BB64A7BE7CB}"/>
          </ac:picMkLst>
        </pc:picChg>
        <pc:picChg chg="del mod">
          <ac:chgData name="Binita Gupta (binitag)" userId="2e1667b5-636b-4c95-a3b3-a8a0dc9f68da" providerId="ADAL" clId="{3DBABFBF-4607-BE4F-BEF9-5BAFB9ED4A26}" dt="2024-01-07T18:48:36.704" v="1935" actId="478"/>
          <ac:picMkLst>
            <pc:docMk/>
            <pc:sldMk cId="280654529" sldId="280"/>
            <ac:picMk id="8" creationId="{3F39BE17-1EB2-539E-ACEB-D14EE628A5F7}"/>
          </ac:picMkLst>
        </pc:picChg>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spChg chg="mod ord">
          <ac:chgData name="Binita Gupta (binitag)" userId="2e1667b5-636b-4c95-a3b3-a8a0dc9f68da" providerId="ADAL" clId="{3DBABFBF-4607-BE4F-BEF9-5BAFB9ED4A26}" dt="2024-01-07T20:27:55.486" v="2145" actId="26606"/>
          <ac:spMkLst>
            <pc:docMk/>
            <pc:sldMk cId="1899805933" sldId="282"/>
            <ac:spMk id="4"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5"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6" creationId="{00000000-0000-0000-0000-000000000000}"/>
          </ac:spMkLst>
        </pc:spChg>
        <pc:spChg chg="mod">
          <ac:chgData name="Binita Gupta (binitag)" userId="2e1667b5-636b-4c95-a3b3-a8a0dc9f68da" providerId="ADAL" clId="{3DBABFBF-4607-BE4F-BEF9-5BAFB9ED4A26}" dt="2024-01-07T20:27:55.486" v="2145" actId="26606"/>
          <ac:spMkLst>
            <pc:docMk/>
            <pc:sldMk cId="1899805933" sldId="282"/>
            <ac:spMk id="4097" creationId="{00000000-0000-0000-0000-000000000000}"/>
          </ac:spMkLst>
        </pc:spChg>
        <pc:spChg chg="mod">
          <ac:chgData name="Binita Gupta (binitag)" userId="2e1667b5-636b-4c95-a3b3-a8a0dc9f68da" providerId="ADAL" clId="{3DBABFBF-4607-BE4F-BEF9-5BAFB9ED4A26}" dt="2024-01-13T01:18:14.653" v="14359" actId="20577"/>
          <ac:spMkLst>
            <pc:docMk/>
            <pc:sldMk cId="1899805933" sldId="282"/>
            <ac:spMk id="4098" creationId="{00000000-0000-0000-0000-000000000000}"/>
          </ac:spMkLst>
        </pc:spChg>
        <pc:picChg chg="add del mod">
          <ac:chgData name="Binita Gupta (binitag)" userId="2e1667b5-636b-4c95-a3b3-a8a0dc9f68da" providerId="ADAL" clId="{3DBABFBF-4607-BE4F-BEF9-5BAFB9ED4A26}" dt="2024-01-08T21:57:01.867" v="6856" actId="478"/>
          <ac:picMkLst>
            <pc:docMk/>
            <pc:sldMk cId="1899805933" sldId="282"/>
            <ac:picMk id="2" creationId="{86361C1B-39D5-06DE-BEDE-6D003940C5C7}"/>
          </ac:picMkLst>
        </pc:picChg>
        <pc:picChg chg="add del mod">
          <ac:chgData name="Binita Gupta (binitag)" userId="2e1667b5-636b-4c95-a3b3-a8a0dc9f68da" providerId="ADAL" clId="{3DBABFBF-4607-BE4F-BEF9-5BAFB9ED4A26}" dt="2024-01-07T20:32:07.441" v="2154" actId="478"/>
          <ac:picMkLst>
            <pc:docMk/>
            <pc:sldMk cId="1899805933" sldId="282"/>
            <ac:picMk id="2" creationId="{875E228C-0440-7822-D599-3D7DB247BFF9}"/>
          </ac:picMkLst>
        </pc:picChg>
        <pc:picChg chg="add del mod ord">
          <ac:chgData name="Binita Gupta (binitag)" userId="2e1667b5-636b-4c95-a3b3-a8a0dc9f68da" providerId="ADAL" clId="{3DBABFBF-4607-BE4F-BEF9-5BAFB9ED4A26}" dt="2024-01-08T21:55:33.967" v="6840" actId="478"/>
          <ac:picMkLst>
            <pc:docMk/>
            <pc:sldMk cId="1899805933" sldId="282"/>
            <ac:picMk id="3" creationId="{1F8A265B-071F-88FF-5B3D-63D725678006}"/>
          </ac:picMkLst>
        </pc:picChg>
        <pc:picChg chg="add mod">
          <ac:chgData name="Binita Gupta (binitag)" userId="2e1667b5-636b-4c95-a3b3-a8a0dc9f68da" providerId="ADAL" clId="{3DBABFBF-4607-BE4F-BEF9-5BAFB9ED4A26}" dt="2024-01-08T21:57:25.654" v="6865" actId="1076"/>
          <ac:picMkLst>
            <pc:docMk/>
            <pc:sldMk cId="1899805933" sldId="282"/>
            <ac:picMk id="7" creationId="{3DCA20D3-1449-90CE-1251-D8AF37D418B1}"/>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pChg chg="mod">
          <ac:chgData name="Binita Gupta (binitag)" userId="2e1667b5-636b-4c95-a3b3-a8a0dc9f68da" providerId="ADAL" clId="{3DBABFBF-4607-BE4F-BEF9-5BAFB9ED4A26}" dt="2024-01-10T17:31:07.325" v="7213" actId="1076"/>
          <ac:spMkLst>
            <pc:docMk/>
            <pc:sldMk cId="1300546902" sldId="283"/>
            <ac:spMk id="4097" creationId="{00000000-0000-0000-0000-000000000000}"/>
          </ac:spMkLst>
        </pc:spChg>
        <pc:spChg chg="mod">
          <ac:chgData name="Binita Gupta (binitag)" userId="2e1667b5-636b-4c95-a3b3-a8a0dc9f68da" providerId="ADAL" clId="{3DBABFBF-4607-BE4F-BEF9-5BAFB9ED4A26}" dt="2024-01-16T00:19:23.617" v="15614" actId="20577"/>
          <ac:spMkLst>
            <pc:docMk/>
            <pc:sldMk cId="1300546902" sldId="283"/>
            <ac:spMk id="4098" creationId="{00000000-0000-0000-0000-000000000000}"/>
          </ac:spMkLst>
        </pc:spChg>
      </pc:sldChg>
      <pc:sldChg chg="modSp mod">
        <pc:chgData name="Binita Gupta (binitag)" userId="2e1667b5-636b-4c95-a3b3-a8a0dc9f68da" providerId="ADAL" clId="{3DBABFBF-4607-BE4F-BEF9-5BAFB9ED4A26}" dt="2024-01-13T05:50:02.169" v="15077" actId="20577"/>
        <pc:sldMkLst>
          <pc:docMk/>
          <pc:sldMk cId="3160937320" sldId="287"/>
        </pc:sldMkLst>
        <pc:spChg chg="mod">
          <ac:chgData name="Binita Gupta (binitag)" userId="2e1667b5-636b-4c95-a3b3-a8a0dc9f68da" providerId="ADAL" clId="{3DBABFBF-4607-BE4F-BEF9-5BAFB9ED4A26}" dt="2024-01-13T05:50:02.169" v="15077" actId="20577"/>
          <ac:spMkLst>
            <pc:docMk/>
            <pc:sldMk cId="3160937320" sldId="287"/>
            <ac:spMk id="2" creationId="{00000000-0000-0000-0000-000000000000}"/>
          </ac:spMkLst>
        </pc:spChg>
        <pc:spChg chg="mod">
          <ac:chgData name="Binita Gupta (binitag)" userId="2e1667b5-636b-4c95-a3b3-a8a0dc9f68da" providerId="ADAL" clId="{3DBABFBF-4607-BE4F-BEF9-5BAFB9ED4A26}" dt="2024-01-08T01:48:13.433" v="4551" actId="20577"/>
          <ac:spMkLst>
            <pc:docMk/>
            <pc:sldMk cId="3160937320" sldId="287"/>
            <ac:spMk id="11265" creationId="{00000000-0000-0000-0000-000000000000}"/>
          </ac:spMkLst>
        </pc:spChg>
      </pc:sldChg>
      <pc:sldChg chg="modSp mod modNotesTx">
        <pc:chgData name="Binita Gupta (binitag)" userId="2e1667b5-636b-4c95-a3b3-a8a0dc9f68da" providerId="ADAL" clId="{3DBABFBF-4607-BE4F-BEF9-5BAFB9ED4A26}" dt="2024-01-16T16:36:10.665" v="17669" actId="20577"/>
        <pc:sldMkLst>
          <pc:docMk/>
          <pc:sldMk cId="184415321" sldId="288"/>
        </pc:sldMkLst>
        <pc:spChg chg="mod">
          <ac:chgData name="Binita Gupta (binitag)" userId="2e1667b5-636b-4c95-a3b3-a8a0dc9f68da" providerId="ADAL" clId="{3DBABFBF-4607-BE4F-BEF9-5BAFB9ED4A26}" dt="2024-01-16T16:36:10.665" v="17669" actId="20577"/>
          <ac:spMkLst>
            <pc:docMk/>
            <pc:sldMk cId="184415321" sldId="288"/>
            <ac:spMk id="4097" creationId="{00000000-0000-0000-0000-000000000000}"/>
          </ac:spMkLst>
        </pc:spChg>
        <pc:spChg chg="mod">
          <ac:chgData name="Binita Gupta (binitag)" userId="2e1667b5-636b-4c95-a3b3-a8a0dc9f68da" providerId="ADAL" clId="{3DBABFBF-4607-BE4F-BEF9-5BAFB9ED4A26}" dt="2024-01-12T07:57:32.075" v="12596" actId="20577"/>
          <ac:spMkLst>
            <pc:docMk/>
            <pc:sldMk cId="184415321" sldId="288"/>
            <ac:spMk id="4098" creationId="{00000000-0000-0000-0000-000000000000}"/>
          </ac:spMkLst>
        </pc:spChg>
        <pc:picChg chg="mod">
          <ac:chgData name="Binita Gupta (binitag)" userId="2e1667b5-636b-4c95-a3b3-a8a0dc9f68da" providerId="ADAL" clId="{3DBABFBF-4607-BE4F-BEF9-5BAFB9ED4A26}" dt="2024-01-12T07:57:41.432" v="12598" actId="1076"/>
          <ac:picMkLst>
            <pc:docMk/>
            <pc:sldMk cId="184415321" sldId="288"/>
            <ac:picMk id="29" creationId="{1267B7C6-CEA1-E119-BF45-96D679C6C98F}"/>
          </ac:picMkLst>
        </pc:picChg>
      </pc:sldChg>
      <pc:sldChg chg="modSp mod modNotesTx">
        <pc:chgData name="Binita Gupta (binitag)" userId="2e1667b5-636b-4c95-a3b3-a8a0dc9f68da" providerId="ADAL" clId="{3DBABFBF-4607-BE4F-BEF9-5BAFB9ED4A26}" dt="2024-01-15T23:35:20.379" v="15327" actId="20577"/>
        <pc:sldMkLst>
          <pc:docMk/>
          <pc:sldMk cId="1552356036" sldId="290"/>
        </pc:sldMkLst>
        <pc:spChg chg="mod">
          <ac:chgData name="Binita Gupta (binitag)" userId="2e1667b5-636b-4c95-a3b3-a8a0dc9f68da" providerId="ADAL" clId="{3DBABFBF-4607-BE4F-BEF9-5BAFB9ED4A26}" dt="2024-01-08T14:51:09.926" v="6639" actId="20577"/>
          <ac:spMkLst>
            <pc:docMk/>
            <pc:sldMk cId="1552356036" sldId="290"/>
            <ac:spMk id="4097" creationId="{00000000-0000-0000-0000-000000000000}"/>
          </ac:spMkLst>
        </pc:spChg>
        <pc:spChg chg="mod">
          <ac:chgData name="Binita Gupta (binitag)" userId="2e1667b5-636b-4c95-a3b3-a8a0dc9f68da" providerId="ADAL" clId="{3DBABFBF-4607-BE4F-BEF9-5BAFB9ED4A26}" dt="2024-01-10T20:10:12.680" v="8441" actId="20577"/>
          <ac:spMkLst>
            <pc:docMk/>
            <pc:sldMk cId="1552356036" sldId="290"/>
            <ac:spMk id="4098" creationId="{00000000-0000-0000-0000-000000000000}"/>
          </ac:spMkLst>
        </pc:spChg>
        <pc:picChg chg="mod">
          <ac:chgData name="Binita Gupta (binitag)" userId="2e1667b5-636b-4c95-a3b3-a8a0dc9f68da" providerId="ADAL" clId="{3DBABFBF-4607-BE4F-BEF9-5BAFB9ED4A26}" dt="2024-01-08T16:08:13.354" v="6730" actId="1076"/>
          <ac:picMkLst>
            <pc:docMk/>
            <pc:sldMk cId="1552356036" sldId="290"/>
            <ac:picMk id="28" creationId="{D89F10A3-32F2-FEB3-CFAC-AFEC428434CD}"/>
          </ac:picMkLst>
        </pc:picChg>
      </pc:sldChg>
      <pc:sldChg chg="modSp new mod modNotesTx">
        <pc:chgData name="Binita Gupta (binitag)" userId="2e1667b5-636b-4c95-a3b3-a8a0dc9f68da" providerId="ADAL" clId="{3DBABFBF-4607-BE4F-BEF9-5BAFB9ED4A26}" dt="2024-01-16T04:34:47.146" v="17373" actId="20577"/>
        <pc:sldMkLst>
          <pc:docMk/>
          <pc:sldMk cId="2189449108" sldId="291"/>
        </pc:sldMkLst>
        <pc:spChg chg="mod">
          <ac:chgData name="Binita Gupta (binitag)" userId="2e1667b5-636b-4c95-a3b3-a8a0dc9f68da" providerId="ADAL" clId="{3DBABFBF-4607-BE4F-BEF9-5BAFB9ED4A26}" dt="2024-01-07T16:12:10.250" v="3" actId="20577"/>
          <ac:spMkLst>
            <pc:docMk/>
            <pc:sldMk cId="2189449108" sldId="291"/>
            <ac:spMk id="2" creationId="{CF5A1B59-B685-9502-4106-F8586EFB424C}"/>
          </ac:spMkLst>
        </pc:spChg>
        <pc:spChg chg="mod">
          <ac:chgData name="Binita Gupta (binitag)" userId="2e1667b5-636b-4c95-a3b3-a8a0dc9f68da" providerId="ADAL" clId="{3DBABFBF-4607-BE4F-BEF9-5BAFB9ED4A26}" dt="2024-01-12T07:49:22.049" v="12498" actId="20577"/>
          <ac:spMkLst>
            <pc:docMk/>
            <pc:sldMk cId="2189449108" sldId="291"/>
            <ac:spMk id="3" creationId="{682CEAD6-F7CE-6FA1-7183-BB90DF397025}"/>
          </ac:spMkLst>
        </pc:spChg>
      </pc:sldChg>
      <pc:sldChg chg="modSp add mod modNotesTx">
        <pc:chgData name="Binita Gupta (binitag)" userId="2e1667b5-636b-4c95-a3b3-a8a0dc9f68da" providerId="ADAL" clId="{3DBABFBF-4607-BE4F-BEF9-5BAFB9ED4A26}" dt="2024-01-16T04:44:36.144" v="17390" actId="20577"/>
        <pc:sldMkLst>
          <pc:docMk/>
          <pc:sldMk cId="4045845716" sldId="292"/>
        </pc:sldMkLst>
        <pc:spChg chg="mod">
          <ac:chgData name="Binita Gupta (binitag)" userId="2e1667b5-636b-4c95-a3b3-a8a0dc9f68da" providerId="ADAL" clId="{3DBABFBF-4607-BE4F-BEF9-5BAFB9ED4A26}" dt="2024-01-08T01:50:21.416" v="4568" actId="20577"/>
          <ac:spMkLst>
            <pc:docMk/>
            <pc:sldMk cId="4045845716" sldId="292"/>
            <ac:spMk id="2" creationId="{CF5A1B59-B685-9502-4106-F8586EFB424C}"/>
          </ac:spMkLst>
        </pc:spChg>
        <pc:spChg chg="mod">
          <ac:chgData name="Binita Gupta (binitag)" userId="2e1667b5-636b-4c95-a3b3-a8a0dc9f68da" providerId="ADAL" clId="{3DBABFBF-4607-BE4F-BEF9-5BAFB9ED4A26}" dt="2024-01-13T06:04:10.120" v="15185" actId="20577"/>
          <ac:spMkLst>
            <pc:docMk/>
            <pc:sldMk cId="4045845716" sldId="292"/>
            <ac:spMk id="3" creationId="{682CEAD6-F7CE-6FA1-7183-BB90DF397025}"/>
          </ac:spMkLst>
        </pc:spChg>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pChg chg="mod">
          <ac:chgData name="Binita Gupta (binitag)" userId="2e1667b5-636b-4c95-a3b3-a8a0dc9f68da" providerId="ADAL" clId="{3DBABFBF-4607-BE4F-BEF9-5BAFB9ED4A26}" dt="2024-01-07T18:19:12.873" v="1141" actId="20577"/>
          <ac:spMkLst>
            <pc:docMk/>
            <pc:sldMk cId="2800919492" sldId="294"/>
            <ac:spMk id="2" creationId="{CF5A1B59-B685-9502-4106-F8586EFB424C}"/>
          </ac:spMkLst>
        </pc:spChg>
        <pc:spChg chg="mod">
          <ac:chgData name="Binita Gupta (binitag)" userId="2e1667b5-636b-4c95-a3b3-a8a0dc9f68da" providerId="ADAL" clId="{3DBABFBF-4607-BE4F-BEF9-5BAFB9ED4A26}" dt="2024-01-13T05:57:01.711" v="15131" actId="20577"/>
          <ac:spMkLst>
            <pc:docMk/>
            <pc:sldMk cId="2800919492" sldId="294"/>
            <ac:spMk id="3" creationId="{682CEAD6-F7CE-6FA1-7183-BB90DF397025}"/>
          </ac:spMkLst>
        </pc:spChg>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pChg chg="add mod">
          <ac:chgData name="Binita Gupta (binitag)" userId="2e1667b5-636b-4c95-a3b3-a8a0dc9f68da" providerId="ADAL" clId="{3DBABFBF-4607-BE4F-BEF9-5BAFB9ED4A26}" dt="2024-01-12T08:01:17.593" v="12606"/>
          <ac:spMkLst>
            <pc:docMk/>
            <pc:sldMk cId="1974818652" sldId="295"/>
            <ac:spMk id="3" creationId="{2B80D2F3-8841-728C-78C7-C18B107A3DCB}"/>
          </ac:spMkLst>
        </pc:spChg>
        <pc:spChg chg="mod ord">
          <ac:chgData name="Binita Gupta (binitag)" userId="2e1667b5-636b-4c95-a3b3-a8a0dc9f68da" providerId="ADAL" clId="{3DBABFBF-4607-BE4F-BEF9-5BAFB9ED4A26}" dt="2024-01-07T21:09:16.595" v="2608" actId="26606"/>
          <ac:spMkLst>
            <pc:docMk/>
            <pc:sldMk cId="1974818652" sldId="295"/>
            <ac:spMk id="4"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5"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6" creationId="{00000000-0000-0000-0000-000000000000}"/>
          </ac:spMkLst>
        </pc:spChg>
        <pc:spChg chg="add mod">
          <ac:chgData name="Binita Gupta (binitag)" userId="2e1667b5-636b-4c95-a3b3-a8a0dc9f68da" providerId="ADAL" clId="{3DBABFBF-4607-BE4F-BEF9-5BAFB9ED4A26}" dt="2024-01-12T08:01:17.593" v="12606"/>
          <ac:spMkLst>
            <pc:docMk/>
            <pc:sldMk cId="1974818652" sldId="295"/>
            <ac:spMk id="7" creationId="{9283005C-6D17-E6AB-658B-20126C0909E4}"/>
          </ac:spMkLst>
        </pc:spChg>
        <pc:spChg chg="add mod">
          <ac:chgData name="Binita Gupta (binitag)" userId="2e1667b5-636b-4c95-a3b3-a8a0dc9f68da" providerId="ADAL" clId="{3DBABFBF-4607-BE4F-BEF9-5BAFB9ED4A26}" dt="2024-01-12T08:01:17.593" v="12606"/>
          <ac:spMkLst>
            <pc:docMk/>
            <pc:sldMk cId="1974818652" sldId="295"/>
            <ac:spMk id="8" creationId="{5E760488-208E-6781-E25F-2FB370577D45}"/>
          </ac:spMkLst>
        </pc:spChg>
        <pc:spChg chg="add mod">
          <ac:chgData name="Binita Gupta (binitag)" userId="2e1667b5-636b-4c95-a3b3-a8a0dc9f68da" providerId="ADAL" clId="{3DBABFBF-4607-BE4F-BEF9-5BAFB9ED4A26}" dt="2024-01-12T08:01:17.593" v="12606"/>
          <ac:spMkLst>
            <pc:docMk/>
            <pc:sldMk cId="1974818652" sldId="295"/>
            <ac:spMk id="10" creationId="{7E4CD062-6E9C-8CF0-B225-56CD4E88B0AD}"/>
          </ac:spMkLst>
        </pc:spChg>
        <pc:spChg chg="add mod">
          <ac:chgData name="Binita Gupta (binitag)" userId="2e1667b5-636b-4c95-a3b3-a8a0dc9f68da" providerId="ADAL" clId="{3DBABFBF-4607-BE4F-BEF9-5BAFB9ED4A26}" dt="2024-01-12T08:01:17.593" v="12606"/>
          <ac:spMkLst>
            <pc:docMk/>
            <pc:sldMk cId="1974818652" sldId="295"/>
            <ac:spMk id="16" creationId="{DA4F3FBE-7AEF-0B28-B0F1-6EB115825634}"/>
          </ac:spMkLst>
        </pc:spChg>
        <pc:spChg chg="add mod">
          <ac:chgData name="Binita Gupta (binitag)" userId="2e1667b5-636b-4c95-a3b3-a8a0dc9f68da" providerId="ADAL" clId="{3DBABFBF-4607-BE4F-BEF9-5BAFB9ED4A26}" dt="2024-01-12T08:01:17.593" v="12606"/>
          <ac:spMkLst>
            <pc:docMk/>
            <pc:sldMk cId="1974818652" sldId="295"/>
            <ac:spMk id="19" creationId="{88EB8C56-CA33-A837-CC1B-80E28A8F3226}"/>
          </ac:spMkLst>
        </pc:spChg>
        <pc:spChg chg="add mod">
          <ac:chgData name="Binita Gupta (binitag)" userId="2e1667b5-636b-4c95-a3b3-a8a0dc9f68da" providerId="ADAL" clId="{3DBABFBF-4607-BE4F-BEF9-5BAFB9ED4A26}" dt="2024-01-12T08:01:17.593" v="12606"/>
          <ac:spMkLst>
            <pc:docMk/>
            <pc:sldMk cId="1974818652" sldId="295"/>
            <ac:spMk id="22" creationId="{AAAA26AF-0744-89EF-CB09-71094A75C939}"/>
          </ac:spMkLst>
        </pc:spChg>
        <pc:spChg chg="add mod">
          <ac:chgData name="Binita Gupta (binitag)" userId="2e1667b5-636b-4c95-a3b3-a8a0dc9f68da" providerId="ADAL" clId="{3DBABFBF-4607-BE4F-BEF9-5BAFB9ED4A26}" dt="2024-01-12T08:01:17.593" v="12606"/>
          <ac:spMkLst>
            <pc:docMk/>
            <pc:sldMk cId="1974818652" sldId="295"/>
            <ac:spMk id="24" creationId="{E51C56A8-751A-00AB-5054-D1982BB4EA11}"/>
          </ac:spMkLst>
        </pc:spChg>
        <pc:spChg chg="add mod">
          <ac:chgData name="Binita Gupta (binitag)" userId="2e1667b5-636b-4c95-a3b3-a8a0dc9f68da" providerId="ADAL" clId="{3DBABFBF-4607-BE4F-BEF9-5BAFB9ED4A26}" dt="2024-01-12T08:01:17.593" v="12606"/>
          <ac:spMkLst>
            <pc:docMk/>
            <pc:sldMk cId="1974818652" sldId="295"/>
            <ac:spMk id="25" creationId="{C8936E30-5D6C-96F9-5169-6B712B5A0866}"/>
          </ac:spMkLst>
        </pc:spChg>
        <pc:spChg chg="mod">
          <ac:chgData name="Binita Gupta (binitag)" userId="2e1667b5-636b-4c95-a3b3-a8a0dc9f68da" providerId="ADAL" clId="{3DBABFBF-4607-BE4F-BEF9-5BAFB9ED4A26}" dt="2024-01-12T16:04:52.577" v="13209" actId="14100"/>
          <ac:spMkLst>
            <pc:docMk/>
            <pc:sldMk cId="1974818652" sldId="295"/>
            <ac:spMk id="4097" creationId="{00000000-0000-0000-0000-000000000000}"/>
          </ac:spMkLst>
        </pc:spChg>
        <pc:spChg chg="mod">
          <ac:chgData name="Binita Gupta (binitag)" userId="2e1667b5-636b-4c95-a3b3-a8a0dc9f68da" providerId="ADAL" clId="{3DBABFBF-4607-BE4F-BEF9-5BAFB9ED4A26}" dt="2024-01-13T04:07:09.304" v="14663" actId="20577"/>
          <ac:spMkLst>
            <pc:docMk/>
            <pc:sldMk cId="1974818652" sldId="295"/>
            <ac:spMk id="4098" creationId="{00000000-0000-0000-0000-000000000000}"/>
          </ac:spMkLst>
        </pc:spChg>
        <pc:picChg chg="add del mod">
          <ac:chgData name="Binita Gupta (binitag)" userId="2e1667b5-636b-4c95-a3b3-a8a0dc9f68da" providerId="ADAL" clId="{3DBABFBF-4607-BE4F-BEF9-5BAFB9ED4A26}" dt="2024-01-13T04:05:03.957" v="14572" actId="478"/>
          <ac:picMkLst>
            <pc:docMk/>
            <pc:sldMk cId="1974818652" sldId="295"/>
            <ac:picMk id="2" creationId="{2DCF6AD8-E43C-E740-A872-C7341282B89B}"/>
          </ac:picMkLst>
        </pc:picChg>
        <pc:picChg chg="add del mod">
          <ac:chgData name="Binita Gupta (binitag)" userId="2e1667b5-636b-4c95-a3b3-a8a0dc9f68da" providerId="ADAL" clId="{3DBABFBF-4607-BE4F-BEF9-5BAFB9ED4A26}" dt="2024-01-12T08:01:15.084" v="12605" actId="478"/>
          <ac:picMkLst>
            <pc:docMk/>
            <pc:sldMk cId="1974818652" sldId="295"/>
            <ac:picMk id="2" creationId="{50E54A03-5BD6-16F8-DD2E-350996819716}"/>
          </ac:picMkLst>
        </pc:picChg>
        <pc:picChg chg="add del mod ord">
          <ac:chgData name="Binita Gupta (binitag)" userId="2e1667b5-636b-4c95-a3b3-a8a0dc9f68da" providerId="ADAL" clId="{3DBABFBF-4607-BE4F-BEF9-5BAFB9ED4A26}" dt="2024-01-07T21:10:10.046" v="2612" actId="478"/>
          <ac:picMkLst>
            <pc:docMk/>
            <pc:sldMk cId="1974818652" sldId="295"/>
            <ac:picMk id="2" creationId="{A2727B6F-CF68-88B6-D176-648B54D76B02}"/>
          </ac:picMkLst>
        </pc:picChg>
        <pc:picChg chg="add">
          <ac:chgData name="Binita Gupta (binitag)" userId="2e1667b5-636b-4c95-a3b3-a8a0dc9f68da" providerId="ADAL" clId="{3DBABFBF-4607-BE4F-BEF9-5BAFB9ED4A26}" dt="2024-01-13T04:05:06.725" v="14573"/>
          <ac:picMkLst>
            <pc:docMk/>
            <pc:sldMk cId="1974818652" sldId="295"/>
            <ac:picMk id="3" creationId="{723F5ADF-6908-E9C4-8596-681F3F8C2C4F}"/>
          </ac:picMkLst>
        </pc:picChg>
        <pc:picChg chg="add del mod">
          <ac:chgData name="Binita Gupta (binitag)" userId="2e1667b5-636b-4c95-a3b3-a8a0dc9f68da" providerId="ADAL" clId="{3DBABFBF-4607-BE4F-BEF9-5BAFB9ED4A26}" dt="2024-01-07T21:13:30.216" v="2627" actId="478"/>
          <ac:picMkLst>
            <pc:docMk/>
            <pc:sldMk cId="1974818652" sldId="295"/>
            <ac:picMk id="3" creationId="{979A90EE-9FCA-91D7-EAB1-EA9FB0B8EB85}"/>
          </ac:picMkLst>
        </pc:picChg>
        <pc:picChg chg="add del mod">
          <ac:chgData name="Binita Gupta (binitag)" userId="2e1667b5-636b-4c95-a3b3-a8a0dc9f68da" providerId="ADAL" clId="{3DBABFBF-4607-BE4F-BEF9-5BAFB9ED4A26}" dt="2024-01-07T21:15:29.421" v="2677" actId="478"/>
          <ac:picMkLst>
            <pc:docMk/>
            <pc:sldMk cId="1974818652" sldId="295"/>
            <ac:picMk id="7" creationId="{3FF40079-F17D-07DB-4A11-81339C387A15}"/>
          </ac:picMkLst>
        </pc:picChg>
        <pc:picChg chg="add mod">
          <ac:chgData name="Binita Gupta (binitag)" userId="2e1667b5-636b-4c95-a3b3-a8a0dc9f68da" providerId="ADAL" clId="{3DBABFBF-4607-BE4F-BEF9-5BAFB9ED4A26}" dt="2024-01-16T00:02:05.207" v="15438" actId="1036"/>
          <ac:picMkLst>
            <pc:docMk/>
            <pc:sldMk cId="1974818652" sldId="295"/>
            <ac:picMk id="7" creationId="{C09C298E-36DA-E513-D68D-3A15963E5E1D}"/>
          </ac:picMkLst>
        </pc:picChg>
        <pc:picChg chg="add del mod">
          <ac:chgData name="Binita Gupta (binitag)" userId="2e1667b5-636b-4c95-a3b3-a8a0dc9f68da" providerId="ADAL" clId="{3DBABFBF-4607-BE4F-BEF9-5BAFB9ED4A26}" dt="2024-01-08T01:27:39.057" v="4143" actId="478"/>
          <ac:picMkLst>
            <pc:docMk/>
            <pc:sldMk cId="1974818652" sldId="295"/>
            <ac:picMk id="8" creationId="{0A9E34D9-9BB6-6E68-7AC4-21D23A7A751E}"/>
          </ac:picMkLst>
        </pc:picChg>
        <pc:picChg chg="add del mod">
          <ac:chgData name="Binita Gupta (binitag)" userId="2e1667b5-636b-4c95-a3b3-a8a0dc9f68da" providerId="ADAL" clId="{3DBABFBF-4607-BE4F-BEF9-5BAFB9ED4A26}" dt="2024-01-12T07:58:17.416" v="12599" actId="478"/>
          <ac:picMkLst>
            <pc:docMk/>
            <pc:sldMk cId="1974818652" sldId="295"/>
            <ac:picMk id="9" creationId="{BB0E99BB-A361-9D6B-B793-54556A1BAD0F}"/>
          </ac:picMkLst>
        </pc:picChg>
        <pc:picChg chg="add del mod">
          <ac:chgData name="Binita Gupta (binitag)" userId="2e1667b5-636b-4c95-a3b3-a8a0dc9f68da" providerId="ADAL" clId="{3DBABFBF-4607-BE4F-BEF9-5BAFB9ED4A26}" dt="2024-01-12T15:50:12.682" v="12981" actId="478"/>
          <ac:picMkLst>
            <pc:docMk/>
            <pc:sldMk cId="1974818652" sldId="295"/>
            <ac:picMk id="26" creationId="{430BD0AA-3FC4-0D01-5523-DC12F45595FC}"/>
          </ac:picMkLst>
        </pc:picChg>
        <pc:cxnChg chg="add mod">
          <ac:chgData name="Binita Gupta (binitag)" userId="2e1667b5-636b-4c95-a3b3-a8a0dc9f68da" providerId="ADAL" clId="{3DBABFBF-4607-BE4F-BEF9-5BAFB9ED4A26}" dt="2024-01-12T08:01:17.593" v="12606"/>
          <ac:cxnSpMkLst>
            <pc:docMk/>
            <pc:sldMk cId="1974818652" sldId="295"/>
            <ac:cxnSpMk id="11" creationId="{ECC9AFEC-B7CD-D232-B14A-18D132816231}"/>
          </ac:cxnSpMkLst>
        </pc:cxnChg>
        <pc:cxnChg chg="add mod">
          <ac:chgData name="Binita Gupta (binitag)" userId="2e1667b5-636b-4c95-a3b3-a8a0dc9f68da" providerId="ADAL" clId="{3DBABFBF-4607-BE4F-BEF9-5BAFB9ED4A26}" dt="2024-01-12T08:01:17.593" v="12606"/>
          <ac:cxnSpMkLst>
            <pc:docMk/>
            <pc:sldMk cId="1974818652" sldId="295"/>
            <ac:cxnSpMk id="12" creationId="{64626ED2-3D7E-B157-E3F6-888050FF4979}"/>
          </ac:cxnSpMkLst>
        </pc:cxnChg>
        <pc:cxnChg chg="add mod">
          <ac:chgData name="Binita Gupta (binitag)" userId="2e1667b5-636b-4c95-a3b3-a8a0dc9f68da" providerId="ADAL" clId="{3DBABFBF-4607-BE4F-BEF9-5BAFB9ED4A26}" dt="2024-01-12T08:01:17.593" v="12606"/>
          <ac:cxnSpMkLst>
            <pc:docMk/>
            <pc:sldMk cId="1974818652" sldId="295"/>
            <ac:cxnSpMk id="13" creationId="{4EBA21DC-65FA-48C2-6CB5-8F8FC6DE1FFE}"/>
          </ac:cxnSpMkLst>
        </pc:cxnChg>
        <pc:cxnChg chg="add mod">
          <ac:chgData name="Binita Gupta (binitag)" userId="2e1667b5-636b-4c95-a3b3-a8a0dc9f68da" providerId="ADAL" clId="{3DBABFBF-4607-BE4F-BEF9-5BAFB9ED4A26}" dt="2024-01-12T08:01:17.593" v="12606"/>
          <ac:cxnSpMkLst>
            <pc:docMk/>
            <pc:sldMk cId="1974818652" sldId="295"/>
            <ac:cxnSpMk id="14" creationId="{DA2A0B2E-B4B9-5F83-DBA4-93E4CFAEC2D5}"/>
          </ac:cxnSpMkLst>
        </pc:cxnChg>
        <pc:cxnChg chg="add mod">
          <ac:chgData name="Binita Gupta (binitag)" userId="2e1667b5-636b-4c95-a3b3-a8a0dc9f68da" providerId="ADAL" clId="{3DBABFBF-4607-BE4F-BEF9-5BAFB9ED4A26}" dt="2024-01-12T08:01:17.593" v="12606"/>
          <ac:cxnSpMkLst>
            <pc:docMk/>
            <pc:sldMk cId="1974818652" sldId="295"/>
            <ac:cxnSpMk id="15" creationId="{EAEC6D23-FBA3-EF4B-27FE-BE284D1B8D55}"/>
          </ac:cxnSpMkLst>
        </pc:cxnChg>
        <pc:cxnChg chg="add mod">
          <ac:chgData name="Binita Gupta (binitag)" userId="2e1667b5-636b-4c95-a3b3-a8a0dc9f68da" providerId="ADAL" clId="{3DBABFBF-4607-BE4F-BEF9-5BAFB9ED4A26}" dt="2024-01-12T08:01:17.593" v="12606"/>
          <ac:cxnSpMkLst>
            <pc:docMk/>
            <pc:sldMk cId="1974818652" sldId="295"/>
            <ac:cxnSpMk id="17" creationId="{B2DF999A-D737-3457-36B8-179FF6890A41}"/>
          </ac:cxnSpMkLst>
        </pc:cxnChg>
        <pc:cxnChg chg="add mod">
          <ac:chgData name="Binita Gupta (binitag)" userId="2e1667b5-636b-4c95-a3b3-a8a0dc9f68da" providerId="ADAL" clId="{3DBABFBF-4607-BE4F-BEF9-5BAFB9ED4A26}" dt="2024-01-12T08:01:17.593" v="12606"/>
          <ac:cxnSpMkLst>
            <pc:docMk/>
            <pc:sldMk cId="1974818652" sldId="295"/>
            <ac:cxnSpMk id="18" creationId="{48D58326-468B-5832-3815-C413F43F1BAC}"/>
          </ac:cxnSpMkLst>
        </pc:cxnChg>
        <pc:cxnChg chg="add mod">
          <ac:chgData name="Binita Gupta (binitag)" userId="2e1667b5-636b-4c95-a3b3-a8a0dc9f68da" providerId="ADAL" clId="{3DBABFBF-4607-BE4F-BEF9-5BAFB9ED4A26}" dt="2024-01-12T08:01:17.593" v="12606"/>
          <ac:cxnSpMkLst>
            <pc:docMk/>
            <pc:sldMk cId="1974818652" sldId="295"/>
            <ac:cxnSpMk id="20" creationId="{0A4152B1-2C29-15FE-863E-A5F9EC2CC25E}"/>
          </ac:cxnSpMkLst>
        </pc:cxnChg>
        <pc:cxnChg chg="add mod">
          <ac:chgData name="Binita Gupta (binitag)" userId="2e1667b5-636b-4c95-a3b3-a8a0dc9f68da" providerId="ADAL" clId="{3DBABFBF-4607-BE4F-BEF9-5BAFB9ED4A26}" dt="2024-01-12T08:01:17.593" v="12606"/>
          <ac:cxnSpMkLst>
            <pc:docMk/>
            <pc:sldMk cId="1974818652" sldId="295"/>
            <ac:cxnSpMk id="21" creationId="{C134EB7E-6CB3-4997-ACEE-57FDF0A3F8C8}"/>
          </ac:cxnSpMkLst>
        </pc:cxnChg>
        <pc:cxnChg chg="add mod">
          <ac:chgData name="Binita Gupta (binitag)" userId="2e1667b5-636b-4c95-a3b3-a8a0dc9f68da" providerId="ADAL" clId="{3DBABFBF-4607-BE4F-BEF9-5BAFB9ED4A26}" dt="2024-01-12T08:01:17.593" v="12606"/>
          <ac:cxnSpMkLst>
            <pc:docMk/>
            <pc:sldMk cId="1974818652" sldId="295"/>
            <ac:cxnSpMk id="23" creationId="{119E4910-A0E4-593F-7BD2-189DCA191EB8}"/>
          </ac:cxnSpMkLst>
        </pc:cxnChg>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pChg chg="mod">
          <ac:chgData name="Binita Gupta (binitag)" userId="2e1667b5-636b-4c95-a3b3-a8a0dc9f68da" providerId="ADAL" clId="{3DBABFBF-4607-BE4F-BEF9-5BAFB9ED4A26}" dt="2024-01-12T21:27:33.649" v="13618" actId="20577"/>
          <ac:spMkLst>
            <pc:docMk/>
            <pc:sldMk cId="3128179532" sldId="296"/>
            <ac:spMk id="2" creationId="{7500DC9F-1940-28C4-CFA6-DB7768DA3513}"/>
          </ac:spMkLst>
        </pc:spChg>
        <pc:spChg chg="del">
          <ac:chgData name="Binita Gupta (binitag)" userId="2e1667b5-636b-4c95-a3b3-a8a0dc9f68da" providerId="ADAL" clId="{3DBABFBF-4607-BE4F-BEF9-5BAFB9ED4A26}" dt="2024-01-12T06:14:03.133" v="11369" actId="478"/>
          <ac:spMkLst>
            <pc:docMk/>
            <pc:sldMk cId="3128179532" sldId="296"/>
            <ac:spMk id="3" creationId="{918177F8-143C-3E86-993D-7BAD41BB6347}"/>
          </ac:spMkLst>
        </pc:spChg>
        <pc:spChg chg="mod">
          <ac:chgData name="Binita Gupta (binitag)" userId="2e1667b5-636b-4c95-a3b3-a8a0dc9f68da" providerId="ADAL" clId="{3DBABFBF-4607-BE4F-BEF9-5BAFB9ED4A26}" dt="2024-01-13T06:06:50.752" v="15200" actId="1076"/>
          <ac:spMkLst>
            <pc:docMk/>
            <pc:sldMk cId="3128179532" sldId="296"/>
            <ac:spMk id="5" creationId="{607150C4-AACD-A685-4031-75A30DA8B76F}"/>
          </ac:spMkLst>
        </pc:spChg>
        <pc:spChg chg="del">
          <ac:chgData name="Binita Gupta (binitag)" userId="2e1667b5-636b-4c95-a3b3-a8a0dc9f68da" providerId="ADAL" clId="{3DBABFBF-4607-BE4F-BEF9-5BAFB9ED4A26}" dt="2024-01-12T06:14:03.133" v="11369" actId="478"/>
          <ac:spMkLst>
            <pc:docMk/>
            <pc:sldMk cId="3128179532" sldId="296"/>
            <ac:spMk id="7" creationId="{ED08FC5D-67ED-1338-E043-1D75B295BF71}"/>
          </ac:spMkLst>
        </pc:spChg>
        <pc:spChg chg="del">
          <ac:chgData name="Binita Gupta (binitag)" userId="2e1667b5-636b-4c95-a3b3-a8a0dc9f68da" providerId="ADAL" clId="{3DBABFBF-4607-BE4F-BEF9-5BAFB9ED4A26}" dt="2024-01-12T06:14:03.133" v="11369" actId="478"/>
          <ac:spMkLst>
            <pc:docMk/>
            <pc:sldMk cId="3128179532" sldId="296"/>
            <ac:spMk id="9" creationId="{61AD149D-E6B6-6814-2CB2-B4B1344ECF9B}"/>
          </ac:spMkLst>
        </pc:spChg>
        <pc:spChg chg="del">
          <ac:chgData name="Binita Gupta (binitag)" userId="2e1667b5-636b-4c95-a3b3-a8a0dc9f68da" providerId="ADAL" clId="{3DBABFBF-4607-BE4F-BEF9-5BAFB9ED4A26}" dt="2024-01-12T06:14:03.133" v="11369" actId="478"/>
          <ac:spMkLst>
            <pc:docMk/>
            <pc:sldMk cId="3128179532" sldId="296"/>
            <ac:spMk id="10" creationId="{D1069335-7BEC-7771-7512-254A9172B614}"/>
          </ac:spMkLst>
        </pc:spChg>
        <pc:spChg chg="del">
          <ac:chgData name="Binita Gupta (binitag)" userId="2e1667b5-636b-4c95-a3b3-a8a0dc9f68da" providerId="ADAL" clId="{3DBABFBF-4607-BE4F-BEF9-5BAFB9ED4A26}" dt="2024-01-12T06:14:03.133" v="11369" actId="478"/>
          <ac:spMkLst>
            <pc:docMk/>
            <pc:sldMk cId="3128179532" sldId="296"/>
            <ac:spMk id="11" creationId="{1C7FCC04-BE1E-3C7F-93B7-9A4B5C4F09DA}"/>
          </ac:spMkLst>
        </pc:spChg>
        <pc:spChg chg="add del mod">
          <ac:chgData name="Binita Gupta (binitag)" userId="2e1667b5-636b-4c95-a3b3-a8a0dc9f68da" providerId="ADAL" clId="{3DBABFBF-4607-BE4F-BEF9-5BAFB9ED4A26}" dt="2024-01-12T06:23:35.193" v="11491" actId="478"/>
          <ac:spMkLst>
            <pc:docMk/>
            <pc:sldMk cId="3128179532" sldId="296"/>
            <ac:spMk id="12" creationId="{652AEA13-041B-915E-1837-B9D69E94DB04}"/>
          </ac:spMkLst>
        </pc:spChg>
        <pc:spChg chg="del">
          <ac:chgData name="Binita Gupta (binitag)" userId="2e1667b5-636b-4c95-a3b3-a8a0dc9f68da" providerId="ADAL" clId="{3DBABFBF-4607-BE4F-BEF9-5BAFB9ED4A26}" dt="2024-01-12T06:14:03.133" v="11369" actId="478"/>
          <ac:spMkLst>
            <pc:docMk/>
            <pc:sldMk cId="3128179532" sldId="296"/>
            <ac:spMk id="13" creationId="{D889CC42-6011-3BA4-BE53-4B3C1038F165}"/>
          </ac:spMkLst>
        </pc:spChg>
        <pc:spChg chg="del">
          <ac:chgData name="Binita Gupta (binitag)" userId="2e1667b5-636b-4c95-a3b3-a8a0dc9f68da" providerId="ADAL" clId="{3DBABFBF-4607-BE4F-BEF9-5BAFB9ED4A26}" dt="2024-01-12T06:14:03.133" v="11369" actId="478"/>
          <ac:spMkLst>
            <pc:docMk/>
            <pc:sldMk cId="3128179532" sldId="296"/>
            <ac:spMk id="14" creationId="{170D8436-C545-ADE5-EF2F-8C0F7907A6C8}"/>
          </ac:spMkLst>
        </pc:spChg>
        <pc:spChg chg="add del mod">
          <ac:chgData name="Binita Gupta (binitag)" userId="2e1667b5-636b-4c95-a3b3-a8a0dc9f68da" providerId="ADAL" clId="{3DBABFBF-4607-BE4F-BEF9-5BAFB9ED4A26}" dt="2024-01-12T06:23:39.750" v="11492" actId="478"/>
          <ac:spMkLst>
            <pc:docMk/>
            <pc:sldMk cId="3128179532" sldId="296"/>
            <ac:spMk id="18" creationId="{38338FB5-C40B-5C50-4E69-7424977B70F3}"/>
          </ac:spMkLst>
        </pc:spChg>
        <pc:spChg chg="add mod">
          <ac:chgData name="Binita Gupta (binitag)" userId="2e1667b5-636b-4c95-a3b3-a8a0dc9f68da" providerId="ADAL" clId="{3DBABFBF-4607-BE4F-BEF9-5BAFB9ED4A26}" dt="2024-01-12T06:24:40.836" v="11493"/>
          <ac:spMkLst>
            <pc:docMk/>
            <pc:sldMk cId="3128179532" sldId="296"/>
            <ac:spMk id="19" creationId="{469D076B-65E8-A1F0-8A54-03AE5D4136ED}"/>
          </ac:spMkLst>
        </pc:spChg>
        <pc:spChg chg="add mod">
          <ac:chgData name="Binita Gupta (binitag)" userId="2e1667b5-636b-4c95-a3b3-a8a0dc9f68da" providerId="ADAL" clId="{3DBABFBF-4607-BE4F-BEF9-5BAFB9ED4A26}" dt="2024-01-12T06:24:40.836" v="11493"/>
          <ac:spMkLst>
            <pc:docMk/>
            <pc:sldMk cId="3128179532" sldId="296"/>
            <ac:spMk id="20" creationId="{72631698-200D-F7E2-AFFB-6403AA1F06C0}"/>
          </ac:spMkLst>
        </pc:spChg>
        <pc:spChg chg="add mod">
          <ac:chgData name="Binita Gupta (binitag)" userId="2e1667b5-636b-4c95-a3b3-a8a0dc9f68da" providerId="ADAL" clId="{3DBABFBF-4607-BE4F-BEF9-5BAFB9ED4A26}" dt="2024-01-12T06:24:40.836" v="11493"/>
          <ac:spMkLst>
            <pc:docMk/>
            <pc:sldMk cId="3128179532" sldId="296"/>
            <ac:spMk id="21" creationId="{AC1D6CF9-DE8A-AD31-84B0-2C6C336329B5}"/>
          </ac:spMkLst>
        </pc:spChg>
        <pc:spChg chg="add mod">
          <ac:chgData name="Binita Gupta (binitag)" userId="2e1667b5-636b-4c95-a3b3-a8a0dc9f68da" providerId="ADAL" clId="{3DBABFBF-4607-BE4F-BEF9-5BAFB9ED4A26}" dt="2024-01-12T06:24:40.836" v="11493"/>
          <ac:spMkLst>
            <pc:docMk/>
            <pc:sldMk cId="3128179532" sldId="296"/>
            <ac:spMk id="22" creationId="{DC48BCF4-59AB-7921-DCE1-7ADF27501A3B}"/>
          </ac:spMkLst>
        </pc:spChg>
        <pc:spChg chg="del">
          <ac:chgData name="Binita Gupta (binitag)" userId="2e1667b5-636b-4c95-a3b3-a8a0dc9f68da" providerId="ADAL" clId="{3DBABFBF-4607-BE4F-BEF9-5BAFB9ED4A26}" dt="2024-01-12T06:14:03.133" v="11369" actId="478"/>
          <ac:spMkLst>
            <pc:docMk/>
            <pc:sldMk cId="3128179532" sldId="296"/>
            <ac:spMk id="23" creationId="{7C2DFF3B-58E3-3A54-FCF9-DE77179DBF93}"/>
          </ac:spMkLst>
        </pc:spChg>
        <pc:spChg chg="add mod">
          <ac:chgData name="Binita Gupta (binitag)" userId="2e1667b5-636b-4c95-a3b3-a8a0dc9f68da" providerId="ADAL" clId="{3DBABFBF-4607-BE4F-BEF9-5BAFB9ED4A26}" dt="2024-01-12T06:24:40.836" v="11493"/>
          <ac:spMkLst>
            <pc:docMk/>
            <pc:sldMk cId="3128179532" sldId="296"/>
            <ac:spMk id="27" creationId="{0B603069-D05A-E345-9D63-236E14757EA4}"/>
          </ac:spMkLst>
        </pc:spChg>
        <pc:spChg chg="add mod">
          <ac:chgData name="Binita Gupta (binitag)" userId="2e1667b5-636b-4c95-a3b3-a8a0dc9f68da" providerId="ADAL" clId="{3DBABFBF-4607-BE4F-BEF9-5BAFB9ED4A26}" dt="2024-01-12T06:24:40.836" v="11493"/>
          <ac:spMkLst>
            <pc:docMk/>
            <pc:sldMk cId="3128179532" sldId="296"/>
            <ac:spMk id="29" creationId="{D41C64D1-D719-4D1C-D4ED-51A2C835FAB9}"/>
          </ac:spMkLst>
        </pc:spChg>
        <pc:spChg chg="add mod">
          <ac:chgData name="Binita Gupta (binitag)" userId="2e1667b5-636b-4c95-a3b3-a8a0dc9f68da" providerId="ADAL" clId="{3DBABFBF-4607-BE4F-BEF9-5BAFB9ED4A26}" dt="2024-01-12T06:24:40.836" v="11493"/>
          <ac:spMkLst>
            <pc:docMk/>
            <pc:sldMk cId="3128179532" sldId="296"/>
            <ac:spMk id="30" creationId="{5AC13202-20DB-F975-A230-978AF19C3FEC}"/>
          </ac:spMkLst>
        </pc:spChg>
        <pc:spChg chg="add mod">
          <ac:chgData name="Binita Gupta (binitag)" userId="2e1667b5-636b-4c95-a3b3-a8a0dc9f68da" providerId="ADAL" clId="{3DBABFBF-4607-BE4F-BEF9-5BAFB9ED4A26}" dt="2024-01-12T06:24:40.836" v="11493"/>
          <ac:spMkLst>
            <pc:docMk/>
            <pc:sldMk cId="3128179532" sldId="296"/>
            <ac:spMk id="32" creationId="{E4D60D67-A34E-C21F-47E6-935742A7B11B}"/>
          </ac:spMkLst>
        </pc:spChg>
        <pc:spChg chg="add mod">
          <ac:chgData name="Binita Gupta (binitag)" userId="2e1667b5-636b-4c95-a3b3-a8a0dc9f68da" providerId="ADAL" clId="{3DBABFBF-4607-BE4F-BEF9-5BAFB9ED4A26}" dt="2024-01-12T06:24:40.836" v="11493"/>
          <ac:spMkLst>
            <pc:docMk/>
            <pc:sldMk cId="3128179532" sldId="296"/>
            <ac:spMk id="34" creationId="{13ACEBBB-4AB4-4F46-02CA-864C268D7B1B}"/>
          </ac:spMkLst>
        </pc:spChg>
        <pc:spChg chg="add mod">
          <ac:chgData name="Binita Gupta (binitag)" userId="2e1667b5-636b-4c95-a3b3-a8a0dc9f68da" providerId="ADAL" clId="{3DBABFBF-4607-BE4F-BEF9-5BAFB9ED4A26}" dt="2024-01-12T06:24:40.836" v="11493"/>
          <ac:spMkLst>
            <pc:docMk/>
            <pc:sldMk cId="3128179532" sldId="296"/>
            <ac:spMk id="35" creationId="{EA079823-5ED6-636B-C4A1-9F8972B7DB7F}"/>
          </ac:spMkLst>
        </pc:spChg>
        <pc:spChg chg="add mod">
          <ac:chgData name="Binita Gupta (binitag)" userId="2e1667b5-636b-4c95-a3b3-a8a0dc9f68da" providerId="ADAL" clId="{3DBABFBF-4607-BE4F-BEF9-5BAFB9ED4A26}" dt="2024-01-12T06:24:40.836" v="11493"/>
          <ac:spMkLst>
            <pc:docMk/>
            <pc:sldMk cId="3128179532" sldId="296"/>
            <ac:spMk id="36" creationId="{407D2DFF-677D-AAE9-4BED-3FE2309884FB}"/>
          </ac:spMkLst>
        </pc:spChg>
        <pc:spChg chg="del">
          <ac:chgData name="Binita Gupta (binitag)" userId="2e1667b5-636b-4c95-a3b3-a8a0dc9f68da" providerId="ADAL" clId="{3DBABFBF-4607-BE4F-BEF9-5BAFB9ED4A26}" dt="2024-01-12T06:14:03.133" v="11369" actId="478"/>
          <ac:spMkLst>
            <pc:docMk/>
            <pc:sldMk cId="3128179532" sldId="296"/>
            <ac:spMk id="38" creationId="{56144B6D-9BA5-8CD0-175A-79E24A629A1C}"/>
          </ac:spMkLst>
        </pc:spChg>
        <pc:spChg chg="del">
          <ac:chgData name="Binita Gupta (binitag)" userId="2e1667b5-636b-4c95-a3b3-a8a0dc9f68da" providerId="ADAL" clId="{3DBABFBF-4607-BE4F-BEF9-5BAFB9ED4A26}" dt="2024-01-12T06:14:03.133" v="11369" actId="478"/>
          <ac:spMkLst>
            <pc:docMk/>
            <pc:sldMk cId="3128179532" sldId="296"/>
            <ac:spMk id="39" creationId="{25CA8E45-0AB6-385F-E3C4-A92B2B6FDF1F}"/>
          </ac:spMkLst>
        </pc:spChg>
        <pc:spChg chg="add mod">
          <ac:chgData name="Binita Gupta (binitag)" userId="2e1667b5-636b-4c95-a3b3-a8a0dc9f68da" providerId="ADAL" clId="{3DBABFBF-4607-BE4F-BEF9-5BAFB9ED4A26}" dt="2024-01-12T06:24:40.836" v="11493"/>
          <ac:spMkLst>
            <pc:docMk/>
            <pc:sldMk cId="3128179532" sldId="296"/>
            <ac:spMk id="40" creationId="{76C37FA4-C746-E198-E836-B765BE7D9A8C}"/>
          </ac:spMkLst>
        </pc:spChg>
        <pc:spChg chg="del">
          <ac:chgData name="Binita Gupta (binitag)" userId="2e1667b5-636b-4c95-a3b3-a8a0dc9f68da" providerId="ADAL" clId="{3DBABFBF-4607-BE4F-BEF9-5BAFB9ED4A26}" dt="2024-01-12T06:14:03.133" v="11369" actId="478"/>
          <ac:spMkLst>
            <pc:docMk/>
            <pc:sldMk cId="3128179532" sldId="296"/>
            <ac:spMk id="44" creationId="{4743DFCC-0BE2-7276-7451-1A43BA6743E5}"/>
          </ac:spMkLst>
        </pc:spChg>
        <pc:spChg chg="del">
          <ac:chgData name="Binita Gupta (binitag)" userId="2e1667b5-636b-4c95-a3b3-a8a0dc9f68da" providerId="ADAL" clId="{3DBABFBF-4607-BE4F-BEF9-5BAFB9ED4A26}" dt="2024-01-12T06:14:03.133" v="11369" actId="478"/>
          <ac:spMkLst>
            <pc:docMk/>
            <pc:sldMk cId="3128179532" sldId="296"/>
            <ac:spMk id="45" creationId="{0E6E555C-A45E-1915-A896-502DDF601AB8}"/>
          </ac:spMkLst>
        </pc:spChg>
        <pc:spChg chg="del">
          <ac:chgData name="Binita Gupta (binitag)" userId="2e1667b5-636b-4c95-a3b3-a8a0dc9f68da" providerId="ADAL" clId="{3DBABFBF-4607-BE4F-BEF9-5BAFB9ED4A26}" dt="2024-01-12T06:14:03.133" v="11369" actId="478"/>
          <ac:spMkLst>
            <pc:docMk/>
            <pc:sldMk cId="3128179532" sldId="296"/>
            <ac:spMk id="46" creationId="{D04E6C70-232B-D3AF-4688-C42BB4CB5FDB}"/>
          </ac:spMkLst>
        </pc:spChg>
        <pc:spChg chg="add mod">
          <ac:chgData name="Binita Gupta (binitag)" userId="2e1667b5-636b-4c95-a3b3-a8a0dc9f68da" providerId="ADAL" clId="{3DBABFBF-4607-BE4F-BEF9-5BAFB9ED4A26}" dt="2024-01-12T06:24:40.836" v="11493"/>
          <ac:spMkLst>
            <pc:docMk/>
            <pc:sldMk cId="3128179532" sldId="296"/>
            <ac:spMk id="47" creationId="{C12E9A31-92DB-BCAA-5E51-B295CBFBF2A0}"/>
          </ac:spMkLst>
        </pc:spChg>
        <pc:spChg chg="del">
          <ac:chgData name="Binita Gupta (binitag)" userId="2e1667b5-636b-4c95-a3b3-a8a0dc9f68da" providerId="ADAL" clId="{3DBABFBF-4607-BE4F-BEF9-5BAFB9ED4A26}" dt="2024-01-12T06:14:03.133" v="11369" actId="478"/>
          <ac:spMkLst>
            <pc:docMk/>
            <pc:sldMk cId="3128179532" sldId="296"/>
            <ac:spMk id="49" creationId="{7EB7771D-847D-479F-64BC-79897AC543A0}"/>
          </ac:spMkLst>
        </pc:spChg>
        <pc:spChg chg="del">
          <ac:chgData name="Binita Gupta (binitag)" userId="2e1667b5-636b-4c95-a3b3-a8a0dc9f68da" providerId="ADAL" clId="{3DBABFBF-4607-BE4F-BEF9-5BAFB9ED4A26}" dt="2024-01-12T06:14:03.133" v="11369" actId="478"/>
          <ac:spMkLst>
            <pc:docMk/>
            <pc:sldMk cId="3128179532" sldId="296"/>
            <ac:spMk id="50" creationId="{1EB033F8-4A4C-98EE-EAD4-60391D45ACD8}"/>
          </ac:spMkLst>
        </pc:spChg>
        <pc:spChg chg="del">
          <ac:chgData name="Binita Gupta (binitag)" userId="2e1667b5-636b-4c95-a3b3-a8a0dc9f68da" providerId="ADAL" clId="{3DBABFBF-4607-BE4F-BEF9-5BAFB9ED4A26}" dt="2024-01-12T06:14:03.133" v="11369" actId="478"/>
          <ac:spMkLst>
            <pc:docMk/>
            <pc:sldMk cId="3128179532" sldId="296"/>
            <ac:spMk id="52" creationId="{D60FBA77-EA5E-EE94-AEEB-FEF6288C3463}"/>
          </ac:spMkLst>
        </pc:spChg>
        <pc:spChg chg="add mod">
          <ac:chgData name="Binita Gupta (binitag)" userId="2e1667b5-636b-4c95-a3b3-a8a0dc9f68da" providerId="ADAL" clId="{3DBABFBF-4607-BE4F-BEF9-5BAFB9ED4A26}" dt="2024-01-13T05:35:47.281" v="14936" actId="20577"/>
          <ac:spMkLst>
            <pc:docMk/>
            <pc:sldMk cId="3128179532" sldId="296"/>
            <ac:spMk id="53" creationId="{58AE4BF5-3884-B831-8977-C63161AB4360}"/>
          </ac:spMkLst>
        </pc:spChg>
        <pc:spChg chg="add mod">
          <ac:chgData name="Binita Gupta (binitag)" userId="2e1667b5-636b-4c95-a3b3-a8a0dc9f68da" providerId="ADAL" clId="{3DBABFBF-4607-BE4F-BEF9-5BAFB9ED4A26}" dt="2024-01-13T05:35:22.619" v="14930" actId="14100"/>
          <ac:spMkLst>
            <pc:docMk/>
            <pc:sldMk cId="3128179532" sldId="296"/>
            <ac:spMk id="55" creationId="{96D2C55F-90D8-3220-7957-EC90257DC770}"/>
          </ac:spMkLst>
        </pc:spChg>
        <pc:spChg chg="del">
          <ac:chgData name="Binita Gupta (binitag)" userId="2e1667b5-636b-4c95-a3b3-a8a0dc9f68da" providerId="ADAL" clId="{3DBABFBF-4607-BE4F-BEF9-5BAFB9ED4A26}" dt="2024-01-12T06:14:03.133" v="11369" actId="478"/>
          <ac:spMkLst>
            <pc:docMk/>
            <pc:sldMk cId="3128179532" sldId="296"/>
            <ac:spMk id="58" creationId="{78A07B37-4956-4D3F-9B5E-8B17D5386430}"/>
          </ac:spMkLst>
        </pc:spChg>
        <pc:spChg chg="del">
          <ac:chgData name="Binita Gupta (binitag)" userId="2e1667b5-636b-4c95-a3b3-a8a0dc9f68da" providerId="ADAL" clId="{3DBABFBF-4607-BE4F-BEF9-5BAFB9ED4A26}" dt="2024-01-12T06:14:03.133" v="11369" actId="478"/>
          <ac:spMkLst>
            <pc:docMk/>
            <pc:sldMk cId="3128179532" sldId="296"/>
            <ac:spMk id="59" creationId="{A3FE8973-BFA5-40F2-BE4C-96E774015430}"/>
          </ac:spMkLst>
        </pc:spChg>
        <pc:spChg chg="del">
          <ac:chgData name="Binita Gupta (binitag)" userId="2e1667b5-636b-4c95-a3b3-a8a0dc9f68da" providerId="ADAL" clId="{3DBABFBF-4607-BE4F-BEF9-5BAFB9ED4A26}" dt="2024-01-12T06:14:03.133" v="11369" actId="478"/>
          <ac:spMkLst>
            <pc:docMk/>
            <pc:sldMk cId="3128179532" sldId="296"/>
            <ac:spMk id="60" creationId="{38656E0E-CF58-C02B-1F9B-A040B202DC0D}"/>
          </ac:spMkLst>
        </pc:spChg>
        <pc:spChg chg="del">
          <ac:chgData name="Binita Gupta (binitag)" userId="2e1667b5-636b-4c95-a3b3-a8a0dc9f68da" providerId="ADAL" clId="{3DBABFBF-4607-BE4F-BEF9-5BAFB9ED4A26}" dt="2024-01-12T06:14:03.133" v="11369" actId="478"/>
          <ac:spMkLst>
            <pc:docMk/>
            <pc:sldMk cId="3128179532" sldId="296"/>
            <ac:spMk id="63" creationId="{EAE0F21C-B4BB-4428-F20D-B8B1434904BE}"/>
          </ac:spMkLst>
        </pc:spChg>
        <pc:spChg chg="del">
          <ac:chgData name="Binita Gupta (binitag)" userId="2e1667b5-636b-4c95-a3b3-a8a0dc9f68da" providerId="ADAL" clId="{3DBABFBF-4607-BE4F-BEF9-5BAFB9ED4A26}" dt="2024-01-12T06:14:03.133" v="11369" actId="478"/>
          <ac:spMkLst>
            <pc:docMk/>
            <pc:sldMk cId="3128179532" sldId="296"/>
            <ac:spMk id="64" creationId="{7A67BAC2-21E3-7EFD-01D2-572F5B33CD36}"/>
          </ac:spMkLst>
        </pc:spChg>
        <pc:picChg chg="add mod">
          <ac:chgData name="Binita Gupta (binitag)" userId="2e1667b5-636b-4c95-a3b3-a8a0dc9f68da" providerId="ADAL" clId="{3DBABFBF-4607-BE4F-BEF9-5BAFB9ED4A26}" dt="2024-01-13T05:35:02.722" v="14926" actId="1076"/>
          <ac:picMkLst>
            <pc:docMk/>
            <pc:sldMk cId="3128179532" sldId="296"/>
            <ac:picMk id="8" creationId="{43AD613A-5301-2499-1893-BC3B7390A3B4}"/>
          </ac:picMkLst>
        </pc:picChg>
        <pc:picChg chg="add mod">
          <ac:chgData name="Binita Gupta (binitag)" userId="2e1667b5-636b-4c95-a3b3-a8a0dc9f68da" providerId="ADAL" clId="{3DBABFBF-4607-BE4F-BEF9-5BAFB9ED4A26}" dt="2024-01-13T05:35:08.872" v="14927" actId="1076"/>
          <ac:picMkLst>
            <pc:docMk/>
            <pc:sldMk cId="3128179532" sldId="296"/>
            <ac:picMk id="48" creationId="{14C856F1-FD78-293D-8EB3-8818E734E374}"/>
          </ac:picMkLst>
        </pc:picChg>
        <pc:cxnChg chg="del">
          <ac:chgData name="Binita Gupta (binitag)" userId="2e1667b5-636b-4c95-a3b3-a8a0dc9f68da" providerId="ADAL" clId="{3DBABFBF-4607-BE4F-BEF9-5BAFB9ED4A26}" dt="2024-01-12T06:14:03.133" v="11369" actId="478"/>
          <ac:cxnSpMkLst>
            <pc:docMk/>
            <pc:sldMk cId="3128179532" sldId="296"/>
            <ac:cxnSpMk id="15" creationId="{6295C07C-23EC-C15C-343B-5F97FADE6C89}"/>
          </ac:cxnSpMkLst>
        </pc:cxnChg>
        <pc:cxnChg chg="del">
          <ac:chgData name="Binita Gupta (binitag)" userId="2e1667b5-636b-4c95-a3b3-a8a0dc9f68da" providerId="ADAL" clId="{3DBABFBF-4607-BE4F-BEF9-5BAFB9ED4A26}" dt="2024-01-12T06:14:03.133" v="11369" actId="478"/>
          <ac:cxnSpMkLst>
            <pc:docMk/>
            <pc:sldMk cId="3128179532" sldId="296"/>
            <ac:cxnSpMk id="17" creationId="{CA61A144-B265-FDD0-3764-252015DDE607}"/>
          </ac:cxnSpMkLst>
        </pc:cxnChg>
        <pc:cxnChg chg="add mod">
          <ac:chgData name="Binita Gupta (binitag)" userId="2e1667b5-636b-4c95-a3b3-a8a0dc9f68da" providerId="ADAL" clId="{3DBABFBF-4607-BE4F-BEF9-5BAFB9ED4A26}" dt="2024-01-12T06:24:40.836" v="11493"/>
          <ac:cxnSpMkLst>
            <pc:docMk/>
            <pc:sldMk cId="3128179532" sldId="296"/>
            <ac:cxnSpMk id="24" creationId="{672F001E-2E39-325D-D5B4-9F5B66B2AF06}"/>
          </ac:cxnSpMkLst>
        </pc:cxnChg>
        <pc:cxnChg chg="add mod">
          <ac:chgData name="Binita Gupta (binitag)" userId="2e1667b5-636b-4c95-a3b3-a8a0dc9f68da" providerId="ADAL" clId="{3DBABFBF-4607-BE4F-BEF9-5BAFB9ED4A26}" dt="2024-01-12T06:24:40.836" v="11493"/>
          <ac:cxnSpMkLst>
            <pc:docMk/>
            <pc:sldMk cId="3128179532" sldId="296"/>
            <ac:cxnSpMk id="25" creationId="{E3ADF4E1-A6A3-941C-CE06-6D782D99266F}"/>
          </ac:cxnSpMkLst>
        </pc:cxnChg>
        <pc:cxnChg chg="del">
          <ac:chgData name="Binita Gupta (binitag)" userId="2e1667b5-636b-4c95-a3b3-a8a0dc9f68da" providerId="ADAL" clId="{3DBABFBF-4607-BE4F-BEF9-5BAFB9ED4A26}" dt="2024-01-12T06:14:03.133" v="11369" actId="478"/>
          <ac:cxnSpMkLst>
            <pc:docMk/>
            <pc:sldMk cId="3128179532" sldId="296"/>
            <ac:cxnSpMk id="26" creationId="{FEC5D320-1FAC-6BD1-6040-93A889427729}"/>
          </ac:cxnSpMkLst>
        </pc:cxnChg>
        <pc:cxnChg chg="del mod">
          <ac:chgData name="Binita Gupta (binitag)" userId="2e1667b5-636b-4c95-a3b3-a8a0dc9f68da" providerId="ADAL" clId="{3DBABFBF-4607-BE4F-BEF9-5BAFB9ED4A26}" dt="2024-01-12T06:14:03.133" v="11369" actId="478"/>
          <ac:cxnSpMkLst>
            <pc:docMk/>
            <pc:sldMk cId="3128179532" sldId="296"/>
            <ac:cxnSpMk id="28" creationId="{6CE8D40A-10E5-BD7E-F07A-21AD322609B4}"/>
          </ac:cxnSpMkLst>
        </pc:cxnChg>
        <pc:cxnChg chg="add mod">
          <ac:chgData name="Binita Gupta (binitag)" userId="2e1667b5-636b-4c95-a3b3-a8a0dc9f68da" providerId="ADAL" clId="{3DBABFBF-4607-BE4F-BEF9-5BAFB9ED4A26}" dt="2024-01-12T06:24:40.836" v="11493"/>
          <ac:cxnSpMkLst>
            <pc:docMk/>
            <pc:sldMk cId="3128179532" sldId="296"/>
            <ac:cxnSpMk id="31" creationId="{992BEFF1-07AD-4D99-2276-7D0C80057CCD}"/>
          </ac:cxnSpMkLst>
        </pc:cxnChg>
        <pc:cxnChg chg="add mod">
          <ac:chgData name="Binita Gupta (binitag)" userId="2e1667b5-636b-4c95-a3b3-a8a0dc9f68da" providerId="ADAL" clId="{3DBABFBF-4607-BE4F-BEF9-5BAFB9ED4A26}" dt="2024-01-12T06:24:40.836" v="11493"/>
          <ac:cxnSpMkLst>
            <pc:docMk/>
            <pc:sldMk cId="3128179532" sldId="296"/>
            <ac:cxnSpMk id="33" creationId="{5BD4D6EF-D643-9FFA-2C57-9D3820F114CA}"/>
          </ac:cxnSpMkLst>
        </pc:cxnChg>
        <pc:cxnChg chg="add mod">
          <ac:chgData name="Binita Gupta (binitag)" userId="2e1667b5-636b-4c95-a3b3-a8a0dc9f68da" providerId="ADAL" clId="{3DBABFBF-4607-BE4F-BEF9-5BAFB9ED4A26}" dt="2024-01-12T06:24:40.836" v="11493"/>
          <ac:cxnSpMkLst>
            <pc:docMk/>
            <pc:sldMk cId="3128179532" sldId="296"/>
            <ac:cxnSpMk id="37" creationId="{E79B661E-FE1C-E6D3-A771-4D8A1E866A16}"/>
          </ac:cxnSpMkLst>
        </pc:cxnChg>
        <pc:cxnChg chg="del">
          <ac:chgData name="Binita Gupta (binitag)" userId="2e1667b5-636b-4c95-a3b3-a8a0dc9f68da" providerId="ADAL" clId="{3DBABFBF-4607-BE4F-BEF9-5BAFB9ED4A26}" dt="2024-01-12T06:14:03.133" v="11369" actId="478"/>
          <ac:cxnSpMkLst>
            <pc:docMk/>
            <pc:sldMk cId="3128179532" sldId="296"/>
            <ac:cxnSpMk id="41" creationId="{4DE6D1D0-BB5C-9F78-AB26-A0E361D930D7}"/>
          </ac:cxnSpMkLst>
        </pc:cxnChg>
        <pc:cxnChg chg="del mod">
          <ac:chgData name="Binita Gupta (binitag)" userId="2e1667b5-636b-4c95-a3b3-a8a0dc9f68da" providerId="ADAL" clId="{3DBABFBF-4607-BE4F-BEF9-5BAFB9ED4A26}" dt="2024-01-12T06:14:03.133" v="11369" actId="478"/>
          <ac:cxnSpMkLst>
            <pc:docMk/>
            <pc:sldMk cId="3128179532" sldId="296"/>
            <ac:cxnSpMk id="42" creationId="{6FCA9498-5529-9EDB-DF96-E687B821E157}"/>
          </ac:cxnSpMkLst>
        </pc:cxnChg>
        <pc:cxnChg chg="add mod">
          <ac:chgData name="Binita Gupta (binitag)" userId="2e1667b5-636b-4c95-a3b3-a8a0dc9f68da" providerId="ADAL" clId="{3DBABFBF-4607-BE4F-BEF9-5BAFB9ED4A26}" dt="2024-01-12T06:24:40.836" v="11493"/>
          <ac:cxnSpMkLst>
            <pc:docMk/>
            <pc:sldMk cId="3128179532" sldId="296"/>
            <ac:cxnSpMk id="43" creationId="{9F739A28-AAFA-B496-A110-8C171A215C3D}"/>
          </ac:cxnSpMkLst>
        </pc:cxnChg>
        <pc:cxnChg chg="del mod">
          <ac:chgData name="Binita Gupta (binitag)" userId="2e1667b5-636b-4c95-a3b3-a8a0dc9f68da" providerId="ADAL" clId="{3DBABFBF-4607-BE4F-BEF9-5BAFB9ED4A26}" dt="2024-01-12T06:14:03.133" v="11369" actId="478"/>
          <ac:cxnSpMkLst>
            <pc:docMk/>
            <pc:sldMk cId="3128179532" sldId="296"/>
            <ac:cxnSpMk id="51" creationId="{B3232371-B900-38F7-48C1-7EA01B2F1BEB}"/>
          </ac:cxnSpMkLst>
        </pc:cxnChg>
        <pc:cxnChg chg="del mod">
          <ac:chgData name="Binita Gupta (binitag)" userId="2e1667b5-636b-4c95-a3b3-a8a0dc9f68da" providerId="ADAL" clId="{3DBABFBF-4607-BE4F-BEF9-5BAFB9ED4A26}" dt="2024-01-12T06:14:03.133" v="11369" actId="478"/>
          <ac:cxnSpMkLst>
            <pc:docMk/>
            <pc:sldMk cId="3128179532" sldId="296"/>
            <ac:cxnSpMk id="54" creationId="{63F041A0-F26D-DD7C-1AD6-848BAA718AC4}"/>
          </ac:cxnSpMkLst>
        </pc:cxnChg>
        <pc:cxnChg chg="del">
          <ac:chgData name="Binita Gupta (binitag)" userId="2e1667b5-636b-4c95-a3b3-a8a0dc9f68da" providerId="ADAL" clId="{3DBABFBF-4607-BE4F-BEF9-5BAFB9ED4A26}" dt="2024-01-12T06:14:03.133" v="11369" actId="478"/>
          <ac:cxnSpMkLst>
            <pc:docMk/>
            <pc:sldMk cId="3128179532" sldId="296"/>
            <ac:cxnSpMk id="61" creationId="{F28470F5-28E7-5F51-9BD0-221FB5EF8845}"/>
          </ac:cxnSpMkLst>
        </pc:cxnChg>
        <pc:cxnChg chg="del">
          <ac:chgData name="Binita Gupta (binitag)" userId="2e1667b5-636b-4c95-a3b3-a8a0dc9f68da" providerId="ADAL" clId="{3DBABFBF-4607-BE4F-BEF9-5BAFB9ED4A26}" dt="2024-01-12T06:14:03.133" v="11369" actId="478"/>
          <ac:cxnSpMkLst>
            <pc:docMk/>
            <pc:sldMk cId="3128179532" sldId="296"/>
            <ac:cxnSpMk id="62" creationId="{AB4A607F-4CF1-35AC-1C02-9144011EE994}"/>
          </ac:cxnSpMkLst>
        </pc:cxnChg>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pChg chg="add mod">
          <ac:chgData name="Binita Gupta (binitag)" userId="2e1667b5-636b-4c95-a3b3-a8a0dc9f68da" providerId="ADAL" clId="{3DBABFBF-4607-BE4F-BEF9-5BAFB9ED4A26}" dt="2024-01-08T01:29:50.337" v="4191"/>
          <ac:spMkLst>
            <pc:docMk/>
            <pc:sldMk cId="2595449661" sldId="297"/>
            <ac:spMk id="9" creationId="{642DBDCE-517C-B970-2AAC-DB852256A19D}"/>
          </ac:spMkLst>
        </pc:spChg>
        <pc:spChg chg="add mod">
          <ac:chgData name="Binita Gupta (binitag)" userId="2e1667b5-636b-4c95-a3b3-a8a0dc9f68da" providerId="ADAL" clId="{3DBABFBF-4607-BE4F-BEF9-5BAFB9ED4A26}" dt="2024-01-08T01:29:50.337" v="4191"/>
          <ac:spMkLst>
            <pc:docMk/>
            <pc:sldMk cId="2595449661" sldId="297"/>
            <ac:spMk id="10" creationId="{3A3B22B0-BA60-AA68-965A-1679B4471D0B}"/>
          </ac:spMkLst>
        </pc:spChg>
        <pc:spChg chg="add mod">
          <ac:chgData name="Binita Gupta (binitag)" userId="2e1667b5-636b-4c95-a3b3-a8a0dc9f68da" providerId="ADAL" clId="{3DBABFBF-4607-BE4F-BEF9-5BAFB9ED4A26}" dt="2024-01-08T01:29:50.337" v="4191"/>
          <ac:spMkLst>
            <pc:docMk/>
            <pc:sldMk cId="2595449661" sldId="297"/>
            <ac:spMk id="11" creationId="{A4D01B6E-4254-CCAC-FC6A-1ED13CEA80CB}"/>
          </ac:spMkLst>
        </pc:spChg>
        <pc:spChg chg="add mod">
          <ac:chgData name="Binita Gupta (binitag)" userId="2e1667b5-636b-4c95-a3b3-a8a0dc9f68da" providerId="ADAL" clId="{3DBABFBF-4607-BE4F-BEF9-5BAFB9ED4A26}" dt="2024-01-08T01:29:50.337" v="4191"/>
          <ac:spMkLst>
            <pc:docMk/>
            <pc:sldMk cId="2595449661" sldId="297"/>
            <ac:spMk id="16" creationId="{B120E4D0-E9F6-6BE7-E090-DC7E53D7DB22}"/>
          </ac:spMkLst>
        </pc:spChg>
        <pc:spChg chg="add mod">
          <ac:chgData name="Binita Gupta (binitag)" userId="2e1667b5-636b-4c95-a3b3-a8a0dc9f68da" providerId="ADAL" clId="{3DBABFBF-4607-BE4F-BEF9-5BAFB9ED4A26}" dt="2024-01-08T01:29:50.337" v="4191"/>
          <ac:spMkLst>
            <pc:docMk/>
            <pc:sldMk cId="2595449661" sldId="297"/>
            <ac:spMk id="18" creationId="{3BA5564B-2AB0-B222-69EC-C16E1F80AA1F}"/>
          </ac:spMkLst>
        </pc:spChg>
        <pc:spChg chg="add mod">
          <ac:chgData name="Binita Gupta (binitag)" userId="2e1667b5-636b-4c95-a3b3-a8a0dc9f68da" providerId="ADAL" clId="{3DBABFBF-4607-BE4F-BEF9-5BAFB9ED4A26}" dt="2024-01-08T01:29:50.337" v="4191"/>
          <ac:spMkLst>
            <pc:docMk/>
            <pc:sldMk cId="2595449661" sldId="297"/>
            <ac:spMk id="19" creationId="{7D9E2196-3C50-4537-FF86-E35C92BBF902}"/>
          </ac:spMkLst>
        </pc:spChg>
        <pc:spChg chg="add mod">
          <ac:chgData name="Binita Gupta (binitag)" userId="2e1667b5-636b-4c95-a3b3-a8a0dc9f68da" providerId="ADAL" clId="{3DBABFBF-4607-BE4F-BEF9-5BAFB9ED4A26}" dt="2024-01-08T01:29:50.337" v="4191"/>
          <ac:spMkLst>
            <pc:docMk/>
            <pc:sldMk cId="2595449661" sldId="297"/>
            <ac:spMk id="21" creationId="{C057D5E2-CB19-6FAD-595E-91626B610A0A}"/>
          </ac:spMkLst>
        </pc:spChg>
        <pc:spChg chg="add mod">
          <ac:chgData name="Binita Gupta (binitag)" userId="2e1667b5-636b-4c95-a3b3-a8a0dc9f68da" providerId="ADAL" clId="{3DBABFBF-4607-BE4F-BEF9-5BAFB9ED4A26}" dt="2024-01-08T01:29:50.337" v="4191"/>
          <ac:spMkLst>
            <pc:docMk/>
            <pc:sldMk cId="2595449661" sldId="297"/>
            <ac:spMk id="22" creationId="{1745AD1F-496C-9A1B-E7F9-3BD93FAA9179}"/>
          </ac:spMkLst>
        </pc:spChg>
        <pc:spChg chg="add mod">
          <ac:chgData name="Binita Gupta (binitag)" userId="2e1667b5-636b-4c95-a3b3-a8a0dc9f68da" providerId="ADAL" clId="{3DBABFBF-4607-BE4F-BEF9-5BAFB9ED4A26}" dt="2024-01-08T01:29:50.337" v="4191"/>
          <ac:spMkLst>
            <pc:docMk/>
            <pc:sldMk cId="2595449661" sldId="297"/>
            <ac:spMk id="23" creationId="{DCFD2020-B9E8-839B-A24B-D7E5789E6A70}"/>
          </ac:spMkLst>
        </pc:spChg>
        <pc:spChg chg="add mod">
          <ac:chgData name="Binita Gupta (binitag)" userId="2e1667b5-636b-4c95-a3b3-a8a0dc9f68da" providerId="ADAL" clId="{3DBABFBF-4607-BE4F-BEF9-5BAFB9ED4A26}" dt="2024-01-08T01:29:50.337" v="4191"/>
          <ac:spMkLst>
            <pc:docMk/>
            <pc:sldMk cId="2595449661" sldId="297"/>
            <ac:spMk id="24" creationId="{4F3602E6-3789-D7CE-1F4E-71A82295FEC7}"/>
          </ac:spMkLst>
        </pc:spChg>
        <pc:spChg chg="mod">
          <ac:chgData name="Binita Gupta (binitag)" userId="2e1667b5-636b-4c95-a3b3-a8a0dc9f68da" providerId="ADAL" clId="{3DBABFBF-4607-BE4F-BEF9-5BAFB9ED4A26}" dt="2024-01-08T01:32:12.417" v="4219" actId="20577"/>
          <ac:spMkLst>
            <pc:docMk/>
            <pc:sldMk cId="2595449661" sldId="297"/>
            <ac:spMk id="4097" creationId="{00000000-0000-0000-0000-000000000000}"/>
          </ac:spMkLst>
        </pc:spChg>
        <pc:spChg chg="mod">
          <ac:chgData name="Binita Gupta (binitag)" userId="2e1667b5-636b-4c95-a3b3-a8a0dc9f68da" providerId="ADAL" clId="{3DBABFBF-4607-BE4F-BEF9-5BAFB9ED4A26}" dt="2024-01-12T16:09:45.602" v="13331" actId="20577"/>
          <ac:spMkLst>
            <pc:docMk/>
            <pc:sldMk cId="2595449661" sldId="297"/>
            <ac:spMk id="4098" creationId="{00000000-0000-0000-0000-000000000000}"/>
          </ac:spMkLst>
        </pc:spChg>
        <pc:picChg chg="add del mod">
          <ac:chgData name="Binita Gupta (binitag)" userId="2e1667b5-636b-4c95-a3b3-a8a0dc9f68da" providerId="ADAL" clId="{3DBABFBF-4607-BE4F-BEF9-5BAFB9ED4A26}" dt="2024-01-12T15:59:50.943" v="13103" actId="478"/>
          <ac:picMkLst>
            <pc:docMk/>
            <pc:sldMk cId="2595449661" sldId="297"/>
            <ac:picMk id="2" creationId="{242B3D84-4A4E-6BC3-97E2-CCEEBF6FCB35}"/>
          </ac:picMkLst>
        </pc:picChg>
        <pc:picChg chg="add del mod">
          <ac:chgData name="Binita Gupta (binitag)" userId="2e1667b5-636b-4c95-a3b3-a8a0dc9f68da" providerId="ADAL" clId="{3DBABFBF-4607-BE4F-BEF9-5BAFB9ED4A26}" dt="2024-01-08T01:24:52.814" v="4081" actId="478"/>
          <ac:picMkLst>
            <pc:docMk/>
            <pc:sldMk cId="2595449661" sldId="297"/>
            <ac:picMk id="2" creationId="{98F87118-6577-8E18-A304-653625A14EF0}"/>
          </ac:picMkLst>
        </pc:picChg>
        <pc:picChg chg="add mod">
          <ac:chgData name="Binita Gupta (binitag)" userId="2e1667b5-636b-4c95-a3b3-a8a0dc9f68da" providerId="ADAL" clId="{3DBABFBF-4607-BE4F-BEF9-5BAFB9ED4A26}" dt="2024-01-12T16:00:05.554" v="13107" actId="1076"/>
          <ac:picMkLst>
            <pc:docMk/>
            <pc:sldMk cId="2595449661" sldId="297"/>
            <ac:picMk id="3" creationId="{308BDA95-5044-AED3-30C6-9184F8BF01CB}"/>
          </ac:picMkLst>
        </pc:picChg>
        <pc:picChg chg="add del mod">
          <ac:chgData name="Binita Gupta (binitag)" userId="2e1667b5-636b-4c95-a3b3-a8a0dc9f68da" providerId="ADAL" clId="{3DBABFBF-4607-BE4F-BEF9-5BAFB9ED4A26}" dt="2024-01-08T01:25:13.622" v="4085" actId="478"/>
          <ac:picMkLst>
            <pc:docMk/>
            <pc:sldMk cId="2595449661" sldId="297"/>
            <ac:picMk id="3" creationId="{EA3CF891-E433-0976-AAF3-0634B42A99DA}"/>
          </ac:picMkLst>
        </pc:picChg>
        <pc:picChg chg="add del mod">
          <ac:chgData name="Binita Gupta (binitag)" userId="2e1667b5-636b-4c95-a3b3-a8a0dc9f68da" providerId="ADAL" clId="{3DBABFBF-4607-BE4F-BEF9-5BAFB9ED4A26}" dt="2024-01-08T01:29:48.918" v="4190" actId="478"/>
          <ac:picMkLst>
            <pc:docMk/>
            <pc:sldMk cId="2595449661" sldId="297"/>
            <ac:picMk id="7" creationId="{46754F43-3229-C686-DC29-BD5FFAED103D}"/>
          </ac:picMkLst>
        </pc:picChg>
        <pc:picChg chg="del">
          <ac:chgData name="Binita Gupta (binitag)" userId="2e1667b5-636b-4c95-a3b3-a8a0dc9f68da" providerId="ADAL" clId="{3DBABFBF-4607-BE4F-BEF9-5BAFB9ED4A26}" dt="2024-01-08T01:16:17.388" v="4076" actId="478"/>
          <ac:picMkLst>
            <pc:docMk/>
            <pc:sldMk cId="2595449661" sldId="297"/>
            <ac:picMk id="8" creationId="{0A9E34D9-9BB6-6E68-7AC4-21D23A7A751E}"/>
          </ac:picMkLst>
        </pc:picChg>
        <pc:picChg chg="add del mod">
          <ac:chgData name="Binita Gupta (binitag)" userId="2e1667b5-636b-4c95-a3b3-a8a0dc9f68da" providerId="ADAL" clId="{3DBABFBF-4607-BE4F-BEF9-5BAFB9ED4A26}" dt="2024-01-12T08:16:59.040" v="12706" actId="478"/>
          <ac:picMkLst>
            <pc:docMk/>
            <pc:sldMk cId="2595449661" sldId="297"/>
            <ac:picMk id="25" creationId="{00CB13C1-E2B8-BD09-6E4D-CCC57F90976C}"/>
          </ac:picMkLst>
        </pc:picChg>
        <pc:cxnChg chg="add mod">
          <ac:chgData name="Binita Gupta (binitag)" userId="2e1667b5-636b-4c95-a3b3-a8a0dc9f68da" providerId="ADAL" clId="{3DBABFBF-4607-BE4F-BEF9-5BAFB9ED4A26}" dt="2024-01-08T01:29:50.337" v="4191"/>
          <ac:cxnSpMkLst>
            <pc:docMk/>
            <pc:sldMk cId="2595449661" sldId="297"/>
            <ac:cxnSpMk id="12" creationId="{1F84A994-E074-BF33-F501-7B29D97A8DB8}"/>
          </ac:cxnSpMkLst>
        </pc:cxnChg>
        <pc:cxnChg chg="add mod">
          <ac:chgData name="Binita Gupta (binitag)" userId="2e1667b5-636b-4c95-a3b3-a8a0dc9f68da" providerId="ADAL" clId="{3DBABFBF-4607-BE4F-BEF9-5BAFB9ED4A26}" dt="2024-01-08T01:29:50.337" v="4191"/>
          <ac:cxnSpMkLst>
            <pc:docMk/>
            <pc:sldMk cId="2595449661" sldId="297"/>
            <ac:cxnSpMk id="13" creationId="{BCB74792-91C6-C6DB-231C-271C2A6A727B}"/>
          </ac:cxnSpMkLst>
        </pc:cxnChg>
        <pc:cxnChg chg="add mod">
          <ac:chgData name="Binita Gupta (binitag)" userId="2e1667b5-636b-4c95-a3b3-a8a0dc9f68da" providerId="ADAL" clId="{3DBABFBF-4607-BE4F-BEF9-5BAFB9ED4A26}" dt="2024-01-08T01:29:50.337" v="4191"/>
          <ac:cxnSpMkLst>
            <pc:docMk/>
            <pc:sldMk cId="2595449661" sldId="297"/>
            <ac:cxnSpMk id="14" creationId="{478279AB-4719-A8B2-1A75-703454B88162}"/>
          </ac:cxnSpMkLst>
        </pc:cxnChg>
        <pc:cxnChg chg="add mod">
          <ac:chgData name="Binita Gupta (binitag)" userId="2e1667b5-636b-4c95-a3b3-a8a0dc9f68da" providerId="ADAL" clId="{3DBABFBF-4607-BE4F-BEF9-5BAFB9ED4A26}" dt="2024-01-08T01:29:50.337" v="4191"/>
          <ac:cxnSpMkLst>
            <pc:docMk/>
            <pc:sldMk cId="2595449661" sldId="297"/>
            <ac:cxnSpMk id="15" creationId="{128FFE37-CA0F-301B-C2A8-BE16E6E95BDF}"/>
          </ac:cxnSpMkLst>
        </pc:cxnChg>
        <pc:cxnChg chg="add mod">
          <ac:chgData name="Binita Gupta (binitag)" userId="2e1667b5-636b-4c95-a3b3-a8a0dc9f68da" providerId="ADAL" clId="{3DBABFBF-4607-BE4F-BEF9-5BAFB9ED4A26}" dt="2024-01-08T01:29:50.337" v="4191"/>
          <ac:cxnSpMkLst>
            <pc:docMk/>
            <pc:sldMk cId="2595449661" sldId="297"/>
            <ac:cxnSpMk id="17" creationId="{C6495054-973B-24EA-4F0F-FD10BD9BDA8B}"/>
          </ac:cxnSpMkLst>
        </pc:cxnChg>
        <pc:cxnChg chg="add mod">
          <ac:chgData name="Binita Gupta (binitag)" userId="2e1667b5-636b-4c95-a3b3-a8a0dc9f68da" providerId="ADAL" clId="{3DBABFBF-4607-BE4F-BEF9-5BAFB9ED4A26}" dt="2024-01-08T01:29:50.337" v="4191"/>
          <ac:cxnSpMkLst>
            <pc:docMk/>
            <pc:sldMk cId="2595449661" sldId="297"/>
            <ac:cxnSpMk id="20" creationId="{90B40CE3-AEB5-20EC-5A37-FBB42171D324}"/>
          </ac:cxnSpMkLst>
        </pc:cxnChg>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pChg chg="mod">
          <ac:chgData name="Binita Gupta (binitag)" userId="2e1667b5-636b-4c95-a3b3-a8a0dc9f68da" providerId="ADAL" clId="{3DBABFBF-4607-BE4F-BEF9-5BAFB9ED4A26}" dt="2024-01-08T01:31:08.343" v="4209" actId="20577"/>
          <ac:spMkLst>
            <pc:docMk/>
            <pc:sldMk cId="1626268274" sldId="299"/>
            <ac:spMk id="2" creationId="{7C4B9642-5A87-B385-96EB-9CD0B226C49B}"/>
          </ac:spMkLst>
        </pc:spChg>
        <pc:spChg chg="del mod">
          <ac:chgData name="Binita Gupta (binitag)" userId="2e1667b5-636b-4c95-a3b3-a8a0dc9f68da" providerId="ADAL" clId="{3DBABFBF-4607-BE4F-BEF9-5BAFB9ED4A26}" dt="2024-01-08T01:31:11.232" v="4210" actId="478"/>
          <ac:spMkLst>
            <pc:docMk/>
            <pc:sldMk cId="1626268274" sldId="299"/>
            <ac:spMk id="3" creationId="{306EF2BC-1C1F-69D2-C9C5-D73E9B918B1D}"/>
          </ac:spMkLst>
        </pc:spChg>
        <pc:spChg chg="add del mod">
          <ac:chgData name="Binita Gupta (binitag)" userId="2e1667b5-636b-4c95-a3b3-a8a0dc9f68da" providerId="ADAL" clId="{3DBABFBF-4607-BE4F-BEF9-5BAFB9ED4A26}" dt="2024-01-08T01:31:13.419" v="4211" actId="478"/>
          <ac:spMkLst>
            <pc:docMk/>
            <pc:sldMk cId="1626268274" sldId="299"/>
            <ac:spMk id="8" creationId="{7201FC37-C8A5-7FE5-E10C-1018A6536D09}"/>
          </ac:spMkLst>
        </pc:spChg>
      </pc:sldChg>
      <pc:sldChg chg="modSp add mod">
        <pc:chgData name="Binita Gupta (binitag)" userId="2e1667b5-636b-4c95-a3b3-a8a0dc9f68da" providerId="ADAL" clId="{3DBABFBF-4607-BE4F-BEF9-5BAFB9ED4A26}" dt="2024-01-13T01:37:36.755" v="14422" actId="1076"/>
        <pc:sldMkLst>
          <pc:docMk/>
          <pc:sldMk cId="69757405" sldId="300"/>
        </pc:sldMkLst>
        <pc:spChg chg="mod">
          <ac:chgData name="Binita Gupta (binitag)" userId="2e1667b5-636b-4c95-a3b3-a8a0dc9f68da" providerId="ADAL" clId="{3DBABFBF-4607-BE4F-BEF9-5BAFB9ED4A26}" dt="2024-01-13T01:37:36.755" v="14422" actId="1076"/>
          <ac:spMkLst>
            <pc:docMk/>
            <pc:sldMk cId="69757405" sldId="300"/>
            <ac:spMk id="2" creationId="{00000000-0000-0000-0000-000000000000}"/>
          </ac:spMkLst>
        </pc:spChg>
        <pc:spChg chg="mod">
          <ac:chgData name="Binita Gupta (binitag)" userId="2e1667b5-636b-4c95-a3b3-a8a0dc9f68da" providerId="ADAL" clId="{3DBABFBF-4607-BE4F-BEF9-5BAFB9ED4A26}" dt="2024-01-13T01:22:39.511" v="14366" actId="14100"/>
          <ac:spMkLst>
            <pc:docMk/>
            <pc:sldMk cId="69757405" sldId="300"/>
            <ac:spMk id="11265" creationId="{00000000-0000-0000-0000-000000000000}"/>
          </ac:spMkLst>
        </pc:spChg>
      </pc:sldChg>
      <pc:sldChg chg="modSp add mod modNotesTx">
        <pc:chgData name="Binita Gupta (binitag)" userId="2e1667b5-636b-4c95-a3b3-a8a0dc9f68da" providerId="ADAL" clId="{3DBABFBF-4607-BE4F-BEF9-5BAFB9ED4A26}" dt="2024-01-16T04:44:44.410" v="17407" actId="20577"/>
        <pc:sldMkLst>
          <pc:docMk/>
          <pc:sldMk cId="2283623507" sldId="301"/>
        </pc:sldMkLst>
        <pc:spChg chg="mod">
          <ac:chgData name="Binita Gupta (binitag)" userId="2e1667b5-636b-4c95-a3b3-a8a0dc9f68da" providerId="ADAL" clId="{3DBABFBF-4607-BE4F-BEF9-5BAFB9ED4A26}" dt="2024-01-08T04:59:57.262" v="4759" actId="20577"/>
          <ac:spMkLst>
            <pc:docMk/>
            <pc:sldMk cId="2283623507" sldId="301"/>
            <ac:spMk id="2" creationId="{CF5A1B59-B685-9502-4106-F8586EFB424C}"/>
          </ac:spMkLst>
        </pc:spChg>
        <pc:spChg chg="mod">
          <ac:chgData name="Binita Gupta (binitag)" userId="2e1667b5-636b-4c95-a3b3-a8a0dc9f68da" providerId="ADAL" clId="{3DBABFBF-4607-BE4F-BEF9-5BAFB9ED4A26}" dt="2024-01-12T08:24:25.408" v="12980" actId="20577"/>
          <ac:spMkLst>
            <pc:docMk/>
            <pc:sldMk cId="2283623507" sldId="301"/>
            <ac:spMk id="3" creationId="{682CEAD6-F7CE-6FA1-7183-BB90DF397025}"/>
          </ac:spMkLst>
        </pc:spChg>
      </pc:sldChg>
      <pc:sldChg chg="modSp add mod">
        <pc:chgData name="Binita Gupta (binitag)" userId="2e1667b5-636b-4c95-a3b3-a8a0dc9f68da" providerId="ADAL" clId="{3DBABFBF-4607-BE4F-BEF9-5BAFB9ED4A26}" dt="2024-01-13T06:05:32.336" v="15190" actId="20577"/>
        <pc:sldMkLst>
          <pc:docMk/>
          <pc:sldMk cId="3641143389" sldId="302"/>
        </pc:sldMkLst>
        <pc:spChg chg="mod">
          <ac:chgData name="Binita Gupta (binitag)" userId="2e1667b5-636b-4c95-a3b3-a8a0dc9f68da" providerId="ADAL" clId="{3DBABFBF-4607-BE4F-BEF9-5BAFB9ED4A26}" dt="2024-01-13T06:05:32.336" v="15190" actId="20577"/>
          <ac:spMkLst>
            <pc:docMk/>
            <pc:sldMk cId="3641143389" sldId="302"/>
            <ac:spMk id="2" creationId="{CF5A1B59-B685-9502-4106-F8586EFB424C}"/>
          </ac:spMkLst>
        </pc:spChg>
        <pc:spChg chg="mod">
          <ac:chgData name="Binita Gupta (binitag)" userId="2e1667b5-636b-4c95-a3b3-a8a0dc9f68da" providerId="ADAL" clId="{3DBABFBF-4607-BE4F-BEF9-5BAFB9ED4A26}" dt="2024-01-13T01:24:01.388" v="14380" actId="20577"/>
          <ac:spMkLst>
            <pc:docMk/>
            <pc:sldMk cId="3641143389" sldId="302"/>
            <ac:spMk id="3" creationId="{682CEAD6-F7CE-6FA1-7183-BB90DF397025}"/>
          </ac:spMkLst>
        </pc:spChg>
      </pc:sldChg>
      <pc:sldChg chg="modSp add mod modNotesTx">
        <pc:chgData name="Binita Gupta (binitag)" userId="2e1667b5-636b-4c95-a3b3-a8a0dc9f68da" providerId="ADAL" clId="{3DBABFBF-4607-BE4F-BEF9-5BAFB9ED4A26}" dt="2024-01-16T04:45:29.265" v="17450" actId="20577"/>
        <pc:sldMkLst>
          <pc:docMk/>
          <pc:sldMk cId="3989689201" sldId="303"/>
        </pc:sldMkLst>
        <pc:spChg chg="mod">
          <ac:chgData name="Binita Gupta (binitag)" userId="2e1667b5-636b-4c95-a3b3-a8a0dc9f68da" providerId="ADAL" clId="{3DBABFBF-4607-BE4F-BEF9-5BAFB9ED4A26}" dt="2024-01-12T16:12:19.257" v="13428" actId="20577"/>
          <ac:spMkLst>
            <pc:docMk/>
            <pc:sldMk cId="3989689201" sldId="303"/>
            <ac:spMk id="2" creationId="{CF5A1B59-B685-9502-4106-F8586EFB424C}"/>
          </ac:spMkLst>
        </pc:spChg>
        <pc:spChg chg="mod">
          <ac:chgData name="Binita Gupta (binitag)" userId="2e1667b5-636b-4c95-a3b3-a8a0dc9f68da" providerId="ADAL" clId="{3DBABFBF-4607-BE4F-BEF9-5BAFB9ED4A26}" dt="2024-01-10T18:05:00.097" v="8226" actId="20577"/>
          <ac:spMkLst>
            <pc:docMk/>
            <pc:sldMk cId="3989689201" sldId="303"/>
            <ac:spMk id="3" creationId="{682CEAD6-F7CE-6FA1-7183-BB90DF397025}"/>
          </ac:spMkLst>
        </pc:spChg>
      </pc:sldChg>
      <pc:sldChg chg="modSp add mod">
        <pc:chgData name="Binita Gupta (binitag)" userId="2e1667b5-636b-4c95-a3b3-a8a0dc9f68da" providerId="ADAL" clId="{3DBABFBF-4607-BE4F-BEF9-5BAFB9ED4A26}" dt="2024-01-13T06:06:15.308" v="15198" actId="20577"/>
        <pc:sldMkLst>
          <pc:docMk/>
          <pc:sldMk cId="3112040221" sldId="304"/>
        </pc:sldMkLst>
        <pc:spChg chg="mod">
          <ac:chgData name="Binita Gupta (binitag)" userId="2e1667b5-636b-4c95-a3b3-a8a0dc9f68da" providerId="ADAL" clId="{3DBABFBF-4607-BE4F-BEF9-5BAFB9ED4A26}" dt="2024-01-12T16:12:23.735" v="13430" actId="20577"/>
          <ac:spMkLst>
            <pc:docMk/>
            <pc:sldMk cId="3112040221" sldId="304"/>
            <ac:spMk id="2" creationId="{CF5A1B59-B685-9502-4106-F8586EFB424C}"/>
          </ac:spMkLst>
        </pc:spChg>
        <pc:spChg chg="mod">
          <ac:chgData name="Binita Gupta (binitag)" userId="2e1667b5-636b-4c95-a3b3-a8a0dc9f68da" providerId="ADAL" clId="{3DBABFBF-4607-BE4F-BEF9-5BAFB9ED4A26}" dt="2024-01-13T06:06:15.308" v="15198" actId="20577"/>
          <ac:spMkLst>
            <pc:docMk/>
            <pc:sldMk cId="3112040221" sldId="304"/>
            <ac:spMk id="3" creationId="{682CEAD6-F7CE-6FA1-7183-BB90DF397025}"/>
          </ac:spMkLst>
        </pc:spChg>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pChg chg="mod">
          <ac:chgData name="Binita Gupta (binitag)" userId="2e1667b5-636b-4c95-a3b3-a8a0dc9f68da" providerId="ADAL" clId="{3DBABFBF-4607-BE4F-BEF9-5BAFB9ED4A26}" dt="2024-01-13T00:42:36.744" v="13685" actId="20577"/>
          <ac:spMkLst>
            <pc:docMk/>
            <pc:sldMk cId="4135912332" sldId="305"/>
            <ac:spMk id="4097" creationId="{00000000-0000-0000-0000-000000000000}"/>
          </ac:spMkLst>
        </pc:spChg>
        <pc:spChg chg="mod">
          <ac:chgData name="Binita Gupta (binitag)" userId="2e1667b5-636b-4c95-a3b3-a8a0dc9f68da" providerId="ADAL" clId="{3DBABFBF-4607-BE4F-BEF9-5BAFB9ED4A26}" dt="2024-01-13T01:12:55.927" v="14250" actId="20577"/>
          <ac:spMkLst>
            <pc:docMk/>
            <pc:sldMk cId="4135912332" sldId="305"/>
            <ac:spMk id="4098" creationId="{00000000-0000-0000-0000-000000000000}"/>
          </ac:spMkLst>
        </pc:spChg>
        <pc:picChg chg="add del mod">
          <ac:chgData name="Binita Gupta (binitag)" userId="2e1667b5-636b-4c95-a3b3-a8a0dc9f68da" providerId="ADAL" clId="{3DBABFBF-4607-BE4F-BEF9-5BAFB9ED4A26}" dt="2024-01-12T02:07:43.021" v="11249" actId="478"/>
          <ac:picMkLst>
            <pc:docMk/>
            <pc:sldMk cId="4135912332" sldId="305"/>
            <ac:picMk id="2" creationId="{BCD4BD7A-C96E-E6EA-4BDA-9D914EC1EF62}"/>
          </ac:picMkLst>
        </pc:picChg>
        <pc:picChg chg="add mod">
          <ac:chgData name="Binita Gupta (binitag)" userId="2e1667b5-636b-4c95-a3b3-a8a0dc9f68da" providerId="ADAL" clId="{3DBABFBF-4607-BE4F-BEF9-5BAFB9ED4A26}" dt="2024-01-13T01:12:43.355" v="14249" actId="14100"/>
          <ac:picMkLst>
            <pc:docMk/>
            <pc:sldMk cId="4135912332" sldId="305"/>
            <ac:picMk id="3" creationId="{557A08F2-A4D9-50C5-0CE0-F571D479517C}"/>
          </ac:picMkLst>
        </pc:picChg>
      </pc:sldChg>
      <pc:sldChg chg="modSp add mod">
        <pc:chgData name="Binita Gupta (binitag)" userId="2e1667b5-636b-4c95-a3b3-a8a0dc9f68da" providerId="ADAL" clId="{3DBABFBF-4607-BE4F-BEF9-5BAFB9ED4A26}" dt="2024-01-13T01:29:00.499" v="14403" actId="20577"/>
        <pc:sldMkLst>
          <pc:docMk/>
          <pc:sldMk cId="2719389330" sldId="306"/>
        </pc:sldMkLst>
        <pc:spChg chg="mod">
          <ac:chgData name="Binita Gupta (binitag)" userId="2e1667b5-636b-4c95-a3b3-a8a0dc9f68da" providerId="ADAL" clId="{3DBABFBF-4607-BE4F-BEF9-5BAFB9ED4A26}" dt="2024-01-12T16:12:29.161" v="13432" actId="20577"/>
          <ac:spMkLst>
            <pc:docMk/>
            <pc:sldMk cId="2719389330" sldId="306"/>
            <ac:spMk id="2" creationId="{CF5A1B59-B685-9502-4106-F8586EFB424C}"/>
          </ac:spMkLst>
        </pc:spChg>
        <pc:spChg chg="mod">
          <ac:chgData name="Binita Gupta (binitag)" userId="2e1667b5-636b-4c95-a3b3-a8a0dc9f68da" providerId="ADAL" clId="{3DBABFBF-4607-BE4F-BEF9-5BAFB9ED4A26}" dt="2024-01-13T01:29:00.499" v="14403" actId="20577"/>
          <ac:spMkLst>
            <pc:docMk/>
            <pc:sldMk cId="2719389330" sldId="306"/>
            <ac:spMk id="3" creationId="{682CEAD6-F7CE-6FA1-7183-BB90DF397025}"/>
          </ac:spMkLst>
        </pc:spChg>
      </pc:sldChg>
      <pc:sldChg chg="modSp new del mod">
        <pc:chgData name="Binita Gupta (binitag)" userId="2e1667b5-636b-4c95-a3b3-a8a0dc9f68da" providerId="ADAL" clId="{3DBABFBF-4607-BE4F-BEF9-5BAFB9ED4A26}" dt="2024-01-12T06:36:31.559" v="11811" actId="2696"/>
        <pc:sldMkLst>
          <pc:docMk/>
          <pc:sldMk cId="539634488" sldId="307"/>
        </pc:sldMkLst>
        <pc:spChg chg="mod">
          <ac:chgData name="Binita Gupta (binitag)" userId="2e1667b5-636b-4c95-a3b3-a8a0dc9f68da" providerId="ADAL" clId="{3DBABFBF-4607-BE4F-BEF9-5BAFB9ED4A26}" dt="2024-01-12T06:35:43.968" v="11803" actId="404"/>
          <ac:spMkLst>
            <pc:docMk/>
            <pc:sldMk cId="539634488" sldId="307"/>
            <ac:spMk id="4" creationId="{96E65C8E-ADD1-7C4B-CA6B-5B1378117ACD}"/>
          </ac:spMkLst>
        </pc:spChg>
        <pc:spChg chg="mod">
          <ac:chgData name="Binita Gupta (binitag)" userId="2e1667b5-636b-4c95-a3b3-a8a0dc9f68da" providerId="ADAL" clId="{3DBABFBF-4607-BE4F-BEF9-5BAFB9ED4A26}" dt="2024-01-12T06:36:05.936" v="11806" actId="14100"/>
          <ac:spMkLst>
            <pc:docMk/>
            <pc:sldMk cId="539634488" sldId="307"/>
            <ac:spMk id="6" creationId="{0227865A-E5A2-7DD9-59C0-7A233B6B7F0B}"/>
          </ac:spMkLst>
        </pc:spChg>
      </pc:sldChg>
      <pc:sldChg chg="modSp add mod ord">
        <pc:chgData name="Binita Gupta (binitag)" userId="2e1667b5-636b-4c95-a3b3-a8a0dc9f68da" providerId="ADAL" clId="{3DBABFBF-4607-BE4F-BEF9-5BAFB9ED4A26}" dt="2024-01-13T06:05:25.244" v="15188" actId="20577"/>
        <pc:sldMkLst>
          <pc:docMk/>
          <pc:sldMk cId="3144404592" sldId="307"/>
        </pc:sldMkLst>
        <pc:spChg chg="mod">
          <ac:chgData name="Binita Gupta (binitag)" userId="2e1667b5-636b-4c95-a3b3-a8a0dc9f68da" providerId="ADAL" clId="{3DBABFBF-4607-BE4F-BEF9-5BAFB9ED4A26}" dt="2024-01-13T06:05:25.244" v="15188" actId="20577"/>
          <ac:spMkLst>
            <pc:docMk/>
            <pc:sldMk cId="3144404592" sldId="307"/>
            <ac:spMk id="2" creationId="{CF5A1B59-B685-9502-4106-F8586EFB424C}"/>
          </ac:spMkLst>
        </pc:spChg>
        <pc:spChg chg="mod">
          <ac:chgData name="Binita Gupta (binitag)" userId="2e1667b5-636b-4c95-a3b3-a8a0dc9f68da" providerId="ADAL" clId="{3DBABFBF-4607-BE4F-BEF9-5BAFB9ED4A26}" dt="2024-01-13T01:24:33.878" v="14388" actId="20577"/>
          <ac:spMkLst>
            <pc:docMk/>
            <pc:sldMk cId="3144404592" sldId="307"/>
            <ac:spMk id="3" creationId="{682CEAD6-F7CE-6FA1-7183-BB90DF397025}"/>
          </ac:spMkLst>
        </pc:spChg>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pChg chg="mod">
          <ac:chgData name="Binita Gupta (binitag)" userId="2e1667b5-636b-4c95-a3b3-a8a0dc9f68da" providerId="ADAL" clId="{3DBABFBF-4607-BE4F-BEF9-5BAFB9ED4A26}" dt="2024-01-13T00:40:22.952" v="13654" actId="20577"/>
          <ac:spMkLst>
            <pc:docMk/>
            <pc:sldMk cId="785965236" sldId="308"/>
            <ac:spMk id="2" creationId="{AED6DE89-326D-4552-650D-0FCC81ED042A}"/>
          </ac:spMkLst>
        </pc:spChg>
        <pc:spChg chg="del mod">
          <ac:chgData name="Binita Gupta (binitag)" userId="2e1667b5-636b-4c95-a3b3-a8a0dc9f68da" providerId="ADAL" clId="{3DBABFBF-4607-BE4F-BEF9-5BAFB9ED4A26}" dt="2024-01-13T00:40:25.824" v="13655" actId="478"/>
          <ac:spMkLst>
            <pc:docMk/>
            <pc:sldMk cId="785965236" sldId="308"/>
            <ac:spMk id="3" creationId="{1AB63B18-2A06-2BB3-5D4C-793997B9379C}"/>
          </ac:spMkLst>
        </pc:spChg>
        <pc:spChg chg="add del mod">
          <ac:chgData name="Binita Gupta (binitag)" userId="2e1667b5-636b-4c95-a3b3-a8a0dc9f68da" providerId="ADAL" clId="{3DBABFBF-4607-BE4F-BEF9-5BAFB9ED4A26}" dt="2024-01-13T00:40:27.562" v="13656" actId="478"/>
          <ac:spMkLst>
            <pc:docMk/>
            <pc:sldMk cId="785965236" sldId="308"/>
            <ac:spMk id="8" creationId="{52FB93B3-F7A0-DE1E-42E6-FACBC773A633}"/>
          </ac:spMkLst>
        </pc:spChg>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pChg chg="mod">
          <ac:chgData name="Binita Gupta (binitag)" userId="2e1667b5-636b-4c95-a3b3-a8a0dc9f68da" providerId="ADAL" clId="{3DBABFBF-4607-BE4F-BEF9-5BAFB9ED4A26}" dt="2024-01-12T21:30:28.495" v="13634" actId="20577"/>
          <ac:spMkLst>
            <pc:docMk/>
            <pc:sldMasterMk cId="0" sldId="2147483648"/>
            <ac:spMk id="10" creationId="{00000000-0000-0000-0000-000000000000}"/>
          </ac:spMkLst>
        </pc:spChg>
        <pc:spChg chg="mod">
          <ac:chgData name="Binita Gupta (binitag)" userId="2e1667b5-636b-4c95-a3b3-a8a0dc9f68da" providerId="ADAL" clId="{3DBABFBF-4607-BE4F-BEF9-5BAFB9ED4A26}" dt="2024-01-13T00:21:02.133" v="13639" actId="20577"/>
          <ac:spMkLst>
            <pc:docMk/>
            <pc:sldMasterMk cId="0" sldId="2147483648"/>
            <ac:spMk id="1028" creationId="{00000000-0000-0000-0000-000000000000}"/>
          </ac:spMkLst>
        </pc:spChg>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pChg chg="add del mod">
            <ac:chgData name="Binita Gupta (binitag)" userId="2e1667b5-636b-4c95-a3b3-a8a0dc9f68da" providerId="ADAL" clId="{3DBABFBF-4607-BE4F-BEF9-5BAFB9ED4A26}" dt="2024-01-12T21:29:14.750" v="13624"/>
            <ac:spMkLst>
              <pc:docMk/>
              <pc:sldMasterMk cId="0" sldId="2147483648"/>
              <pc:sldLayoutMk cId="0" sldId="2147483649"/>
              <ac:spMk id="7" creationId="{683FD3D9-5AA7-FA60-FB3A-3C30CD44D01F}"/>
            </ac:spMkLst>
          </pc:spChg>
          <pc:spChg chg="add del mod">
            <ac:chgData name="Binita Gupta (binitag)" userId="2e1667b5-636b-4c95-a3b3-a8a0dc9f68da" providerId="ADAL" clId="{3DBABFBF-4607-BE4F-BEF9-5BAFB9ED4A26}" dt="2024-01-12T21:30:22.762" v="13628"/>
            <ac:spMkLst>
              <pc:docMk/>
              <pc:sldMasterMk cId="0" sldId="2147483648"/>
              <pc:sldLayoutMk cId="0" sldId="2147483649"/>
              <ac:spMk id="8" creationId="{2341F133-E374-AD62-9B16-1658F44516FE}"/>
            </ac:spMkLst>
          </pc:spChg>
          <pc:spChg chg="add del mod">
            <ac:chgData name="Binita Gupta (binitag)" userId="2e1667b5-636b-4c95-a3b3-a8a0dc9f68da" providerId="ADAL" clId="{3DBABFBF-4607-BE4F-BEF9-5BAFB9ED4A26}" dt="2024-01-12T21:30:24.124" v="13630"/>
            <ac:spMkLst>
              <pc:docMk/>
              <pc:sldMasterMk cId="0" sldId="2147483648"/>
              <pc:sldLayoutMk cId="0" sldId="2147483649"/>
              <ac:spMk id="9" creationId="{38A7C5CB-7B40-82C0-9CF1-705074BA0F01}"/>
            </ac:spMkLst>
          </pc:spChg>
        </pc:sldLayout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pChg chg="add mod">
          <ac:chgData name="Binita Gupta (binitag)" userId="2e1667b5-636b-4c95-a3b3-a8a0dc9f68da" providerId="ADAL" clId="{4696C2EA-7D09-4F49-BE53-08421C8742AB}" dt="2023-12-21T20:22:05.804" v="4711" actId="1076"/>
          <ac:spMkLst>
            <pc:docMk/>
            <pc:sldMk cId="0" sldId="256"/>
            <ac:spMk id="2" creationId="{F516EF11-E59F-4B47-98FD-2C7F1D976989}"/>
          </ac:spMkLst>
        </pc:spChg>
        <pc:spChg chg="del">
          <ac:chgData name="Binita Gupta (binitag)" userId="2e1667b5-636b-4c95-a3b3-a8a0dc9f68da" providerId="ADAL" clId="{4696C2EA-7D09-4F49-BE53-08421C8742AB}" dt="2023-12-21T20:21:04.165" v="4707" actId="478"/>
          <ac:spMkLst>
            <pc:docMk/>
            <pc:sldMk cId="0" sldId="256"/>
            <ac:spMk id="3076" creationId="{00000000-0000-0000-0000-000000000000}"/>
          </ac:spMkLst>
        </pc:spChg>
        <pc:graphicFrameChg chg="mod">
          <ac:chgData name="Binita Gupta (binitag)" userId="2e1667b5-636b-4c95-a3b3-a8a0dc9f68da" providerId="ADAL" clId="{4696C2EA-7D09-4F49-BE53-08421C8742AB}" dt="2023-12-21T20:22:13.780" v="4713"/>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696C2EA-7D09-4F49-BE53-08421C8742AB}" dt="2023-12-21T20:27:48.837" v="4794" actId="20577"/>
        <pc:sldMkLst>
          <pc:docMk/>
          <pc:sldMk cId="0" sldId="257"/>
        </pc:sldMkLst>
        <pc:spChg chg="mod">
          <ac:chgData name="Binita Gupta (binitag)" userId="2e1667b5-636b-4c95-a3b3-a8a0dc9f68da" providerId="ADAL" clId="{4696C2EA-7D09-4F49-BE53-08421C8742AB}" dt="2023-12-21T20:27:48.837" v="4794" actId="20577"/>
          <ac:spMkLst>
            <pc:docMk/>
            <pc:sldMk cId="0" sldId="257"/>
            <ac:spMk id="4098" creationId="{00000000-0000-0000-0000-000000000000}"/>
          </ac:spMkLst>
        </pc:spChg>
      </pc:sldChg>
      <pc:sldChg chg="modSp mod">
        <pc:chgData name="Binita Gupta (binitag)" userId="2e1667b5-636b-4c95-a3b3-a8a0dc9f68da" providerId="ADAL" clId="{4696C2EA-7D09-4F49-BE53-08421C8742AB}" dt="2023-12-21T20:57:21.083" v="5086" actId="404"/>
        <pc:sldMkLst>
          <pc:docMk/>
          <pc:sldMk cId="0" sldId="264"/>
        </pc:sldMkLst>
        <pc:spChg chg="mod">
          <ac:chgData name="Binita Gupta (binitag)" userId="2e1667b5-636b-4c95-a3b3-a8a0dc9f68da" providerId="ADAL" clId="{4696C2EA-7D09-4F49-BE53-08421C8742AB}" dt="2023-12-21T20:57:21.083" v="5086" actId="404"/>
          <ac:spMkLst>
            <pc:docMk/>
            <pc:sldMk cId="0" sldId="264"/>
            <ac:spMk id="2" creationId="{00000000-0000-0000-0000-000000000000}"/>
          </ac:spMkLst>
        </pc:spChg>
      </pc:sldChg>
      <pc:sldChg chg="modSp mod">
        <pc:chgData name="Binita Gupta (binitag)" userId="2e1667b5-636b-4c95-a3b3-a8a0dc9f68da" providerId="ADAL" clId="{4696C2EA-7D09-4F49-BE53-08421C8742AB}" dt="2023-12-21T20:30:26.332" v="4795" actId="114"/>
        <pc:sldMkLst>
          <pc:docMk/>
          <pc:sldMk cId="2953422198" sldId="266"/>
        </pc:sldMkLst>
        <pc:spChg chg="mod">
          <ac:chgData name="Binita Gupta (binitag)" userId="2e1667b5-636b-4c95-a3b3-a8a0dc9f68da" providerId="ADAL" clId="{4696C2EA-7D09-4F49-BE53-08421C8742AB}" dt="2023-12-21T20:30:26.332" v="4795" actId="114"/>
          <ac:spMkLst>
            <pc:docMk/>
            <pc:sldMk cId="2953422198" sldId="266"/>
            <ac:spMk id="4098" creationId="{00000000-0000-0000-0000-000000000000}"/>
          </ac:spMkLst>
        </pc:spChg>
      </pc:sldChg>
      <pc:sldChg chg="delSp modSp del mod">
        <pc:chgData name="Binita Gupta (binitag)" userId="2e1667b5-636b-4c95-a3b3-a8a0dc9f68da" providerId="ADAL" clId="{4696C2EA-7D09-4F49-BE53-08421C8742AB}" dt="2023-12-21T17:13:53.150" v="977" actId="2696"/>
        <pc:sldMkLst>
          <pc:docMk/>
          <pc:sldMk cId="1549314016" sldId="272"/>
        </pc:sldMkLst>
        <pc:spChg chg="del">
          <ac:chgData name="Binita Gupta (binitag)" userId="2e1667b5-636b-4c95-a3b3-a8a0dc9f68da" providerId="ADAL" clId="{4696C2EA-7D09-4F49-BE53-08421C8742AB}" dt="2023-12-20T18:52:43.500" v="110" actId="478"/>
          <ac:spMkLst>
            <pc:docMk/>
            <pc:sldMk cId="1549314016" sldId="272"/>
            <ac:spMk id="3" creationId="{96D7F6D7-BD2B-FF98-3A64-C13ADF2EF8D6}"/>
          </ac:spMkLst>
        </pc:spChg>
        <pc:spChg chg="mod">
          <ac:chgData name="Binita Gupta (binitag)" userId="2e1667b5-636b-4c95-a3b3-a8a0dc9f68da" providerId="ADAL" clId="{4696C2EA-7D09-4F49-BE53-08421C8742AB}" dt="2023-12-21T16:34:22.645" v="296" actId="27636"/>
          <ac:spMkLst>
            <pc:docMk/>
            <pc:sldMk cId="1549314016" sldId="272"/>
            <ac:spMk id="4098" creationId="{00000000-0000-0000-0000-000000000000}"/>
          </ac:spMkLst>
        </pc:spChg>
        <pc:picChg chg="mod">
          <ac:chgData name="Binita Gupta (binitag)" userId="2e1667b5-636b-4c95-a3b3-a8a0dc9f68da" providerId="ADAL" clId="{4696C2EA-7D09-4F49-BE53-08421C8742AB}" dt="2023-12-20T18:52:46.920" v="111" actId="1076"/>
          <ac:picMkLst>
            <pc:docMk/>
            <pc:sldMk cId="1549314016" sldId="272"/>
            <ac:picMk id="8" creationId="{F295C0F9-BE9C-AF16-088E-E4CE09BEA507}"/>
          </ac:picMkLst>
        </pc:picChg>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pChg chg="mod">
          <ac:chgData name="Binita Gupta (binitag)" userId="2e1667b5-636b-4c95-a3b3-a8a0dc9f68da" providerId="ADAL" clId="{4696C2EA-7D09-4F49-BE53-08421C8742AB}" dt="2023-12-21T20:47:52.461" v="4863" actId="14100"/>
          <ac:spMkLst>
            <pc:docMk/>
            <pc:sldMk cId="1075417426" sldId="276"/>
            <ac:spMk id="4098" creationId="{00000000-0000-0000-0000-000000000000}"/>
          </ac:spMkLst>
        </pc:spChg>
        <pc:picChg chg="add mod">
          <ac:chgData name="Binita Gupta (binitag)" userId="2e1667b5-636b-4c95-a3b3-a8a0dc9f68da" providerId="ADAL" clId="{4696C2EA-7D09-4F49-BE53-08421C8742AB}" dt="2023-12-21T17:29:28.367" v="1355" actId="1076"/>
          <ac:picMkLst>
            <pc:docMk/>
            <pc:sldMk cId="1075417426" sldId="276"/>
            <ac:picMk id="2" creationId="{6E839790-F94C-B5A3-C5A9-3337464A72B9}"/>
          </ac:picMkLst>
        </pc:picChg>
        <pc:picChg chg="del mod">
          <ac:chgData name="Binita Gupta (binitag)" userId="2e1667b5-636b-4c95-a3b3-a8a0dc9f68da" providerId="ADAL" clId="{4696C2EA-7D09-4F49-BE53-08421C8742AB}" dt="2023-12-21T17:29:05.644" v="1350" actId="478"/>
          <ac:picMkLst>
            <pc:docMk/>
            <pc:sldMk cId="1075417426" sldId="276"/>
            <ac:picMk id="4118" creationId="{2918DAD5-DF7C-538F-D05F-E49A2A93C900}"/>
          </ac:picMkLst>
        </pc:picChg>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pChg chg="mod">
          <ac:chgData name="Binita Gupta (binitag)" userId="2e1667b5-636b-4c95-a3b3-a8a0dc9f68da" providerId="ADAL" clId="{4696C2EA-7D09-4F49-BE53-08421C8742AB}" dt="2023-12-21T17:46:45.159" v="1847" actId="20577"/>
          <ac:spMkLst>
            <pc:docMk/>
            <pc:sldMk cId="1022481865" sldId="278"/>
            <ac:spMk id="4097" creationId="{00000000-0000-0000-0000-000000000000}"/>
          </ac:spMkLst>
        </pc:spChg>
        <pc:spChg chg="mod">
          <ac:chgData name="Binita Gupta (binitag)" userId="2e1667b5-636b-4c95-a3b3-a8a0dc9f68da" providerId="ADAL" clId="{4696C2EA-7D09-4F49-BE53-08421C8742AB}" dt="2023-12-21T20:51:09.891" v="4924" actId="20577"/>
          <ac:spMkLst>
            <pc:docMk/>
            <pc:sldMk cId="1022481865" sldId="278"/>
            <ac:spMk id="4098" creationId="{00000000-0000-0000-0000-000000000000}"/>
          </ac:spMkLst>
        </pc:spChg>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pChg chg="mod">
          <ac:chgData name="Binita Gupta (binitag)" userId="2e1667b5-636b-4c95-a3b3-a8a0dc9f68da" providerId="ADAL" clId="{4696C2EA-7D09-4F49-BE53-08421C8742AB}" dt="2023-12-21T17:32:48.914" v="1374" actId="26606"/>
          <ac:spMkLst>
            <pc:docMk/>
            <pc:sldMk cId="280654529" sldId="280"/>
            <ac:spMk id="2" creationId="{7500DC9F-1940-28C4-CFA6-DB7768DA3513}"/>
          </ac:spMkLst>
        </pc:spChg>
        <pc:spChg chg="mod ord">
          <ac:chgData name="Binita Gupta (binitag)" userId="2e1667b5-636b-4c95-a3b3-a8a0dc9f68da" providerId="ADAL" clId="{4696C2EA-7D09-4F49-BE53-08421C8742AB}" dt="2023-12-21T20:49:30.286" v="4893" actId="20577"/>
          <ac:spMkLst>
            <pc:docMk/>
            <pc:sldMk cId="280654529" sldId="280"/>
            <ac:spMk id="3" creationId="{63B353A2-7BF4-E7E3-2E40-A1A5D6C2CFCD}"/>
          </ac:spMkLst>
        </pc:spChg>
        <pc:spChg chg="mod ord">
          <ac:chgData name="Binita Gupta (binitag)" userId="2e1667b5-636b-4c95-a3b3-a8a0dc9f68da" providerId="ADAL" clId="{4696C2EA-7D09-4F49-BE53-08421C8742AB}" dt="2023-12-21T17:32:48.914" v="1374" actId="26606"/>
          <ac:spMkLst>
            <pc:docMk/>
            <pc:sldMk cId="280654529" sldId="280"/>
            <ac:spMk id="4" creationId="{AF078AB8-F174-2EC7-7911-40D39D57AF0D}"/>
          </ac:spMkLst>
        </pc:spChg>
        <pc:spChg chg="mod ord">
          <ac:chgData name="Binita Gupta (binitag)" userId="2e1667b5-636b-4c95-a3b3-a8a0dc9f68da" providerId="ADAL" clId="{4696C2EA-7D09-4F49-BE53-08421C8742AB}" dt="2023-12-21T17:32:48.914" v="1374" actId="26606"/>
          <ac:spMkLst>
            <pc:docMk/>
            <pc:sldMk cId="280654529" sldId="280"/>
            <ac:spMk id="5" creationId="{607150C4-AACD-A685-4031-75A30DA8B76F}"/>
          </ac:spMkLst>
        </pc:spChg>
        <pc:spChg chg="mod ord">
          <ac:chgData name="Binita Gupta (binitag)" userId="2e1667b5-636b-4c95-a3b3-a8a0dc9f68da" providerId="ADAL" clId="{4696C2EA-7D09-4F49-BE53-08421C8742AB}" dt="2023-12-21T17:32:48.914" v="1374" actId="26606"/>
          <ac:spMkLst>
            <pc:docMk/>
            <pc:sldMk cId="280654529" sldId="280"/>
            <ac:spMk id="6" creationId="{AEF742B5-9C53-6646-7045-F433C720EA3E}"/>
          </ac:spMkLst>
        </pc:spChg>
        <pc:spChg chg="add del mod">
          <ac:chgData name="Binita Gupta (binitag)" userId="2e1667b5-636b-4c95-a3b3-a8a0dc9f68da" providerId="ADAL" clId="{4696C2EA-7D09-4F49-BE53-08421C8742AB}" dt="2023-12-21T17:32:45.078" v="1370" actId="26606"/>
          <ac:spMkLst>
            <pc:docMk/>
            <pc:sldMk cId="280654529" sldId="280"/>
            <ac:spMk id="104" creationId="{73105E26-45A7-932E-FC85-A80EE2018AB6}"/>
          </ac:spMkLst>
        </pc:spChg>
        <pc:spChg chg="add del mod">
          <ac:chgData name="Binita Gupta (binitag)" userId="2e1667b5-636b-4c95-a3b3-a8a0dc9f68da" providerId="ADAL" clId="{4696C2EA-7D09-4F49-BE53-08421C8742AB}" dt="2023-12-21T17:32:45.078" v="1370" actId="26606"/>
          <ac:spMkLst>
            <pc:docMk/>
            <pc:sldMk cId="280654529" sldId="280"/>
            <ac:spMk id="105" creationId="{71D2F249-8EE7-880A-B141-0EA18DF7B8B4}"/>
          </ac:spMkLst>
        </pc:spChg>
        <pc:picChg chg="add del mod">
          <ac:chgData name="Binita Gupta (binitag)" userId="2e1667b5-636b-4c95-a3b3-a8a0dc9f68da" providerId="ADAL" clId="{4696C2EA-7D09-4F49-BE53-08421C8742AB}" dt="2023-12-21T17:32:24.819" v="1363" actId="478"/>
          <ac:picMkLst>
            <pc:docMk/>
            <pc:sldMk cId="280654529" sldId="280"/>
            <ac:picMk id="7" creationId="{C40A54DD-D32F-9235-CAC2-8EF4ADA5DF00}"/>
          </ac:picMkLst>
        </pc:picChg>
        <pc:picChg chg="add mod">
          <ac:chgData name="Binita Gupta (binitag)" userId="2e1667b5-636b-4c95-a3b3-a8a0dc9f68da" providerId="ADAL" clId="{4696C2EA-7D09-4F49-BE53-08421C8742AB}" dt="2023-12-21T20:49:24.829" v="4890" actId="1076"/>
          <ac:picMkLst>
            <pc:docMk/>
            <pc:sldMk cId="280654529" sldId="280"/>
            <ac:picMk id="8" creationId="{3F39BE17-1EB2-539E-ACEB-D14EE628A5F7}"/>
          </ac:picMkLst>
        </pc:picChg>
        <pc:picChg chg="del">
          <ac:chgData name="Binita Gupta (binitag)" userId="2e1667b5-636b-4c95-a3b3-a8a0dc9f68da" providerId="ADAL" clId="{4696C2EA-7D09-4F49-BE53-08421C8742AB}" dt="2023-12-21T17:30:39.674" v="1356" actId="478"/>
          <ac:picMkLst>
            <pc:docMk/>
            <pc:sldMk cId="280654529" sldId="280"/>
            <ac:picMk id="103" creationId="{8896E40C-1443-2318-1C98-976CABDD6BC1}"/>
          </ac:picMkLst>
        </pc:picChg>
      </pc:sldChg>
      <pc:sldChg chg="modSp mod">
        <pc:chgData name="Binita Gupta (binitag)" userId="2e1667b5-636b-4c95-a3b3-a8a0dc9f68da" providerId="ADAL" clId="{4696C2EA-7D09-4F49-BE53-08421C8742AB}" dt="2023-12-21T20:50:21.912" v="4909" actId="20577"/>
        <pc:sldMkLst>
          <pc:docMk/>
          <pc:sldMk cId="1899805933" sldId="282"/>
        </pc:sldMkLst>
        <pc:spChg chg="mod">
          <ac:chgData name="Binita Gupta (binitag)" userId="2e1667b5-636b-4c95-a3b3-a8a0dc9f68da" providerId="ADAL" clId="{4696C2EA-7D09-4F49-BE53-08421C8742AB}" dt="2023-12-21T20:24:41.385" v="4722" actId="21"/>
          <ac:spMkLst>
            <pc:docMk/>
            <pc:sldMk cId="1899805933" sldId="282"/>
            <ac:spMk id="4097" creationId="{00000000-0000-0000-0000-000000000000}"/>
          </ac:spMkLst>
        </pc:spChg>
        <pc:spChg chg="mod">
          <ac:chgData name="Binita Gupta (binitag)" userId="2e1667b5-636b-4c95-a3b3-a8a0dc9f68da" providerId="ADAL" clId="{4696C2EA-7D09-4F49-BE53-08421C8742AB}" dt="2023-12-21T20:50:21.912" v="4909" actId="20577"/>
          <ac:spMkLst>
            <pc:docMk/>
            <pc:sldMk cId="1899805933" sldId="282"/>
            <ac:spMk id="4098" creationId="{00000000-0000-0000-0000-000000000000}"/>
          </ac:spMkLst>
        </pc:spChg>
      </pc:sldChg>
      <pc:sldChg chg="modSp mod">
        <pc:chgData name="Binita Gupta (binitag)" userId="2e1667b5-636b-4c95-a3b3-a8a0dc9f68da" providerId="ADAL" clId="{4696C2EA-7D09-4F49-BE53-08421C8742AB}" dt="2023-12-21T20:53:22.102" v="4955" actId="20577"/>
        <pc:sldMkLst>
          <pc:docMk/>
          <pc:sldMk cId="1300546902" sldId="283"/>
        </pc:sldMkLst>
        <pc:spChg chg="mod">
          <ac:chgData name="Binita Gupta (binitag)" userId="2e1667b5-636b-4c95-a3b3-a8a0dc9f68da" providerId="ADAL" clId="{4696C2EA-7D09-4F49-BE53-08421C8742AB}" dt="2023-12-21T17:58:39.053" v="2383" actId="20577"/>
          <ac:spMkLst>
            <pc:docMk/>
            <pc:sldMk cId="1300546902" sldId="283"/>
            <ac:spMk id="4097" creationId="{00000000-0000-0000-0000-000000000000}"/>
          </ac:spMkLst>
        </pc:spChg>
        <pc:spChg chg="mod">
          <ac:chgData name="Binita Gupta (binitag)" userId="2e1667b5-636b-4c95-a3b3-a8a0dc9f68da" providerId="ADAL" clId="{4696C2EA-7D09-4F49-BE53-08421C8742AB}" dt="2023-12-21T20:53:22.102" v="4955" actId="20577"/>
          <ac:spMkLst>
            <pc:docMk/>
            <pc:sldMk cId="1300546902" sldId="283"/>
            <ac:spMk id="4098" creationId="{00000000-0000-0000-0000-000000000000}"/>
          </ac:spMkLst>
        </pc:spChg>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pChg chg="mod">
          <ac:chgData name="Binita Gupta (binitag)" userId="2e1667b5-636b-4c95-a3b3-a8a0dc9f68da" providerId="ADAL" clId="{4696C2EA-7D09-4F49-BE53-08421C8742AB}" dt="2023-12-21T20:56:53.277" v="5085" actId="20577"/>
          <ac:spMkLst>
            <pc:docMk/>
            <pc:sldMk cId="3160937320" sldId="287"/>
            <ac:spMk id="2" creationId="{00000000-0000-0000-0000-000000000000}"/>
          </ac:spMkLst>
        </pc:spChg>
        <pc:spChg chg="mod">
          <ac:chgData name="Binita Gupta (binitag)" userId="2e1667b5-636b-4c95-a3b3-a8a0dc9f68da" providerId="ADAL" clId="{4696C2EA-7D09-4F49-BE53-08421C8742AB}" dt="2023-12-21T18:28:33.058" v="3306" actId="20577"/>
          <ac:spMkLst>
            <pc:docMk/>
            <pc:sldMk cId="3160937320" sldId="287"/>
            <ac:spMk id="11265" creationId="{00000000-0000-0000-0000-000000000000}"/>
          </ac:spMkLst>
        </pc:spChg>
      </pc:sldChg>
      <pc:sldChg chg="addSp delSp modSp add mod ord">
        <pc:chgData name="Binita Gupta (binitag)" userId="2e1667b5-636b-4c95-a3b3-a8a0dc9f68da" providerId="ADAL" clId="{4696C2EA-7D09-4F49-BE53-08421C8742AB}" dt="2023-12-21T20:38:18.109" v="4815" actId="20577"/>
        <pc:sldMkLst>
          <pc:docMk/>
          <pc:sldMk cId="184415321" sldId="288"/>
        </pc:sldMkLst>
        <pc:spChg chg="add del mod">
          <ac:chgData name="Binita Gupta (binitag)" userId="2e1667b5-636b-4c95-a3b3-a8a0dc9f68da" providerId="ADAL" clId="{4696C2EA-7D09-4F49-BE53-08421C8742AB}" dt="2023-12-21T16:46:18.491" v="312"/>
          <ac:spMkLst>
            <pc:docMk/>
            <pc:sldMk cId="184415321" sldId="288"/>
            <ac:spMk id="3" creationId="{B594CB60-22B7-5BDE-1DF8-1E06FB652142}"/>
          </ac:spMkLst>
        </pc:spChg>
        <pc:spChg chg="add del mod">
          <ac:chgData name="Binita Gupta (binitag)" userId="2e1667b5-636b-4c95-a3b3-a8a0dc9f68da" providerId="ADAL" clId="{4696C2EA-7D09-4F49-BE53-08421C8742AB}" dt="2023-12-21T16:46:18.491" v="312"/>
          <ac:spMkLst>
            <pc:docMk/>
            <pc:sldMk cId="184415321" sldId="288"/>
            <ac:spMk id="7" creationId="{1F8BD0C3-D6A9-F0A0-0953-EE2DC09DECE3}"/>
          </ac:spMkLst>
        </pc:spChg>
        <pc:spChg chg="add del mod">
          <ac:chgData name="Binita Gupta (binitag)" userId="2e1667b5-636b-4c95-a3b3-a8a0dc9f68da" providerId="ADAL" clId="{4696C2EA-7D09-4F49-BE53-08421C8742AB}" dt="2023-12-21T16:46:18.491" v="312"/>
          <ac:spMkLst>
            <pc:docMk/>
            <pc:sldMk cId="184415321" sldId="288"/>
            <ac:spMk id="9" creationId="{DC108612-8A09-5240-C0B2-86079DA8A004}"/>
          </ac:spMkLst>
        </pc:spChg>
        <pc:spChg chg="add del mod">
          <ac:chgData name="Binita Gupta (binitag)" userId="2e1667b5-636b-4c95-a3b3-a8a0dc9f68da" providerId="ADAL" clId="{4696C2EA-7D09-4F49-BE53-08421C8742AB}" dt="2023-12-21T16:46:18.491" v="312"/>
          <ac:spMkLst>
            <pc:docMk/>
            <pc:sldMk cId="184415321" sldId="288"/>
            <ac:spMk id="10" creationId="{D44EB6D8-E91D-27E7-2AFB-0F4A857FD21B}"/>
          </ac:spMkLst>
        </pc:spChg>
        <pc:spChg chg="add del mod">
          <ac:chgData name="Binita Gupta (binitag)" userId="2e1667b5-636b-4c95-a3b3-a8a0dc9f68da" providerId="ADAL" clId="{4696C2EA-7D09-4F49-BE53-08421C8742AB}" dt="2023-12-21T16:46:18.491" v="312"/>
          <ac:spMkLst>
            <pc:docMk/>
            <pc:sldMk cId="184415321" sldId="288"/>
            <ac:spMk id="11" creationId="{9CF6FBC6-0E8A-C40A-BBAA-A56C59BB70AA}"/>
          </ac:spMkLst>
        </pc:spChg>
        <pc:spChg chg="add del mod">
          <ac:chgData name="Binita Gupta (binitag)" userId="2e1667b5-636b-4c95-a3b3-a8a0dc9f68da" providerId="ADAL" clId="{4696C2EA-7D09-4F49-BE53-08421C8742AB}" dt="2023-12-21T16:46:18.491" v="312"/>
          <ac:spMkLst>
            <pc:docMk/>
            <pc:sldMk cId="184415321" sldId="288"/>
            <ac:spMk id="12" creationId="{B6F5B8B1-29C2-6731-8709-81997BFCB7E3}"/>
          </ac:spMkLst>
        </pc:spChg>
        <pc:spChg chg="add del mod">
          <ac:chgData name="Binita Gupta (binitag)" userId="2e1667b5-636b-4c95-a3b3-a8a0dc9f68da" providerId="ADAL" clId="{4696C2EA-7D09-4F49-BE53-08421C8742AB}" dt="2023-12-21T16:46:18.491" v="312"/>
          <ac:spMkLst>
            <pc:docMk/>
            <pc:sldMk cId="184415321" sldId="288"/>
            <ac:spMk id="13" creationId="{0EEF0970-6AA7-8641-7046-8208EAEA9DDA}"/>
          </ac:spMkLst>
        </pc:spChg>
        <pc:spChg chg="add del mod">
          <ac:chgData name="Binita Gupta (binitag)" userId="2e1667b5-636b-4c95-a3b3-a8a0dc9f68da" providerId="ADAL" clId="{4696C2EA-7D09-4F49-BE53-08421C8742AB}" dt="2023-12-21T16:46:18.491" v="312"/>
          <ac:spMkLst>
            <pc:docMk/>
            <pc:sldMk cId="184415321" sldId="288"/>
            <ac:spMk id="14" creationId="{D24D607C-B8C6-146F-945B-497EFD0C640A}"/>
          </ac:spMkLst>
        </pc:spChg>
        <pc:spChg chg="add del mod">
          <ac:chgData name="Binita Gupta (binitag)" userId="2e1667b5-636b-4c95-a3b3-a8a0dc9f68da" providerId="ADAL" clId="{4696C2EA-7D09-4F49-BE53-08421C8742AB}" dt="2023-12-21T16:46:18.491" v="312"/>
          <ac:spMkLst>
            <pc:docMk/>
            <pc:sldMk cId="184415321" sldId="288"/>
            <ac:spMk id="15" creationId="{E06E15C9-3105-BD29-18E4-603507C2F887}"/>
          </ac:spMkLst>
        </pc:spChg>
        <pc:spChg chg="add del mod">
          <ac:chgData name="Binita Gupta (binitag)" userId="2e1667b5-636b-4c95-a3b3-a8a0dc9f68da" providerId="ADAL" clId="{4696C2EA-7D09-4F49-BE53-08421C8742AB}" dt="2023-12-21T16:46:18.491" v="312"/>
          <ac:spMkLst>
            <pc:docMk/>
            <pc:sldMk cId="184415321" sldId="288"/>
            <ac:spMk id="16" creationId="{78F6E665-8B31-BFB2-14CD-A30279467C61}"/>
          </ac:spMkLst>
        </pc:spChg>
        <pc:spChg chg="add del mod">
          <ac:chgData name="Binita Gupta (binitag)" userId="2e1667b5-636b-4c95-a3b3-a8a0dc9f68da" providerId="ADAL" clId="{4696C2EA-7D09-4F49-BE53-08421C8742AB}" dt="2023-12-21T16:46:18.491" v="312"/>
          <ac:spMkLst>
            <pc:docMk/>
            <pc:sldMk cId="184415321" sldId="288"/>
            <ac:spMk id="17" creationId="{E49AC283-EF70-4ACA-862E-59111A3AB80F}"/>
          </ac:spMkLst>
        </pc:spChg>
        <pc:spChg chg="add del mod">
          <ac:chgData name="Binita Gupta (binitag)" userId="2e1667b5-636b-4c95-a3b3-a8a0dc9f68da" providerId="ADAL" clId="{4696C2EA-7D09-4F49-BE53-08421C8742AB}" dt="2023-12-21T16:46:18.491" v="312"/>
          <ac:spMkLst>
            <pc:docMk/>
            <pc:sldMk cId="184415321" sldId="288"/>
            <ac:spMk id="18" creationId="{089339CF-0A33-0FEF-EE9C-959FD3410466}"/>
          </ac:spMkLst>
        </pc:spChg>
        <pc:spChg chg="add del mod">
          <ac:chgData name="Binita Gupta (binitag)" userId="2e1667b5-636b-4c95-a3b3-a8a0dc9f68da" providerId="ADAL" clId="{4696C2EA-7D09-4F49-BE53-08421C8742AB}" dt="2023-12-21T16:46:18.491" v="312"/>
          <ac:spMkLst>
            <pc:docMk/>
            <pc:sldMk cId="184415321" sldId="288"/>
            <ac:spMk id="25" creationId="{4969B41D-EF83-404B-620E-A80C40C5A4AE}"/>
          </ac:spMkLst>
        </pc:spChg>
        <pc:spChg chg="add del mod">
          <ac:chgData name="Binita Gupta (binitag)" userId="2e1667b5-636b-4c95-a3b3-a8a0dc9f68da" providerId="ADAL" clId="{4696C2EA-7D09-4F49-BE53-08421C8742AB}" dt="2023-12-21T16:46:18.491" v="312"/>
          <ac:spMkLst>
            <pc:docMk/>
            <pc:sldMk cId="184415321" sldId="288"/>
            <ac:spMk id="26" creationId="{9BECBFB3-5899-FA4A-7A49-CC4BA49CDF9D}"/>
          </ac:spMkLst>
        </pc:spChg>
        <pc:spChg chg="mod">
          <ac:chgData name="Binita Gupta (binitag)" userId="2e1667b5-636b-4c95-a3b3-a8a0dc9f68da" providerId="ADAL" clId="{4696C2EA-7D09-4F49-BE53-08421C8742AB}" dt="2023-12-21T16:57:19.814" v="715" actId="20577"/>
          <ac:spMkLst>
            <pc:docMk/>
            <pc:sldMk cId="184415321" sldId="288"/>
            <ac:spMk id="4097" creationId="{00000000-0000-0000-0000-000000000000}"/>
          </ac:spMkLst>
        </pc:spChg>
        <pc:spChg chg="mod">
          <ac:chgData name="Binita Gupta (binitag)" userId="2e1667b5-636b-4c95-a3b3-a8a0dc9f68da" providerId="ADAL" clId="{4696C2EA-7D09-4F49-BE53-08421C8742AB}" dt="2023-12-21T20:38:18.109" v="4815" actId="20577"/>
          <ac:spMkLst>
            <pc:docMk/>
            <pc:sldMk cId="184415321" sldId="288"/>
            <ac:spMk id="4098" creationId="{00000000-0000-0000-0000-000000000000}"/>
          </ac:spMkLst>
        </pc:spChg>
        <pc:picChg chg="add del mod">
          <ac:chgData name="Binita Gupta (binitag)" userId="2e1667b5-636b-4c95-a3b3-a8a0dc9f68da" providerId="ADAL" clId="{4696C2EA-7D09-4F49-BE53-08421C8742AB}" dt="2023-12-21T16:46:02.065" v="309" actId="478"/>
          <ac:picMkLst>
            <pc:docMk/>
            <pc:sldMk cId="184415321" sldId="288"/>
            <ac:picMk id="2" creationId="{DF1B2C40-EFB6-9BDA-1318-8F2D76C86627}"/>
          </ac:picMkLst>
        </pc:picChg>
        <pc:picChg chg="del">
          <ac:chgData name="Binita Gupta (binitag)" userId="2e1667b5-636b-4c95-a3b3-a8a0dc9f68da" providerId="ADAL" clId="{4696C2EA-7D09-4F49-BE53-08421C8742AB}" dt="2023-12-21T16:42:56.846" v="298" actId="478"/>
          <ac:picMkLst>
            <pc:docMk/>
            <pc:sldMk cId="184415321" sldId="288"/>
            <ac:picMk id="8" creationId="{F295C0F9-BE9C-AF16-088E-E4CE09BEA507}"/>
          </ac:picMkLst>
        </pc:picChg>
        <pc:picChg chg="add del mod">
          <ac:chgData name="Binita Gupta (binitag)" userId="2e1667b5-636b-4c95-a3b3-a8a0dc9f68da" providerId="ADAL" clId="{4696C2EA-7D09-4F49-BE53-08421C8742AB}" dt="2023-12-21T16:47:05.131" v="317" actId="478"/>
          <ac:picMkLst>
            <pc:docMk/>
            <pc:sldMk cId="184415321" sldId="288"/>
            <ac:picMk id="27" creationId="{31CB5C6E-83EC-4A18-8A13-49BE9046D8A3}"/>
          </ac:picMkLst>
        </pc:picChg>
        <pc:picChg chg="add del mod">
          <ac:chgData name="Binita Gupta (binitag)" userId="2e1667b5-636b-4c95-a3b3-a8a0dc9f68da" providerId="ADAL" clId="{4696C2EA-7D09-4F49-BE53-08421C8742AB}" dt="2023-12-21T17:05:41.551" v="764" actId="478"/>
          <ac:picMkLst>
            <pc:docMk/>
            <pc:sldMk cId="184415321" sldId="288"/>
            <ac:picMk id="28" creationId="{D89F10A3-32F2-FEB3-CFAC-AFEC428434CD}"/>
          </ac:picMkLst>
        </pc:picChg>
        <pc:picChg chg="add mod">
          <ac:chgData name="Binita Gupta (binitag)" userId="2e1667b5-636b-4c95-a3b3-a8a0dc9f68da" providerId="ADAL" clId="{4696C2EA-7D09-4F49-BE53-08421C8742AB}" dt="2023-12-21T17:09:12.211" v="899" actId="1076"/>
          <ac:picMkLst>
            <pc:docMk/>
            <pc:sldMk cId="184415321" sldId="288"/>
            <ac:picMk id="29" creationId="{1267B7C6-CEA1-E119-BF45-96D679C6C98F}"/>
          </ac:picMkLst>
        </pc:picChg>
        <pc:cxnChg chg="add del mod">
          <ac:chgData name="Binita Gupta (binitag)" userId="2e1667b5-636b-4c95-a3b3-a8a0dc9f68da" providerId="ADAL" clId="{4696C2EA-7D09-4F49-BE53-08421C8742AB}" dt="2023-12-21T16:46:18.491" v="312"/>
          <ac:cxnSpMkLst>
            <pc:docMk/>
            <pc:sldMk cId="184415321" sldId="288"/>
            <ac:cxnSpMk id="19" creationId="{677B8F9E-EAEE-BEB8-6FD2-E62376F8D165}"/>
          </ac:cxnSpMkLst>
        </pc:cxnChg>
        <pc:cxnChg chg="add del mod">
          <ac:chgData name="Binita Gupta (binitag)" userId="2e1667b5-636b-4c95-a3b3-a8a0dc9f68da" providerId="ADAL" clId="{4696C2EA-7D09-4F49-BE53-08421C8742AB}" dt="2023-12-21T16:46:18.491" v="312"/>
          <ac:cxnSpMkLst>
            <pc:docMk/>
            <pc:sldMk cId="184415321" sldId="288"/>
            <ac:cxnSpMk id="20" creationId="{C1142C4E-E2EB-8D0B-05C6-F38D6A5D2144}"/>
          </ac:cxnSpMkLst>
        </pc:cxnChg>
        <pc:cxnChg chg="add del mod">
          <ac:chgData name="Binita Gupta (binitag)" userId="2e1667b5-636b-4c95-a3b3-a8a0dc9f68da" providerId="ADAL" clId="{4696C2EA-7D09-4F49-BE53-08421C8742AB}" dt="2023-12-21T16:46:18.491" v="312"/>
          <ac:cxnSpMkLst>
            <pc:docMk/>
            <pc:sldMk cId="184415321" sldId="288"/>
            <ac:cxnSpMk id="21" creationId="{B09838B6-9A0D-5369-A1A7-C54BECA8333A}"/>
          </ac:cxnSpMkLst>
        </pc:cxnChg>
        <pc:cxnChg chg="add del mod">
          <ac:chgData name="Binita Gupta (binitag)" userId="2e1667b5-636b-4c95-a3b3-a8a0dc9f68da" providerId="ADAL" clId="{4696C2EA-7D09-4F49-BE53-08421C8742AB}" dt="2023-12-21T16:46:18.491" v="312"/>
          <ac:cxnSpMkLst>
            <pc:docMk/>
            <pc:sldMk cId="184415321" sldId="288"/>
            <ac:cxnSpMk id="22" creationId="{8EFCB3C4-E2C5-58C0-9FA1-6FD703BEB8D4}"/>
          </ac:cxnSpMkLst>
        </pc:cxnChg>
        <pc:cxnChg chg="add del mod">
          <ac:chgData name="Binita Gupta (binitag)" userId="2e1667b5-636b-4c95-a3b3-a8a0dc9f68da" providerId="ADAL" clId="{4696C2EA-7D09-4F49-BE53-08421C8742AB}" dt="2023-12-21T16:46:18.491" v="312"/>
          <ac:cxnSpMkLst>
            <pc:docMk/>
            <pc:sldMk cId="184415321" sldId="288"/>
            <ac:cxnSpMk id="23" creationId="{8BCA8A55-E341-A75B-1449-86034697ABC5}"/>
          </ac:cxnSpMkLst>
        </pc:cxnChg>
        <pc:cxnChg chg="add del mod">
          <ac:chgData name="Binita Gupta (binitag)" userId="2e1667b5-636b-4c95-a3b3-a8a0dc9f68da" providerId="ADAL" clId="{4696C2EA-7D09-4F49-BE53-08421C8742AB}" dt="2023-12-21T16:46:18.491" v="312"/>
          <ac:cxnSpMkLst>
            <pc:docMk/>
            <pc:sldMk cId="184415321" sldId="288"/>
            <ac:cxnSpMk id="24" creationId="{AF6A3DCE-A470-94DF-DD31-D09E6FE7B984}"/>
          </ac:cxnSpMkLst>
        </pc:cxnChg>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pChg chg="mod">
          <ac:chgData name="Binita Gupta (binitag)" userId="2e1667b5-636b-4c95-a3b3-a8a0dc9f68da" providerId="ADAL" clId="{4696C2EA-7D09-4F49-BE53-08421C8742AB}" dt="2023-12-21T17:04:11.960" v="761" actId="20577"/>
          <ac:spMkLst>
            <pc:docMk/>
            <pc:sldMk cId="3059104401" sldId="289"/>
            <ac:spMk id="4098" creationId="{00000000-0000-0000-0000-000000000000}"/>
          </ac:spMkLst>
        </pc:spChg>
        <pc:picChg chg="add mod">
          <ac:chgData name="Binita Gupta (binitag)" userId="2e1667b5-636b-4c95-a3b3-a8a0dc9f68da" providerId="ADAL" clId="{4696C2EA-7D09-4F49-BE53-08421C8742AB}" dt="2023-12-21T17:02:00.079" v="719" actId="1076"/>
          <ac:picMkLst>
            <pc:docMk/>
            <pc:sldMk cId="3059104401" sldId="289"/>
            <ac:picMk id="2" creationId="{D97B038E-CEF3-1A42-D5B5-04B627529A89}"/>
          </ac:picMkLst>
        </pc:picChg>
        <pc:picChg chg="del">
          <ac:chgData name="Binita Gupta (binitag)" userId="2e1667b5-636b-4c95-a3b3-a8a0dc9f68da" providerId="ADAL" clId="{4696C2EA-7D09-4F49-BE53-08421C8742AB}" dt="2023-12-21T17:01:42.261" v="717" actId="478"/>
          <ac:picMkLst>
            <pc:docMk/>
            <pc:sldMk cId="3059104401" sldId="289"/>
            <ac:picMk id="28" creationId="{D89F10A3-32F2-FEB3-CFAC-AFEC428434CD}"/>
          </ac:picMkLst>
        </pc:picChg>
      </pc:sldChg>
      <pc:sldChg chg="modSp add mod">
        <pc:chgData name="Binita Gupta (binitag)" userId="2e1667b5-636b-4c95-a3b3-a8a0dc9f68da" providerId="ADAL" clId="{4696C2EA-7D09-4F49-BE53-08421C8742AB}" dt="2023-12-21T20:42:34.319" v="4820" actId="1076"/>
        <pc:sldMkLst>
          <pc:docMk/>
          <pc:sldMk cId="1552356036" sldId="290"/>
        </pc:sldMkLst>
        <pc:spChg chg="mod">
          <ac:chgData name="Binita Gupta (binitag)" userId="2e1667b5-636b-4c95-a3b3-a8a0dc9f68da" providerId="ADAL" clId="{4696C2EA-7D09-4F49-BE53-08421C8742AB}" dt="2023-12-21T17:12:58.662" v="973" actId="20577"/>
          <ac:spMkLst>
            <pc:docMk/>
            <pc:sldMk cId="1552356036" sldId="290"/>
            <ac:spMk id="4097" creationId="{00000000-0000-0000-0000-000000000000}"/>
          </ac:spMkLst>
        </pc:spChg>
        <pc:spChg chg="mod">
          <ac:chgData name="Binita Gupta (binitag)" userId="2e1667b5-636b-4c95-a3b3-a8a0dc9f68da" providerId="ADAL" clId="{4696C2EA-7D09-4F49-BE53-08421C8742AB}" dt="2023-12-21T20:41:53.319" v="4819" actId="20577"/>
          <ac:spMkLst>
            <pc:docMk/>
            <pc:sldMk cId="1552356036" sldId="290"/>
            <ac:spMk id="4098" creationId="{00000000-0000-0000-0000-000000000000}"/>
          </ac:spMkLst>
        </pc:spChg>
        <pc:picChg chg="mod">
          <ac:chgData name="Binita Gupta (binitag)" userId="2e1667b5-636b-4c95-a3b3-a8a0dc9f68da" providerId="ADAL" clId="{4696C2EA-7D09-4F49-BE53-08421C8742AB}" dt="2023-12-21T20:42:34.319" v="4820" actId="1076"/>
          <ac:picMkLst>
            <pc:docMk/>
            <pc:sldMk cId="1552356036" sldId="290"/>
            <ac:picMk id="28" creationId="{D89F10A3-32F2-FEB3-CFAC-AFEC428434CD}"/>
          </ac:picMkLst>
        </pc:picChg>
      </pc:sldChg>
      <pc:sldMasterChg chg="modSp mod">
        <pc:chgData name="Binita Gupta (binitag)" userId="2e1667b5-636b-4c95-a3b3-a8a0dc9f68da" providerId="ADAL" clId="{4696C2EA-7D09-4F49-BE53-08421C8742AB}" dt="2023-12-18T17:53:45.644" v="3" actId="20577"/>
        <pc:sldMasterMkLst>
          <pc:docMk/>
          <pc:sldMasterMk cId="0" sldId="2147483648"/>
        </pc:sldMasterMkLst>
        <pc:spChg chg="mod">
          <ac:chgData name="Binita Gupta (binitag)" userId="2e1667b5-636b-4c95-a3b3-a8a0dc9f68da" providerId="ADAL" clId="{4696C2EA-7D09-4F49-BE53-08421C8742AB}" dt="2023-12-18T17:53:45.644"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4859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E856977-0536-FFA4-7E5C-A8851F0BE12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2B464F8-189B-922B-0511-64F2FDFBBFF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549AEB23-AE5F-3EAE-2EBE-12711D7540C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409753B-3102-CD9D-714D-B79739D4682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E3D8513-FB32-24D5-8BFC-322290AC3D18}"/>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388C173E-0D1C-B8B0-6B60-83186849666D}"/>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AAF2417-2D9B-765A-DA74-5B7C5FAF8231}"/>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226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773E552-953A-4871-42C4-5BBD5D899C5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0BF552E9-C8F7-1F3A-5836-EA79B110C7D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A538616-7C75-CB68-7C9B-E6160F82CF86}"/>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E7D22D1-68C7-DA5E-01B8-96D9D45D4B9A}"/>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3712F2C-A92D-B8A2-0C8A-5EF12D1B835E}"/>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FEACB3EB-2ED3-6072-E0E0-609FAB638BEB}"/>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54E43FBF-4321-21D2-761D-35C238700E66}"/>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59420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3FFDB0C-50F4-46D6-62A2-232814B77B8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FA9D4A9-FD3E-A9E4-7B6F-18822703866F}"/>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4687DEC-3464-D028-BBC6-F68577EA5D2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BC8F9B0-9570-7E0C-9C3B-AE6600CAF98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6BDE386-6087-B321-5FD3-B58390ED58F0}"/>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7103F369-574B-4D04-94A3-4A58EEE6346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69F7408-045D-5184-1C0F-697D3BA570F3}"/>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1015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AC6CF69-2131-FB1B-9204-056E1F449C7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276FC45-D02C-0180-0AE3-54E5B54A7BE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C82EDFF6-025F-61C6-594A-0C7F2EC1F3B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62FF92E-BECA-8BCD-E340-4C7AADCF837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D63CA8F-F4FA-3AD1-9E33-65188F637520}"/>
              </a:ext>
            </a:extLst>
          </p:cNvPr>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a:extLst>
              <a:ext uri="{FF2B5EF4-FFF2-40B4-BE49-F238E27FC236}">
                <a16:creationId xmlns:a16="http://schemas.microsoft.com/office/drawing/2014/main" id="{E9023AC5-B6F7-7718-5BAF-4A9651633E91}"/>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3B102C5D-FD58-3D2B-488D-57AB92FFF3E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603735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94228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4CD887B-834A-DED4-FFDC-31104C84F5D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AE079E4-CD8F-4056-C939-A67AAEDE2A13}"/>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BB00B263-1896-6436-5E96-F439A887A7A6}"/>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CF1992-D6C3-49E8-BB2D-152E89B7A5AD}"/>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B0CD2D3-FD50-4860-F0A5-7FAE127D4189}"/>
              </a:ext>
            </a:extLst>
          </p:cNvPr>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a:extLst>
              <a:ext uri="{FF2B5EF4-FFF2-40B4-BE49-F238E27FC236}">
                <a16:creationId xmlns:a16="http://schemas.microsoft.com/office/drawing/2014/main" id="{BA750CA2-C8C8-58FC-73E9-90F9A168192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0C8F0520-6733-CDCD-C86C-CE4FD385DDD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30542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802.11-24/660r0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Dynamic QoS Profiles with SCS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2024-09-10</a:t>
            </a:r>
          </a:p>
        </p:txBody>
      </p:sp>
      <p:sp>
        <p:nvSpPr>
          <p:cNvPr id="6" name="Date Placeholder 3"/>
          <p:cNvSpPr>
            <a:spLocks noGrp="1"/>
          </p:cNvSpPr>
          <p:nvPr>
            <p:ph type="dt" idx="10"/>
          </p:nvPr>
        </p:nvSpPr>
        <p:spPr/>
        <p:txBody>
          <a:bodyPr/>
          <a:lstStyle/>
          <a:p>
            <a:r>
              <a:rPr lang="en-US"/>
              <a:t>September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22669614"/>
              </p:ext>
            </p:extLst>
          </p:nvPr>
        </p:nvGraphicFramePr>
        <p:xfrm>
          <a:off x="1117600" y="2863850"/>
          <a:ext cx="10272713" cy="2905125"/>
        </p:xfrm>
        <a:graphic>
          <a:graphicData uri="http://schemas.openxmlformats.org/presentationml/2006/ole">
            <mc:AlternateContent xmlns:mc="http://schemas.openxmlformats.org/markup-compatibility/2006">
              <mc:Choice xmlns:v="urn:schemas-microsoft-com:vml" Requires="v">
                <p:oleObj name="Document" r:id="rId3" imgW="10439400" imgH="2971800" progId="Word.Document.8">
                  <p:embed/>
                </p:oleObj>
              </mc:Choice>
              <mc:Fallback>
                <p:oleObj name="Document" r:id="rId3" imgW="10439400" imgH="2971800" progId="Word.Document.8">
                  <p:embed/>
                  <p:pic>
                    <p:nvPicPr>
                      <p:cNvPr id="3075" name="Object 3"/>
                      <p:cNvPicPr>
                        <a:picLocks noChangeAspect="1" noChangeArrowheads="1"/>
                      </p:cNvPicPr>
                      <p:nvPr/>
                    </p:nvPicPr>
                    <p:blipFill>
                      <a:blip r:embed="rId4"/>
                      <a:srcRect/>
                      <a:stretch>
                        <a:fillRect/>
                      </a:stretch>
                    </p:blipFill>
                    <p:spPr bwMode="auto">
                      <a:xfrm>
                        <a:off x="1117600" y="2863850"/>
                        <a:ext cx="10272713" cy="2905125"/>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811742" y="1751014"/>
            <a:ext cx="10667999" cy="442118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For many applications such as video collaboration, real-time gaming, robotics/ˆIoT, application QoS requirements can dynamically change at run time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E.g. changes to throughput and/or latency requirement based on events/triggers experienced</a:t>
            </a: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such cases, AP should be notified of dynamic changes to QoS requirements so that it can better serve &amp; meet QoS across different LL applications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AP can more efficiently perform UL/DL scheduling based on dynamic QoS updates and</a:t>
            </a:r>
            <a:r>
              <a:rPr lang="en-GB" sz="1800" dirty="0"/>
              <a:t> avoid </a:t>
            </a:r>
            <a:r>
              <a:rPr lang="en-US" sz="1800" dirty="0">
                <a:effectLst/>
                <a:latin typeface="Times New Roman" panose="02020603050405020304" pitchFamily="18" charset="0"/>
                <a:ea typeface="Times New Roman" panose="02020603050405020304" pitchFamily="18" charset="0"/>
              </a:rPr>
              <a:t>over-allocating or under-allocating resources to STAs</a:t>
            </a: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err="1"/>
              <a:t>SCS+QoS</a:t>
            </a:r>
            <a:r>
              <a:rPr lang="en-GB" sz="2000" b="0" dirty="0"/>
              <a:t> Characteristics is defined for a STA to provide QoS requirements for its traffic flows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However, </a:t>
            </a:r>
            <a:r>
              <a:rPr lang="en-GB" sz="2000" b="0" dirty="0" err="1"/>
              <a:t>SCS+QoS</a:t>
            </a:r>
            <a:r>
              <a:rPr lang="en-GB" sz="2000" b="0" dirty="0"/>
              <a:t> Char is designed mainly for static/semi-static flows where QoS characteristics remains same or changes infrequently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this presentation we propose enhancements to support dynamic updates to QoS requirements for flows, to enable efficient scheduling for UL and DL resources by the AP</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5641519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DEBE9D-78AA-BD8B-5DEC-F2E821980150}"/>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5F57E340-F319-2824-C5FE-9B9DFAE0FFD5}"/>
              </a:ext>
            </a:extLst>
          </p:cNvPr>
          <p:cNvSpPr>
            <a:spLocks noGrp="1" noChangeArrowheads="1"/>
          </p:cNvSpPr>
          <p:nvPr>
            <p:ph type="title"/>
          </p:nvPr>
        </p:nvSpPr>
        <p:spPr>
          <a:xfrm>
            <a:off x="914401" y="685802"/>
            <a:ext cx="10361084"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 Example Applications with Dynamic QoS</a:t>
            </a:r>
          </a:p>
        </p:txBody>
      </p:sp>
      <p:sp>
        <p:nvSpPr>
          <p:cNvPr id="4098" name="Rectangle 2">
            <a:extLst>
              <a:ext uri="{FF2B5EF4-FFF2-40B4-BE49-F238E27FC236}">
                <a16:creationId xmlns:a16="http://schemas.microsoft.com/office/drawing/2014/main" id="{5BD80B0C-5478-D617-0858-95C551D65FBD}"/>
              </a:ext>
            </a:extLst>
          </p:cNvPr>
          <p:cNvSpPr>
            <a:spLocks noGrp="1" noChangeArrowheads="1"/>
          </p:cNvSpPr>
          <p:nvPr>
            <p:ph idx="1"/>
          </p:nvPr>
        </p:nvSpPr>
        <p:spPr>
          <a:xfrm>
            <a:off x="929217" y="1359627"/>
            <a:ext cx="9337963" cy="502761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Video collaboration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effectLst/>
                <a:ea typeface="Times New Roman" panose="02020603050405020304" pitchFamily="18" charset="0"/>
              </a:rPr>
              <a:t>A</a:t>
            </a:r>
            <a:r>
              <a:rPr lang="en-US" sz="1600" dirty="0">
                <a:solidFill>
                  <a:schemeClr val="tx1"/>
                </a:solidFill>
                <a:effectLst/>
                <a:ea typeface="Times New Roman" panose="02020603050405020304" pitchFamily="18" charset="0"/>
              </a:rPr>
              <a:t> dynamic codec can maximize video encoding level based on network conditions. Client starts with best codec rate (say 4K, ~40 Mbps). During the call, unexpected delay is experienced and dynamic codec decides to downgrade codec rate to 2K (~20 Mbps).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effectLst/>
                <a:ea typeface="Times New Roman" panose="02020603050405020304" pitchFamily="18" charset="0"/>
              </a:rPr>
              <a:t>Data rate requirement can also dynamically change based on the content changes e.g. a viewer becomes a presenter and is now generating 4K encoded video. </a:t>
            </a:r>
            <a:endParaRPr lang="en-GB" sz="1400" b="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Industrial IoT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In an i</a:t>
            </a:r>
            <a:r>
              <a:rPr lang="en-GB" sz="1600" dirty="0"/>
              <a:t>ndustrial IoT manufacturing operation, when a robotics arm is doing more precise task then it needs to meet </a:t>
            </a:r>
            <a:r>
              <a:rPr lang="en-US" sz="1600" b="0" i="0" dirty="0">
                <a:solidFill>
                  <a:srgbClr val="181818"/>
                </a:solidFill>
                <a:effectLst/>
                <a:latin typeface="-apple-system"/>
              </a:rPr>
              <a:t>stringent latency and jitter target. When </a:t>
            </a:r>
            <a:r>
              <a:rPr lang="en-US" sz="1600" dirty="0">
                <a:solidFill>
                  <a:srgbClr val="181818"/>
                </a:solidFill>
                <a:latin typeface="-apple-system"/>
              </a:rPr>
              <a:t>it is </a:t>
            </a:r>
            <a:r>
              <a:rPr lang="en-US" sz="1600" b="0" i="0" dirty="0">
                <a:solidFill>
                  <a:srgbClr val="181818"/>
                </a:solidFill>
                <a:effectLst/>
                <a:latin typeface="-apple-system"/>
              </a:rPr>
              <a:t>not doing precise task, then its latency requirement is more relaxed or may not need specific latency target.</a:t>
            </a: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Real-time gaming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In a first-person shooter (FPS) game, the data rate requirements go up when there is lot of action in the game and go-down when user is relatively inactive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L4S enabled applications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Any L4S enabled sender application can dynamically adapt its data rate up or down based on ECN congestion feedback from the receiver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such applications, AP should be notified of dynamic QoS updates for efficient scheduling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a:extLst>
              <a:ext uri="{FF2B5EF4-FFF2-40B4-BE49-F238E27FC236}">
                <a16:creationId xmlns:a16="http://schemas.microsoft.com/office/drawing/2014/main" id="{F8B016E2-9983-1EF3-A0DA-3BF66F75ABCD}"/>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C4C2CDB6-F38C-392C-5893-3B68B8533C8F}"/>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646A2CA4-3950-D5B6-0038-0A231E29E5F2}"/>
              </a:ext>
            </a:extLst>
          </p:cNvPr>
          <p:cNvSpPr>
            <a:spLocks noGrp="1"/>
          </p:cNvSpPr>
          <p:nvPr>
            <p:ph type="dt" idx="15"/>
          </p:nvPr>
        </p:nvSpPr>
        <p:spPr/>
        <p:txBody>
          <a:bodyPr/>
          <a:lstStyle/>
          <a:p>
            <a:r>
              <a:rPr lang="en-US"/>
              <a:t>September 2024</a:t>
            </a:r>
            <a:endParaRPr lang="en-GB" dirty="0"/>
          </a:p>
        </p:txBody>
      </p:sp>
      <p:pic>
        <p:nvPicPr>
          <p:cNvPr id="3" name="Picture 2">
            <a:extLst>
              <a:ext uri="{FF2B5EF4-FFF2-40B4-BE49-F238E27FC236}">
                <a16:creationId xmlns:a16="http://schemas.microsoft.com/office/drawing/2014/main" id="{E64F4EC8-0FB3-2D4E-D955-3866E60B496F}"/>
              </a:ext>
            </a:extLst>
          </p:cNvPr>
          <p:cNvPicPr>
            <a:picLocks noChangeAspect="1"/>
          </p:cNvPicPr>
          <p:nvPr/>
        </p:nvPicPr>
        <p:blipFill>
          <a:blip r:embed="rId3"/>
          <a:stretch>
            <a:fillRect/>
          </a:stretch>
        </p:blipFill>
        <p:spPr>
          <a:xfrm>
            <a:off x="10317511" y="1707358"/>
            <a:ext cx="1904506" cy="4007642"/>
          </a:xfrm>
          <a:prstGeom prst="rect">
            <a:avLst/>
          </a:prstGeom>
        </p:spPr>
      </p:pic>
    </p:spTree>
    <p:extLst>
      <p:ext uri="{BB962C8B-B14F-4D97-AF65-F5344CB8AC3E}">
        <p14:creationId xmlns:p14="http://schemas.microsoft.com/office/powerpoint/2010/main" val="10988425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02C43C-2E45-FEB3-1ACE-33215123F425}"/>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5610CCCE-918C-C791-5FC3-50E63EBB1048}"/>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Proposal: Notify AP of Dynamic QoS updates (1)</a:t>
            </a:r>
          </a:p>
        </p:txBody>
      </p:sp>
      <p:sp>
        <p:nvSpPr>
          <p:cNvPr id="4098" name="Rectangle 2">
            <a:extLst>
              <a:ext uri="{FF2B5EF4-FFF2-40B4-BE49-F238E27FC236}">
                <a16:creationId xmlns:a16="http://schemas.microsoft.com/office/drawing/2014/main" id="{9F82804E-82CE-7BB9-358C-2235F2A4C9A5}"/>
              </a:ext>
            </a:extLst>
          </p:cNvPr>
          <p:cNvSpPr>
            <a:spLocks noGrp="1" noChangeArrowheads="1"/>
          </p:cNvSpPr>
          <p:nvPr>
            <p:ph idx="1"/>
          </p:nvPr>
        </p:nvSpPr>
        <p:spPr>
          <a:xfrm>
            <a:off x="811742" y="1740381"/>
            <a:ext cx="10667999" cy="443181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 mechanism is needed that can notify AP of dynamic QoS changes for traffic flows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Existing approach: SCS ‘Change’ mechanism:</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Currently SCS </a:t>
            </a:r>
            <a:r>
              <a:rPr lang="en-GB" sz="1600" dirty="0"/>
              <a:t>supports a ‘Change’ mechanism which can potentially be used to update QoS requirements by sending an updated QoS Characteristics for a traffic flow in SCS Change request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However, this </a:t>
            </a:r>
            <a:r>
              <a:rPr lang="en-GB" sz="1600" b="0" dirty="0"/>
              <a:t>can be disruptive for dynamic QoS updates, because any ‘SCS Change’ would have to go through authorization again at the AP, and can fail </a:t>
            </a:r>
            <a:r>
              <a:rPr lang="en-GB" sz="1600" dirty="0"/>
              <a:t>or take time to complete (</a:t>
            </a:r>
            <a:r>
              <a:rPr lang="en-GB" sz="1600" b="0" dirty="0"/>
              <a:t>like a new SCS request), impacting flow quality</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A STA may always request highest resources in the initial SCS+QC (to avoid future rejections), but this would lead to over-allocation of resources and in worst case SCS failure due to resource not being available (both not desired)</a:t>
            </a:r>
            <a:endParaRPr lang="en-GB" sz="14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For applications with dynamic QoS changes, it is desirable that </a:t>
            </a:r>
            <a:r>
              <a:rPr lang="en-GB" sz="1600" dirty="0"/>
              <a:t>updated QoS requirements can be met by the AP and does not result in SCS rejections when QoS changes happen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SCS Change approach also does not provide AP any visibility into the range of QoS requirements by an application, which AP can consider for efficient resource planning across flows, meeting flows dynamic QoS changes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1" dirty="0"/>
              <a:t>Limitation:</a:t>
            </a:r>
            <a:r>
              <a:rPr lang="en-GB" sz="1600" b="0" dirty="0"/>
              <a:t> Updated QoS signalled using ‘SCS Change’ can be rejected by the AP or take time to complete, and does not provide AP visibility into range of QoS requirements </a:t>
            </a:r>
            <a:r>
              <a:rPr lang="en-GB" sz="1600" dirty="0"/>
              <a:t>for efficient resource planning</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a:extLst>
              <a:ext uri="{FF2B5EF4-FFF2-40B4-BE49-F238E27FC236}">
                <a16:creationId xmlns:a16="http://schemas.microsoft.com/office/drawing/2014/main" id="{B23379B8-F4C0-B527-E951-8C774F2B69D1}"/>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B3DFD96C-4788-E37C-F9B3-EC4691C53802}"/>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201268AB-F58D-0D25-0FFF-AE926DE9497C}"/>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1524580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44B82-7B07-B741-18F3-6AC8B4C997E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6A3C48B3-9479-8AA1-C23A-329A6890C56E}"/>
              </a:ext>
            </a:extLst>
          </p:cNvPr>
          <p:cNvSpPr>
            <a:spLocks noGrp="1" noChangeArrowheads="1"/>
          </p:cNvSpPr>
          <p:nvPr>
            <p:ph type="title"/>
          </p:nvPr>
        </p:nvSpPr>
        <p:spPr>
          <a:xfrm>
            <a:off x="929217" y="6096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Proposal: Notify AP of Dynamic QoS updates (2)</a:t>
            </a:r>
          </a:p>
        </p:txBody>
      </p:sp>
      <p:sp>
        <p:nvSpPr>
          <p:cNvPr id="4098" name="Rectangle 2">
            <a:extLst>
              <a:ext uri="{FF2B5EF4-FFF2-40B4-BE49-F238E27FC236}">
                <a16:creationId xmlns:a16="http://schemas.microsoft.com/office/drawing/2014/main" id="{92ED486A-301C-114A-E32B-C15492CF836A}"/>
              </a:ext>
            </a:extLst>
          </p:cNvPr>
          <p:cNvSpPr>
            <a:spLocks noGrp="1" noChangeArrowheads="1"/>
          </p:cNvSpPr>
          <p:nvPr>
            <p:ph idx="1"/>
          </p:nvPr>
        </p:nvSpPr>
        <p:spPr>
          <a:xfrm>
            <a:off x="929217" y="1447800"/>
            <a:ext cx="10667999" cy="485659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propose two options to notify AP of dynamic QoS changes, </a:t>
            </a:r>
            <a:r>
              <a:rPr lang="en-US" sz="1800" b="0" dirty="0"/>
              <a:t>that avoids resource allocation failures and additional delays when QoS changes dynamically</a:t>
            </a:r>
            <a:r>
              <a:rPr lang="en-GB" sz="1800" b="0" dirty="0"/>
              <a:t>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Option A: Multiple QoS Profiles in SCS, activated with ‘SCS Change’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a:t>
            </a:r>
            <a:r>
              <a:rPr lang="en-GB" sz="1600" b="0" dirty="0"/>
              <a:t> STA can signal multiple QoS profiles for a flow in the initial SCS request </a:t>
            </a:r>
            <a:r>
              <a:rPr lang="en-GB" sz="1600" dirty="0"/>
              <a:t>- include multiple QoS Characteristics in SCS Descriptor element, each corresponding to a QoS Profile and providing corresponding QoS parameters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Each QoS Profile of an SCS flow is identified by a QoS Profile ID.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STA indicates </a:t>
            </a:r>
            <a:r>
              <a:rPr lang="en-GB" sz="1600" dirty="0"/>
              <a:t>one</a:t>
            </a:r>
            <a:r>
              <a:rPr lang="en-GB" sz="1600" b="0" dirty="0"/>
              <a:t> active QoS Profile </a:t>
            </a:r>
            <a:r>
              <a:rPr lang="en-GB" sz="1600" dirty="0"/>
              <a:t>in the initial SCS request</a:t>
            </a:r>
            <a:endParaRPr lang="en-GB"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After receiving an SCS request with multiple QoS profiles, AP would perform authorization for these QoS profiles, and can accept all or a subset of QoS profiles indicated</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SLA-level preference can also be indicated by the STA (where applicable) for each QoS profile, e.g. meet 4K QoS profile with soft SLA and meet 2K QoS profile with hard SLA</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AP maintains different QoS profiles and considers these in its resource planning, schedules resources based on active QoS profile.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When QoS req. changes dynamically, STA sends an ‘SCS Change’ request indicating the new active QoS profile ID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AP then activates the new QoS profile and allocates resources based on that profile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 new ‘SCS Pause’ request can be defined to pause QoS treatment for an SCS flow when not needed. Later can be resumed by sending ‘SCS Change’ with a desired QoS profile.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a:extLst>
              <a:ext uri="{FF2B5EF4-FFF2-40B4-BE49-F238E27FC236}">
                <a16:creationId xmlns:a16="http://schemas.microsoft.com/office/drawing/2014/main" id="{99D70FF0-7CC3-7081-8B4F-A4EA7B08D018}"/>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081A7C9D-FC76-D44F-B722-F220FFC17507}"/>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8FE1C876-9756-F7DF-5163-B6EFDACB3498}"/>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6445315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765329-779E-3620-3BC8-FFB1D9EBCDC3}"/>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F5BB1083-3E84-BF3D-1C1F-8851FAC2C88F}"/>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Proposal: Notify AP of Dynamic QoS updates (3)</a:t>
            </a:r>
          </a:p>
        </p:txBody>
      </p:sp>
      <p:sp>
        <p:nvSpPr>
          <p:cNvPr id="4098" name="Rectangle 2">
            <a:extLst>
              <a:ext uri="{FF2B5EF4-FFF2-40B4-BE49-F238E27FC236}">
                <a16:creationId xmlns:a16="http://schemas.microsoft.com/office/drawing/2014/main" id="{D0733EA0-C155-70B2-B4CD-D41290D7FCBA}"/>
              </a:ext>
            </a:extLst>
          </p:cNvPr>
          <p:cNvSpPr>
            <a:spLocks noGrp="1" noChangeArrowheads="1"/>
          </p:cNvSpPr>
          <p:nvPr>
            <p:ph idx="1"/>
          </p:nvPr>
        </p:nvSpPr>
        <p:spPr>
          <a:xfrm>
            <a:off x="811742" y="1830390"/>
            <a:ext cx="10667999" cy="410099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Option B: Multiple QoS Profiles in SCS, activated with A-Control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STA follows the same mechanism as in Option A for </a:t>
            </a:r>
            <a:r>
              <a:rPr lang="en-GB" sz="1600" b="0" dirty="0" err="1"/>
              <a:t>signaling</a:t>
            </a:r>
            <a:r>
              <a:rPr lang="en-GB" sz="1600" b="0" dirty="0"/>
              <a:t> multiple QoS profiles in the initial SCS request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AP would perform authorization for these QoS profiles, and can accept all or a subset of QoS profiles indicated</a:t>
            </a:r>
            <a:endParaRPr lang="en-GB"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Initial SCS request indicates the active QoS profile at that time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Later when QoS requirement changes dynamically for a flow, STA indicates this change in-band using A-Control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 new A-Control field can signal the SCS ID and the QoS profile ID for the new active QoS profile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A-Control can also be designed to dynamically pause QoS treatment for an SCS flow (when not needed by the app) and later resume QoS treatment for a specific QoS profile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1"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1" dirty="0"/>
              <a:t>Benefits:</a:t>
            </a:r>
            <a:r>
              <a:rPr lang="en-GB" sz="1600" dirty="0"/>
              <a:t> Provides fast notification of dynamic QoS updates w/o management frame overhead</a:t>
            </a:r>
            <a:endParaRPr lang="en-GB"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1"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a:extLst>
              <a:ext uri="{FF2B5EF4-FFF2-40B4-BE49-F238E27FC236}">
                <a16:creationId xmlns:a16="http://schemas.microsoft.com/office/drawing/2014/main" id="{24E5F186-1804-6C46-4555-7FF0B80DB4E8}"/>
              </a:ext>
            </a:extLst>
          </p:cNvPr>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a:extLst>
              <a:ext uri="{FF2B5EF4-FFF2-40B4-BE49-F238E27FC236}">
                <a16:creationId xmlns:a16="http://schemas.microsoft.com/office/drawing/2014/main" id="{D4E1D52C-6D9D-B83D-0F67-D7CFA56CE3BD}"/>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747F987C-8AB5-B1A9-5FDA-57B8CC07140F}"/>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1917918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7525B6-8055-3F7B-D122-06F681D4D6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9FB0CC-988F-2D8E-582F-A46B50ECF17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72D3959E-F12C-CF36-1A35-B3454215978A}"/>
              </a:ext>
            </a:extLst>
          </p:cNvPr>
          <p:cNvSpPr>
            <a:spLocks noGrp="1"/>
          </p:cNvSpPr>
          <p:nvPr>
            <p:ph idx="1"/>
          </p:nvPr>
        </p:nvSpPr>
        <p:spPr>
          <a:xfrm>
            <a:off x="914401" y="1676400"/>
            <a:ext cx="10598150" cy="4495799"/>
          </a:xfrm>
        </p:spPr>
        <p:txBody>
          <a:bodyPr/>
          <a:lstStyle/>
          <a:p>
            <a:pPr>
              <a:buFont typeface="Arial" panose="020B0604020202020204" pitchFamily="34" charset="0"/>
              <a:buChar char="•"/>
            </a:pPr>
            <a:r>
              <a:rPr lang="en-US" sz="2000" b="0" dirty="0"/>
              <a:t>There are many applications where QoS requirements can change dynamically (e.g. video collab, </a:t>
            </a:r>
            <a:r>
              <a:rPr lang="en-GB" sz="2000" b="0" dirty="0"/>
              <a:t>real-time gaming, industrial IoT, L4S cloud applications)</a:t>
            </a:r>
            <a:endParaRPr lang="en-US" sz="2000" b="0" dirty="0"/>
          </a:p>
          <a:p>
            <a:pPr>
              <a:buFont typeface="Arial" panose="020B0604020202020204" pitchFamily="34" charset="0"/>
              <a:buChar char="•"/>
            </a:pPr>
            <a:r>
              <a:rPr lang="en-US" sz="2000" b="0" dirty="0"/>
              <a:t>When QoS requirement changes dynamically, AP needs to be notified so it can perform efficient scheduling for resources in UL and DL to meet QoS requirements across all its flows</a:t>
            </a:r>
          </a:p>
          <a:p>
            <a:pPr>
              <a:buFont typeface="Arial" panose="020B0604020202020204" pitchFamily="34" charset="0"/>
              <a:buChar char="•"/>
            </a:pPr>
            <a:r>
              <a:rPr lang="en-US" sz="2000" b="0" dirty="0"/>
              <a:t>Existing ‘SCS Change’ mechanism has the limitation of renegotiating SCS resource for every dynamic QoS updates, which can </a:t>
            </a:r>
            <a:r>
              <a:rPr lang="en-GB" sz="2000" b="0" dirty="0"/>
              <a:t>fail or take time for authorization to complete</a:t>
            </a:r>
            <a:r>
              <a:rPr lang="en-US" sz="2000" b="0" dirty="0"/>
              <a:t> (both can be disruptive for LL flows)</a:t>
            </a:r>
          </a:p>
          <a:p>
            <a:pPr>
              <a:buFont typeface="Arial" panose="020B0604020202020204" pitchFamily="34" charset="0"/>
              <a:buChar char="•"/>
            </a:pPr>
            <a:r>
              <a:rPr lang="en-US" sz="2000" b="0" dirty="0"/>
              <a:t>We proposed two mechanisms for notifying AP of dynamic QoS updates for an SCS flow, that avoids resource allocation </a:t>
            </a:r>
            <a:r>
              <a:rPr lang="en-US" sz="2000" b="0"/>
              <a:t>failures and </a:t>
            </a:r>
            <a:r>
              <a:rPr lang="en-US" sz="2000" b="0" dirty="0"/>
              <a:t>additional delays when QoS changes </a:t>
            </a:r>
          </a:p>
          <a:p>
            <a:pPr lvl="1">
              <a:buFont typeface="Arial" panose="020B0604020202020204" pitchFamily="34" charset="0"/>
              <a:buChar char="•"/>
            </a:pPr>
            <a:r>
              <a:rPr lang="en-US" sz="1600" dirty="0"/>
              <a:t>Option A: STA provides </a:t>
            </a:r>
            <a:r>
              <a:rPr lang="en-GB" sz="1600" dirty="0"/>
              <a:t>multiple QoS Profiles in initial SCS request + uses ‘SCS Change’ later to signal a different active QoS profile </a:t>
            </a:r>
          </a:p>
          <a:p>
            <a:pPr lvl="1">
              <a:buFont typeface="Arial" panose="020B0604020202020204" pitchFamily="34" charset="0"/>
              <a:buChar char="•"/>
            </a:pPr>
            <a:r>
              <a:rPr lang="en-GB" sz="1600" dirty="0"/>
              <a:t>Option B: STA provides multiple QoS Profiles in initial SCS request + signals a different active QoS profile in-band in an A-Control field</a:t>
            </a:r>
          </a:p>
          <a:p>
            <a:pPr lvl="2">
              <a:buFont typeface="Arial" panose="020B0604020202020204" pitchFamily="34" charset="0"/>
              <a:buChar char="•"/>
            </a:pPr>
            <a:r>
              <a:rPr lang="en-GB" sz="1400" dirty="0"/>
              <a:t>Provides fast notification of dynamic QoS updates w/o management frame overhead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48211FC-8FB4-0681-2261-E25C59E9E75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71F54C2-6013-4249-8FA1-958A3E835C44}"/>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A7FE4C0-F365-8F24-5E8D-70C86EF50EF2}"/>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788631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2" name="Content Placeholder 1"/>
          <p:cNvSpPr>
            <a:spLocks noGrp="1"/>
          </p:cNvSpPr>
          <p:nvPr>
            <p:ph idx="1"/>
          </p:nvPr>
        </p:nvSpPr>
        <p:spPr>
          <a:xfrm>
            <a:off x="914400" y="1981201"/>
            <a:ext cx="10591799" cy="4113213"/>
          </a:xfrm>
        </p:spPr>
        <p:txBody>
          <a:bodyPr/>
          <a:lstStyle/>
          <a:p>
            <a:r>
              <a:rPr lang="en-US" dirty="0"/>
              <a:t>Do you support in 11bn to define a mechanism for a non-AP STA to provide multiple QoS profiles (in the SCS Request) each indicating a different set of QoS characteristics parameters for an SCS flow and indicate which QoS profile is active?</a:t>
            </a:r>
          </a:p>
          <a:p>
            <a:endParaRPr lang="en-US"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65524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ADED76-F9D1-9D15-F71C-89604B15111E}"/>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98321DF7-196B-925C-24FC-5B6E2553A7E5}"/>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2</a:t>
            </a:r>
          </a:p>
        </p:txBody>
      </p:sp>
      <p:sp>
        <p:nvSpPr>
          <p:cNvPr id="2" name="Content Placeholder 1">
            <a:extLst>
              <a:ext uri="{FF2B5EF4-FFF2-40B4-BE49-F238E27FC236}">
                <a16:creationId xmlns:a16="http://schemas.microsoft.com/office/drawing/2014/main" id="{2A07398F-F214-B7DA-0E59-E389681B8153}"/>
              </a:ext>
            </a:extLst>
          </p:cNvPr>
          <p:cNvSpPr>
            <a:spLocks noGrp="1"/>
          </p:cNvSpPr>
          <p:nvPr>
            <p:ph idx="1"/>
          </p:nvPr>
        </p:nvSpPr>
        <p:spPr>
          <a:xfrm>
            <a:off x="914400" y="1981201"/>
            <a:ext cx="10744200" cy="4113213"/>
          </a:xfrm>
        </p:spPr>
        <p:txBody>
          <a:bodyPr/>
          <a:lstStyle/>
          <a:p>
            <a:r>
              <a:rPr lang="en-US" dirty="0"/>
              <a:t>Do you support in 11bn to define a mechanism for a non-AP STA to dynamically update the active QoS profile for an SCS flow by signaling a different QoS profile to the AP from one of the previously provided (and accepted) QoS profile for that flow?</a:t>
            </a:r>
          </a:p>
          <a:p>
            <a:endParaRPr lang="en-US" dirty="0"/>
          </a:p>
          <a:p>
            <a:endParaRPr lang="en-US" sz="2000" b="0" dirty="0"/>
          </a:p>
        </p:txBody>
      </p:sp>
      <p:sp>
        <p:nvSpPr>
          <p:cNvPr id="6" name="Slide Number Placeholder 5">
            <a:extLst>
              <a:ext uri="{FF2B5EF4-FFF2-40B4-BE49-F238E27FC236}">
                <a16:creationId xmlns:a16="http://schemas.microsoft.com/office/drawing/2014/main" id="{F749F634-F8BC-80B5-2A45-74D8DFE241BE}"/>
              </a:ext>
            </a:extLst>
          </p:cNvPr>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a:extLst>
              <a:ext uri="{FF2B5EF4-FFF2-40B4-BE49-F238E27FC236}">
                <a16:creationId xmlns:a16="http://schemas.microsoft.com/office/drawing/2014/main" id="{EF2A0E26-B0D4-7899-015B-3B52BFFB3166}"/>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97DC7B59-2664-D293-3155-A663725AEA0F}"/>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9466552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33763</TotalTime>
  <Words>1589</Words>
  <Application>Microsoft Macintosh PowerPoint</Application>
  <PresentationFormat>Widescreen</PresentationFormat>
  <Paragraphs>125</Paragraphs>
  <Slides>9</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-apple-system</vt:lpstr>
      <vt:lpstr>Arial</vt:lpstr>
      <vt:lpstr>Times New Roman</vt:lpstr>
      <vt:lpstr>Office Theme</vt:lpstr>
      <vt:lpstr>Document</vt:lpstr>
      <vt:lpstr>Dynamic QoS Profiles with SCS</vt:lpstr>
      <vt:lpstr>Introduction </vt:lpstr>
      <vt:lpstr>Background: Example Applications with Dynamic QoS</vt:lpstr>
      <vt:lpstr>Proposal: Notify AP of Dynamic QoS updates (1)</vt:lpstr>
      <vt:lpstr>Proposal: Notify AP of Dynamic QoS updates (2)</vt:lpstr>
      <vt:lpstr>Proposal: Notify AP of Dynamic QoS updates (3)</vt:lpstr>
      <vt:lpstr>Summary</vt:lpstr>
      <vt:lpstr>Straw Poll 1</vt:lpstr>
      <vt:lpstr>Straw Poll 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 Gupta (binitag)</cp:lastModifiedBy>
  <cp:revision>1</cp:revision>
  <cp:lastPrinted>1601-01-01T00:00:00Z</cp:lastPrinted>
  <dcterms:created xsi:type="dcterms:W3CDTF">2023-11-30T08:06:57Z</dcterms:created>
  <dcterms:modified xsi:type="dcterms:W3CDTF">2024-09-10T17:20:32Z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2024-06-26T13:27:57Z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64f9bac2-f832-4a25-9083-3b85d6a5b980</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