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26" r:id="rId2"/>
    <p:sldId id="348" r:id="rId3"/>
    <p:sldId id="350" r:id="rId4"/>
    <p:sldId id="351" r:id="rId5"/>
    <p:sldId id="352" r:id="rId6"/>
    <p:sldId id="368" r:id="rId7"/>
    <p:sldId id="357" r:id="rId8"/>
    <p:sldId id="370" r:id="rId9"/>
    <p:sldId id="358" r:id="rId10"/>
    <p:sldId id="359" r:id="rId11"/>
    <p:sldId id="363" r:id="rId12"/>
    <p:sldId id="362" r:id="rId13"/>
    <p:sldId id="371" r:id="rId14"/>
    <p:sldId id="372" r:id="rId15"/>
    <p:sldId id="3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568F7-0C00-4D46-BD6F-6697AD81DF0A}" v="55" dt="2024-07-17T03:04:55.5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27" autoAdjust="0"/>
    <p:restoredTop sz="92087"/>
  </p:normalViewPr>
  <p:slideViewPr>
    <p:cSldViewPr>
      <p:cViewPr varScale="1">
        <p:scale>
          <a:sx n="114" d="100"/>
          <a:sy n="114" d="100"/>
        </p:scale>
        <p:origin x="344"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29567157-9BE0-1F4C-85C0-80E582D0CFD6}"/>
    <pc:docChg chg="addSld modSld">
      <pc:chgData name="Binita Gupta (binitag)" userId="2e1667b5-636b-4c95-a3b3-a8a0dc9f68da" providerId="ADAL" clId="{29567157-9BE0-1F4C-85C0-80E582D0CFD6}" dt="2024-03-05T15:59:36.770" v="207" actId="20577"/>
      <pc:docMkLst>
        <pc:docMk/>
      </pc:docMkLst>
      <pc:sldChg chg="modSp mod">
        <pc:chgData name="Binita Gupta (binitag)" userId="2e1667b5-636b-4c95-a3b3-a8a0dc9f68da" providerId="ADAL" clId="{29567157-9BE0-1F4C-85C0-80E582D0CFD6}" dt="2024-03-05T15:58:06.115" v="34" actId="20577"/>
        <pc:sldMkLst>
          <pc:docMk/>
          <pc:sldMk cId="0" sldId="256"/>
        </pc:sldMkLst>
        <pc:spChg chg="mod">
          <ac:chgData name="Binita Gupta (binitag)" userId="2e1667b5-636b-4c95-a3b3-a8a0dc9f68da" providerId="ADAL" clId="{29567157-9BE0-1F4C-85C0-80E582D0CFD6}" dt="2024-03-05T15:56:42.687" v="25" actId="20577"/>
          <ac:spMkLst>
            <pc:docMk/>
            <pc:sldMk cId="0" sldId="256"/>
            <ac:spMk id="3073" creationId="{00000000-0000-0000-0000-000000000000}"/>
          </ac:spMkLst>
        </pc:spChg>
        <pc:spChg chg="mod">
          <ac:chgData name="Binita Gupta (binitag)" userId="2e1667b5-636b-4c95-a3b3-a8a0dc9f68da" providerId="ADAL" clId="{29567157-9BE0-1F4C-85C0-80E582D0CFD6}" dt="2024-03-05T15:58:06.115" v="34" actId="20577"/>
          <ac:spMkLst>
            <pc:docMk/>
            <pc:sldMk cId="0" sldId="256"/>
            <ac:spMk id="3074" creationId="{00000000-0000-0000-0000-000000000000}"/>
          </ac:spMkLst>
        </pc:spChg>
        <pc:graphicFrameChg chg="mod">
          <ac:chgData name="Binita Gupta (binitag)" userId="2e1667b5-636b-4c95-a3b3-a8a0dc9f68da" providerId="ADAL" clId="{29567157-9BE0-1F4C-85C0-80E582D0CFD6}" dt="2024-03-05T15:57:49.061" v="28"/>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29567157-9BE0-1F4C-85C0-80E582D0CFD6}" dt="2024-03-05T15:59:36.770" v="207" actId="20577"/>
        <pc:sldMkLst>
          <pc:docMk/>
          <pc:sldMk cId="2470693909" sldId="312"/>
        </pc:sldMkLst>
        <pc:spChg chg="mod">
          <ac:chgData name="Binita Gupta (binitag)" userId="2e1667b5-636b-4c95-a3b3-a8a0dc9f68da" providerId="ADAL" clId="{29567157-9BE0-1F4C-85C0-80E582D0CFD6}" dt="2024-03-05T15:59:36.770" v="207" actId="20577"/>
          <ac:spMkLst>
            <pc:docMk/>
            <pc:sldMk cId="2470693909" sldId="312"/>
            <ac:spMk id="4098" creationId="{00000000-0000-0000-0000-000000000000}"/>
          </ac:spMkLst>
        </pc:spChg>
      </pc:sldChg>
      <pc:sldChg chg="add">
        <pc:chgData name="Binita Gupta (binitag)" userId="2e1667b5-636b-4c95-a3b3-a8a0dc9f68da" providerId="ADAL" clId="{29567157-9BE0-1F4C-85C0-80E582D0CFD6}" dt="2024-03-05T15:58:18.059" v="35"/>
        <pc:sldMkLst>
          <pc:docMk/>
          <pc:sldMk cId="451964437" sldId="325"/>
        </pc:sldMkLst>
      </pc:sldChg>
    </pc:docChg>
  </pc:docChgLst>
  <pc:docChgLst>
    <pc:chgData name="Binita Gupta (binitag)" userId="2e1667b5-636b-4c95-a3b3-a8a0dc9f68da" providerId="ADAL" clId="{DABD7EE4-12E4-5E43-BA3D-163C6BE2D2DC}"/>
    <pc:docChg chg="undo custSel addSld delSld modSld modMainMaster">
      <pc:chgData name="Binita Gupta (binitag)" userId="2e1667b5-636b-4c95-a3b3-a8a0dc9f68da" providerId="ADAL" clId="{DABD7EE4-12E4-5E43-BA3D-163C6BE2D2DC}" dt="2024-06-27T03:59:33.657" v="5140" actId="404"/>
      <pc:docMkLst>
        <pc:docMk/>
      </pc:docMkLst>
      <pc:sldChg chg="modSp mod">
        <pc:chgData name="Binita Gupta (binitag)" userId="2e1667b5-636b-4c95-a3b3-a8a0dc9f68da" providerId="ADAL" clId="{DABD7EE4-12E4-5E43-BA3D-163C6BE2D2DC}" dt="2024-06-27T03:19:34.466" v="4802" actId="20577"/>
        <pc:sldMkLst>
          <pc:docMk/>
          <pc:sldMk cId="1564151962" sldId="328"/>
        </pc:sldMkLst>
        <pc:spChg chg="mod">
          <ac:chgData name="Binita Gupta (binitag)" userId="2e1667b5-636b-4c95-a3b3-a8a0dc9f68da" providerId="ADAL" clId="{DABD7EE4-12E4-5E43-BA3D-163C6BE2D2DC}" dt="2024-06-27T03:19:34.466" v="4802" actId="20577"/>
          <ac:spMkLst>
            <pc:docMk/>
            <pc:sldMk cId="1564151962" sldId="328"/>
            <ac:spMk id="4098" creationId="{00000000-0000-0000-0000-000000000000}"/>
          </ac:spMkLst>
        </pc:spChg>
      </pc:sldChg>
      <pc:sldChg chg="modSp mod">
        <pc:chgData name="Binita Gupta (binitag)" userId="2e1667b5-636b-4c95-a3b3-a8a0dc9f68da" providerId="ADAL" clId="{DABD7EE4-12E4-5E43-BA3D-163C6BE2D2DC}" dt="2024-06-27T03:26:08.742" v="4839" actId="20577"/>
        <pc:sldMkLst>
          <pc:docMk/>
          <pc:sldMk cId="32534514" sldId="329"/>
        </pc:sldMkLst>
        <pc:spChg chg="mod">
          <ac:chgData name="Binita Gupta (binitag)" userId="2e1667b5-636b-4c95-a3b3-a8a0dc9f68da" providerId="ADAL" clId="{DABD7EE4-12E4-5E43-BA3D-163C6BE2D2DC}" dt="2024-06-27T03:26:08.742" v="4839" actId="20577"/>
          <ac:spMkLst>
            <pc:docMk/>
            <pc:sldMk cId="32534514" sldId="329"/>
            <ac:spMk id="4098" creationId="{00000000-0000-0000-0000-000000000000}"/>
          </ac:spMkLst>
        </pc:spChg>
        <pc:picChg chg="mod">
          <ac:chgData name="Binita Gupta (binitag)" userId="2e1667b5-636b-4c95-a3b3-a8a0dc9f68da" providerId="ADAL" clId="{DABD7EE4-12E4-5E43-BA3D-163C6BE2D2DC}" dt="2024-06-27T02:53:58.028" v="4350" actId="1076"/>
          <ac:picMkLst>
            <pc:docMk/>
            <pc:sldMk cId="32534514" sldId="329"/>
            <ac:picMk id="9" creationId="{B38BA916-495B-6285-770B-7E6A1238CB4A}"/>
          </ac:picMkLst>
        </pc:picChg>
      </pc:sldChg>
      <pc:sldChg chg="modSp mod">
        <pc:chgData name="Binita Gupta (binitag)" userId="2e1667b5-636b-4c95-a3b3-a8a0dc9f68da" providerId="ADAL" clId="{DABD7EE4-12E4-5E43-BA3D-163C6BE2D2DC}" dt="2024-06-27T02:55:14.688" v="4351" actId="20577"/>
        <pc:sldMkLst>
          <pc:docMk/>
          <pc:sldMk cId="3065255517" sldId="331"/>
        </pc:sldMkLst>
        <pc:spChg chg="mod">
          <ac:chgData name="Binita Gupta (binitag)" userId="2e1667b5-636b-4c95-a3b3-a8a0dc9f68da" providerId="ADAL" clId="{DABD7EE4-12E4-5E43-BA3D-163C6BE2D2DC}" dt="2024-06-27T02:55:14.688" v="4351" actId="20577"/>
          <ac:spMkLst>
            <pc:docMk/>
            <pc:sldMk cId="3065255517" sldId="331"/>
            <ac:spMk id="4098" creationId="{00000000-0000-0000-0000-000000000000}"/>
          </ac:spMkLst>
        </pc:spChg>
      </pc:sldChg>
      <pc:sldChg chg="modSp add del mod">
        <pc:chgData name="Binita Gupta (binitag)" userId="2e1667b5-636b-4c95-a3b3-a8a0dc9f68da" providerId="ADAL" clId="{DABD7EE4-12E4-5E43-BA3D-163C6BE2D2DC}" dt="2024-06-27T02:57:09.442" v="4359" actId="20577"/>
        <pc:sldMkLst>
          <pc:docMk/>
          <pc:sldMk cId="4065250037" sldId="333"/>
        </pc:sldMkLst>
        <pc:spChg chg="mod">
          <ac:chgData name="Binita Gupta (binitag)" userId="2e1667b5-636b-4c95-a3b3-a8a0dc9f68da" providerId="ADAL" clId="{DABD7EE4-12E4-5E43-BA3D-163C6BE2D2DC}" dt="2024-06-27T02:57:09.442" v="4359" actId="20577"/>
          <ac:spMkLst>
            <pc:docMk/>
            <pc:sldMk cId="4065250037" sldId="333"/>
            <ac:spMk id="4098" creationId="{00000000-0000-0000-0000-000000000000}"/>
          </ac:spMkLst>
        </pc:spChg>
      </pc:sldChg>
      <pc:sldChg chg="addSp delSp modSp mod">
        <pc:chgData name="Binita Gupta (binitag)" userId="2e1667b5-636b-4c95-a3b3-a8a0dc9f68da" providerId="ADAL" clId="{DABD7EE4-12E4-5E43-BA3D-163C6BE2D2DC}" dt="2024-06-27T03:31:13.342" v="4845" actId="20577"/>
        <pc:sldMkLst>
          <pc:docMk/>
          <pc:sldMk cId="2043247713" sldId="334"/>
        </pc:sldMkLst>
        <pc:spChg chg="mod">
          <ac:chgData name="Binita Gupta (binitag)" userId="2e1667b5-636b-4c95-a3b3-a8a0dc9f68da" providerId="ADAL" clId="{DABD7EE4-12E4-5E43-BA3D-163C6BE2D2DC}" dt="2024-06-26T13:40:01.757" v="148" actId="20577"/>
          <ac:spMkLst>
            <pc:docMk/>
            <pc:sldMk cId="2043247713" sldId="334"/>
            <ac:spMk id="2" creationId="{DEAD83B3-13B3-9EDF-52C8-7D090407A6AC}"/>
          </ac:spMkLst>
        </pc:spChg>
        <pc:spChg chg="mod">
          <ac:chgData name="Binita Gupta (binitag)" userId="2e1667b5-636b-4c95-a3b3-a8a0dc9f68da" providerId="ADAL" clId="{DABD7EE4-12E4-5E43-BA3D-163C6BE2D2DC}" dt="2024-06-27T03:31:13.342" v="4845" actId="20577"/>
          <ac:spMkLst>
            <pc:docMk/>
            <pc:sldMk cId="2043247713" sldId="334"/>
            <ac:spMk id="3" creationId="{37D71A61-FF1C-EF62-837D-E985266B8028}"/>
          </ac:spMkLst>
        </pc:spChg>
        <pc:picChg chg="del">
          <ac:chgData name="Binita Gupta (binitag)" userId="2e1667b5-636b-4c95-a3b3-a8a0dc9f68da" providerId="ADAL" clId="{DABD7EE4-12E4-5E43-BA3D-163C6BE2D2DC}" dt="2024-06-27T03:02:24.381" v="4365" actId="478"/>
          <ac:picMkLst>
            <pc:docMk/>
            <pc:sldMk cId="2043247713" sldId="334"/>
            <ac:picMk id="7" creationId="{AB167ECA-E35F-E3F4-BA2D-6CA998876A26}"/>
          </ac:picMkLst>
        </pc:picChg>
        <pc:picChg chg="add mod">
          <ac:chgData name="Binita Gupta (binitag)" userId="2e1667b5-636b-4c95-a3b3-a8a0dc9f68da" providerId="ADAL" clId="{DABD7EE4-12E4-5E43-BA3D-163C6BE2D2DC}" dt="2024-06-27T03:02:35.856" v="4369" actId="1076"/>
          <ac:picMkLst>
            <pc:docMk/>
            <pc:sldMk cId="2043247713" sldId="334"/>
            <ac:picMk id="8" creationId="{45B05489-B3B5-211A-2C33-FE0DDF0B4E0F}"/>
          </ac:picMkLst>
        </pc:picChg>
      </pc:sldChg>
      <pc:sldChg chg="modSp mod">
        <pc:chgData name="Binita Gupta (binitag)" userId="2e1667b5-636b-4c95-a3b3-a8a0dc9f68da" providerId="ADAL" clId="{DABD7EE4-12E4-5E43-BA3D-163C6BE2D2DC}" dt="2024-06-27T03:42:21.220" v="4893" actId="20577"/>
        <pc:sldMkLst>
          <pc:docMk/>
          <pc:sldMk cId="359900838" sldId="335"/>
        </pc:sldMkLst>
        <pc:spChg chg="mod">
          <ac:chgData name="Binita Gupta (binitag)" userId="2e1667b5-636b-4c95-a3b3-a8a0dc9f68da" providerId="ADAL" clId="{DABD7EE4-12E4-5E43-BA3D-163C6BE2D2DC}" dt="2024-06-27T03:42:21.220" v="4893" actId="20577"/>
          <ac:spMkLst>
            <pc:docMk/>
            <pc:sldMk cId="359900838" sldId="335"/>
            <ac:spMk id="3" creationId="{37D71A61-FF1C-EF62-837D-E985266B8028}"/>
          </ac:spMkLst>
        </pc:spChg>
      </pc:sldChg>
      <pc:sldChg chg="addSp delSp modSp add mod">
        <pc:chgData name="Binita Gupta (binitag)" userId="2e1667b5-636b-4c95-a3b3-a8a0dc9f68da" providerId="ADAL" clId="{DABD7EE4-12E4-5E43-BA3D-163C6BE2D2DC}" dt="2024-06-27T03:49:27.563" v="5070" actId="20577"/>
        <pc:sldMkLst>
          <pc:docMk/>
          <pc:sldMk cId="2908804932" sldId="337"/>
        </pc:sldMkLst>
        <pc:spChg chg="mod">
          <ac:chgData name="Binita Gupta (binitag)" userId="2e1667b5-636b-4c95-a3b3-a8a0dc9f68da" providerId="ADAL" clId="{DABD7EE4-12E4-5E43-BA3D-163C6BE2D2DC}" dt="2024-06-27T03:49:27.563" v="5070" actId="20577"/>
          <ac:spMkLst>
            <pc:docMk/>
            <pc:sldMk cId="2908804932" sldId="337"/>
            <ac:spMk id="2" creationId="{DEAD83B3-13B3-9EDF-52C8-7D090407A6AC}"/>
          </ac:spMkLst>
        </pc:spChg>
        <pc:spChg chg="mod">
          <ac:chgData name="Binita Gupta (binitag)" userId="2e1667b5-636b-4c95-a3b3-a8a0dc9f68da" providerId="ADAL" clId="{DABD7EE4-12E4-5E43-BA3D-163C6BE2D2DC}" dt="2024-06-27T03:34:52.714" v="4879" actId="20577"/>
          <ac:spMkLst>
            <pc:docMk/>
            <pc:sldMk cId="2908804932" sldId="337"/>
            <ac:spMk id="3" creationId="{37D71A61-FF1C-EF62-837D-E985266B8028}"/>
          </ac:spMkLst>
        </pc:spChg>
        <pc:spChg chg="add del mod">
          <ac:chgData name="Binita Gupta (binitag)" userId="2e1667b5-636b-4c95-a3b3-a8a0dc9f68da" providerId="ADAL" clId="{DABD7EE4-12E4-5E43-BA3D-163C6BE2D2DC}" dt="2024-06-27T00:01:04.673" v="3973"/>
          <ac:spMkLst>
            <pc:docMk/>
            <pc:sldMk cId="2908804932" sldId="337"/>
            <ac:spMk id="8" creationId="{B3926146-1C78-8B2E-DBAB-5CC595995F71}"/>
          </ac:spMkLst>
        </pc:spChg>
        <pc:spChg chg="add del mod">
          <ac:chgData name="Binita Gupta (binitag)" userId="2e1667b5-636b-4c95-a3b3-a8a0dc9f68da" providerId="ADAL" clId="{DABD7EE4-12E4-5E43-BA3D-163C6BE2D2DC}" dt="2024-06-27T00:01:06.157" v="3975"/>
          <ac:spMkLst>
            <pc:docMk/>
            <pc:sldMk cId="2908804932" sldId="337"/>
            <ac:spMk id="9" creationId="{BE711202-56E2-1CA6-0E13-164A8C1DC804}"/>
          </ac:spMkLst>
        </pc:spChg>
        <pc:picChg chg="del mod">
          <ac:chgData name="Binita Gupta (binitag)" userId="2e1667b5-636b-4c95-a3b3-a8a0dc9f68da" providerId="ADAL" clId="{DABD7EE4-12E4-5E43-BA3D-163C6BE2D2DC}" dt="2024-06-27T02:28:22.203" v="3981" actId="478"/>
          <ac:picMkLst>
            <pc:docMk/>
            <pc:sldMk cId="2908804932" sldId="337"/>
            <ac:picMk id="7" creationId="{BE73BC3D-F55D-75B1-DB36-359E91A6DF62}"/>
          </ac:picMkLst>
        </pc:picChg>
        <pc:picChg chg="add del mod">
          <ac:chgData name="Binita Gupta (binitag)" userId="2e1667b5-636b-4c95-a3b3-a8a0dc9f68da" providerId="ADAL" clId="{DABD7EE4-12E4-5E43-BA3D-163C6BE2D2DC}" dt="2024-06-27T02:44:37.648" v="4221" actId="478"/>
          <ac:picMkLst>
            <pc:docMk/>
            <pc:sldMk cId="2908804932" sldId="337"/>
            <ac:picMk id="10" creationId="{477FAD31-3009-C49C-C2E2-9AF567927476}"/>
          </ac:picMkLst>
        </pc:picChg>
        <pc:picChg chg="add mod">
          <ac:chgData name="Binita Gupta (binitag)" userId="2e1667b5-636b-4c95-a3b3-a8a0dc9f68da" providerId="ADAL" clId="{DABD7EE4-12E4-5E43-BA3D-163C6BE2D2DC}" dt="2024-06-27T03:17:17.156" v="4761" actId="1076"/>
          <ac:picMkLst>
            <pc:docMk/>
            <pc:sldMk cId="2908804932" sldId="337"/>
            <ac:picMk id="11" creationId="{7DAEAC82-1670-A053-8D58-6536DD3993D2}"/>
          </ac:picMkLst>
        </pc:picChg>
      </pc:sldChg>
      <pc:sldChg chg="modSp mod">
        <pc:chgData name="Binita Gupta (binitag)" userId="2e1667b5-636b-4c95-a3b3-a8a0dc9f68da" providerId="ADAL" clId="{DABD7EE4-12E4-5E43-BA3D-163C6BE2D2DC}" dt="2024-06-27T03:44:13.368" v="5008" actId="20577"/>
        <pc:sldMkLst>
          <pc:docMk/>
          <pc:sldMk cId="3896037241" sldId="338"/>
        </pc:sldMkLst>
        <pc:spChg chg="mod">
          <ac:chgData name="Binita Gupta (binitag)" userId="2e1667b5-636b-4c95-a3b3-a8a0dc9f68da" providerId="ADAL" clId="{DABD7EE4-12E4-5E43-BA3D-163C6BE2D2DC}" dt="2024-06-26T18:05:35.955" v="1759" actId="20577"/>
          <ac:spMkLst>
            <pc:docMk/>
            <pc:sldMk cId="3896037241" sldId="338"/>
            <ac:spMk id="2" creationId="{DEAD83B3-13B3-9EDF-52C8-7D090407A6AC}"/>
          </ac:spMkLst>
        </pc:spChg>
        <pc:spChg chg="mod">
          <ac:chgData name="Binita Gupta (binitag)" userId="2e1667b5-636b-4c95-a3b3-a8a0dc9f68da" providerId="ADAL" clId="{DABD7EE4-12E4-5E43-BA3D-163C6BE2D2DC}" dt="2024-06-27T03:44:13.368" v="5008" actId="20577"/>
          <ac:spMkLst>
            <pc:docMk/>
            <pc:sldMk cId="3896037241" sldId="338"/>
            <ac:spMk id="3" creationId="{37D71A61-FF1C-EF62-837D-E985266B8028}"/>
          </ac:spMkLst>
        </pc:spChg>
      </pc:sldChg>
      <pc:sldChg chg="modSp mod">
        <pc:chgData name="Binita Gupta (binitag)" userId="2e1667b5-636b-4c95-a3b3-a8a0dc9f68da" providerId="ADAL" clId="{DABD7EE4-12E4-5E43-BA3D-163C6BE2D2DC}" dt="2024-06-27T03:59:25.298" v="5138" actId="14100"/>
        <pc:sldMkLst>
          <pc:docMk/>
          <pc:sldMk cId="3365892904" sldId="340"/>
        </pc:sldMkLst>
        <pc:spChg chg="mod">
          <ac:chgData name="Binita Gupta (binitag)" userId="2e1667b5-636b-4c95-a3b3-a8a0dc9f68da" providerId="ADAL" clId="{DABD7EE4-12E4-5E43-BA3D-163C6BE2D2DC}" dt="2024-06-27T03:59:25.298" v="5138" actId="14100"/>
          <ac:spMkLst>
            <pc:docMk/>
            <pc:sldMk cId="3365892904" sldId="340"/>
            <ac:spMk id="3" creationId="{0CEF7D4B-D7C0-B09C-0CAD-60C20F707A39}"/>
          </ac:spMkLst>
        </pc:spChg>
      </pc:sldChg>
      <pc:sldChg chg="del">
        <pc:chgData name="Binita Gupta (binitag)" userId="2e1667b5-636b-4c95-a3b3-a8a0dc9f68da" providerId="ADAL" clId="{DABD7EE4-12E4-5E43-BA3D-163C6BE2D2DC}" dt="2024-06-26T19:53:45.469" v="3741" actId="2696"/>
        <pc:sldMkLst>
          <pc:docMk/>
          <pc:sldMk cId="1895643782" sldId="341"/>
        </pc:sldMkLst>
      </pc:sldChg>
      <pc:sldChg chg="addSp delSp modSp mod">
        <pc:chgData name="Binita Gupta (binitag)" userId="2e1667b5-636b-4c95-a3b3-a8a0dc9f68da" providerId="ADAL" clId="{DABD7EE4-12E4-5E43-BA3D-163C6BE2D2DC}" dt="2024-06-27T03:59:33.657" v="5140" actId="404"/>
        <pc:sldMkLst>
          <pc:docMk/>
          <pc:sldMk cId="3655242441" sldId="342"/>
        </pc:sldMkLst>
        <pc:spChg chg="mod">
          <ac:chgData name="Binita Gupta (binitag)" userId="2e1667b5-636b-4c95-a3b3-a8a0dc9f68da" providerId="ADAL" clId="{DABD7EE4-12E4-5E43-BA3D-163C6BE2D2DC}" dt="2024-06-27T03:59:33.657" v="5140" actId="404"/>
          <ac:spMkLst>
            <pc:docMk/>
            <pc:sldMk cId="3655242441" sldId="342"/>
            <ac:spMk id="2" creationId="{00000000-0000-0000-0000-000000000000}"/>
          </ac:spMkLst>
        </pc:spChg>
        <pc:spChg chg="add del mod">
          <ac:chgData name="Binita Gupta (binitag)" userId="2e1667b5-636b-4c95-a3b3-a8a0dc9f68da" providerId="ADAL" clId="{DABD7EE4-12E4-5E43-BA3D-163C6BE2D2DC}" dt="2024-06-26T19:54:28.874" v="3749"/>
          <ac:spMkLst>
            <pc:docMk/>
            <pc:sldMk cId="3655242441" sldId="342"/>
            <ac:spMk id="3" creationId="{C28F2384-B39A-83A2-BDDC-607FC3F40DE6}"/>
          </ac:spMkLst>
        </pc:spChg>
      </pc:sldChg>
      <pc:sldChg chg="del">
        <pc:chgData name="Binita Gupta (binitag)" userId="2e1667b5-636b-4c95-a3b3-a8a0dc9f68da" providerId="ADAL" clId="{DABD7EE4-12E4-5E43-BA3D-163C6BE2D2DC}" dt="2024-06-26T19:53:46.272" v="3742" actId="2696"/>
        <pc:sldMkLst>
          <pc:docMk/>
          <pc:sldMk cId="622526950" sldId="343"/>
        </pc:sldMkLst>
      </pc:sldChg>
      <pc:sldChg chg="del">
        <pc:chgData name="Binita Gupta (binitag)" userId="2e1667b5-636b-4c95-a3b3-a8a0dc9f68da" providerId="ADAL" clId="{DABD7EE4-12E4-5E43-BA3D-163C6BE2D2DC}" dt="2024-06-26T19:53:51.629" v="3743" actId="2696"/>
        <pc:sldMkLst>
          <pc:docMk/>
          <pc:sldMk cId="794342857" sldId="344"/>
        </pc:sldMkLst>
      </pc:sldChg>
      <pc:sldChg chg="delSp modSp add mod">
        <pc:chgData name="Binita Gupta (binitag)" userId="2e1667b5-636b-4c95-a3b3-a8a0dc9f68da" providerId="ADAL" clId="{DABD7EE4-12E4-5E43-BA3D-163C6BE2D2DC}" dt="2024-06-27T03:47:12.106" v="5062" actId="20577"/>
        <pc:sldMkLst>
          <pc:docMk/>
          <pc:sldMk cId="2860031572" sldId="345"/>
        </pc:sldMkLst>
        <pc:spChg chg="mod">
          <ac:chgData name="Binita Gupta (binitag)" userId="2e1667b5-636b-4c95-a3b3-a8a0dc9f68da" providerId="ADAL" clId="{DABD7EE4-12E4-5E43-BA3D-163C6BE2D2DC}" dt="2024-06-26T19:50:37.130" v="3625" actId="20577"/>
          <ac:spMkLst>
            <pc:docMk/>
            <pc:sldMk cId="2860031572" sldId="345"/>
            <ac:spMk id="4097" creationId="{00000000-0000-0000-0000-000000000000}"/>
          </ac:spMkLst>
        </pc:spChg>
        <pc:spChg chg="mod">
          <ac:chgData name="Binita Gupta (binitag)" userId="2e1667b5-636b-4c95-a3b3-a8a0dc9f68da" providerId="ADAL" clId="{DABD7EE4-12E4-5E43-BA3D-163C6BE2D2DC}" dt="2024-06-27T03:47:12.106" v="5062" actId="20577"/>
          <ac:spMkLst>
            <pc:docMk/>
            <pc:sldMk cId="2860031572" sldId="345"/>
            <ac:spMk id="4098" creationId="{00000000-0000-0000-0000-000000000000}"/>
          </ac:spMkLst>
        </pc:spChg>
        <pc:picChg chg="del">
          <ac:chgData name="Binita Gupta (binitag)" userId="2e1667b5-636b-4c95-a3b3-a8a0dc9f68da" providerId="ADAL" clId="{DABD7EE4-12E4-5E43-BA3D-163C6BE2D2DC}" dt="2024-06-26T18:17:20.839" v="1950" actId="478"/>
          <ac:picMkLst>
            <pc:docMk/>
            <pc:sldMk cId="2860031572" sldId="345"/>
            <ac:picMk id="9" creationId="{B38BA916-495B-6285-770B-7E6A1238CB4A}"/>
          </ac:picMkLst>
        </pc:picChg>
      </pc:sldChg>
      <pc:sldChg chg="add del">
        <pc:chgData name="Binita Gupta (binitag)" userId="2e1667b5-636b-4c95-a3b3-a8a0dc9f68da" providerId="ADAL" clId="{DABD7EE4-12E4-5E43-BA3D-163C6BE2D2DC}" dt="2024-06-27T02:50:23.430" v="4337" actId="2696"/>
        <pc:sldMkLst>
          <pc:docMk/>
          <pc:sldMk cId="4004432693" sldId="346"/>
        </pc:sldMkLst>
      </pc:sldChg>
      <pc:sldMasterChg chg="delSp modSp mod modSldLayout">
        <pc:chgData name="Binita Gupta (binitag)" userId="2e1667b5-636b-4c95-a3b3-a8a0dc9f68da" providerId="ADAL" clId="{DABD7EE4-12E4-5E43-BA3D-163C6BE2D2DC}" dt="2024-06-27T00:01:22.671" v="3979" actId="478"/>
        <pc:sldMasterMkLst>
          <pc:docMk/>
          <pc:sldMasterMk cId="0" sldId="2147483648"/>
        </pc:sldMasterMkLst>
        <pc:spChg chg="del">
          <ac:chgData name="Binita Gupta (binitag)" userId="2e1667b5-636b-4c95-a3b3-a8a0dc9f68da" providerId="ADAL" clId="{DABD7EE4-12E4-5E43-BA3D-163C6BE2D2DC}" dt="2024-06-27T00:01:22.671" v="3979" actId="478"/>
          <ac:spMkLst>
            <pc:docMk/>
            <pc:sldMasterMk cId="0" sldId="2147483648"/>
            <ac:spMk id="3" creationId="{DB0AC974-48F9-2C8E-B99B-BC9C8772C5B5}"/>
          </ac:spMkLst>
        </pc:spChg>
        <pc:spChg chg="mod">
          <ac:chgData name="Binita Gupta (binitag)" userId="2e1667b5-636b-4c95-a3b3-a8a0dc9f68da" providerId="ADAL" clId="{DABD7EE4-12E4-5E43-BA3D-163C6BE2D2DC}" dt="2024-06-26T19:54:36.250" v="3751" actId="20577"/>
          <ac:spMkLst>
            <pc:docMk/>
            <pc:sldMasterMk cId="0" sldId="2147483648"/>
            <ac:spMk id="10" creationId="{00000000-0000-0000-0000-000000000000}"/>
          </ac:spMkLst>
        </pc:spChg>
        <pc:sldLayoutChg chg="addSp delSp modSp mod">
          <pc:chgData name="Binita Gupta (binitag)" userId="2e1667b5-636b-4c95-a3b3-a8a0dc9f68da" providerId="ADAL" clId="{DABD7EE4-12E4-5E43-BA3D-163C6BE2D2DC}" dt="2024-06-27T00:01:14.776" v="3978"/>
          <pc:sldLayoutMkLst>
            <pc:docMk/>
            <pc:sldMasterMk cId="0" sldId="2147483648"/>
            <pc:sldLayoutMk cId="0" sldId="2147483652"/>
          </pc:sldLayoutMkLst>
          <pc:spChg chg="add del mod">
            <ac:chgData name="Binita Gupta (binitag)" userId="2e1667b5-636b-4c95-a3b3-a8a0dc9f68da" providerId="ADAL" clId="{DABD7EE4-12E4-5E43-BA3D-163C6BE2D2DC}" dt="2024-06-27T00:01:14.776" v="3978"/>
            <ac:spMkLst>
              <pc:docMk/>
              <pc:sldMasterMk cId="0" sldId="2147483648"/>
              <pc:sldLayoutMk cId="0" sldId="2147483652"/>
              <ac:spMk id="8" creationId="{0FA272D6-E480-1DD8-B5C7-03AADE77BE77}"/>
            </ac:spMkLst>
          </pc:spChg>
        </pc:sldLayoutChg>
      </pc:sldMasterChg>
    </pc:docChg>
  </pc:docChgLst>
  <pc:docChgLst>
    <pc:chgData name="Binita Gupta (binitag)" userId="2e1667b5-636b-4c95-a3b3-a8a0dc9f68da" providerId="ADAL" clId="{3081AB96-31AA-9A45-A4D9-6B2345ABCCBC}"/>
    <pc:docChg chg="undo custSel addSld delSld modSld sldOrd modMainMaster">
      <pc:chgData name="Binita Gupta (binitag)" userId="2e1667b5-636b-4c95-a3b3-a8a0dc9f68da" providerId="ADAL" clId="{3081AB96-31AA-9A45-A4D9-6B2345ABCCBC}" dt="2024-04-29T06:25:27.523" v="16964" actId="20577"/>
      <pc:docMkLst>
        <pc:docMk/>
      </pc:docMkLst>
      <pc:sldChg chg="modSp del mod">
        <pc:chgData name="Binita Gupta (binitag)" userId="2e1667b5-636b-4c95-a3b3-a8a0dc9f68da" providerId="ADAL" clId="{3081AB96-31AA-9A45-A4D9-6B2345ABCCBC}" dt="2024-03-08T20:29:39.075" v="44" actId="2696"/>
        <pc:sldMkLst>
          <pc:docMk/>
          <pc:sldMk cId="0" sldId="256"/>
        </pc:sldMkLst>
        <pc:spChg chg="mod">
          <ac:chgData name="Binita Gupta (binitag)" userId="2e1667b5-636b-4c95-a3b3-a8a0dc9f68da" providerId="ADAL" clId="{3081AB96-31AA-9A45-A4D9-6B2345ABCCBC}" dt="2024-03-08T20:28:06.565" v="41" actId="20577"/>
          <ac:spMkLst>
            <pc:docMk/>
            <pc:sldMk cId="0" sldId="256"/>
            <ac:spMk id="3073" creationId="{00000000-0000-0000-0000-000000000000}"/>
          </ac:spMkLst>
        </pc:spChg>
      </pc:sldChg>
      <pc:sldChg chg="del">
        <pc:chgData name="Binita Gupta (binitag)" userId="2e1667b5-636b-4c95-a3b3-a8a0dc9f68da" providerId="ADAL" clId="{3081AB96-31AA-9A45-A4D9-6B2345ABCCBC}" dt="2024-03-10T06:35:28.925" v="13797" actId="2696"/>
        <pc:sldMkLst>
          <pc:docMk/>
          <pc:sldMk cId="0" sldId="264"/>
        </pc:sldMkLst>
      </pc:sldChg>
      <pc:sldChg chg="modSp del mod">
        <pc:chgData name="Binita Gupta (binitag)" userId="2e1667b5-636b-4c95-a3b3-a8a0dc9f68da" providerId="ADAL" clId="{3081AB96-31AA-9A45-A4D9-6B2345ABCCBC}" dt="2024-03-10T06:35:28.921" v="13795" actId="2696"/>
        <pc:sldMkLst>
          <pc:docMk/>
          <pc:sldMk cId="2470693909" sldId="312"/>
        </pc:sldMkLst>
        <pc:spChg chg="mod">
          <ac:chgData name="Binita Gupta (binitag)" userId="2e1667b5-636b-4c95-a3b3-a8a0dc9f68da" providerId="ADAL" clId="{3081AB96-31AA-9A45-A4D9-6B2345ABCCBC}" dt="2024-03-09T00:38:56.978" v="1017" actId="20577"/>
          <ac:spMkLst>
            <pc:docMk/>
            <pc:sldMk cId="2470693909" sldId="312"/>
            <ac:spMk id="4097" creationId="{00000000-0000-0000-0000-000000000000}"/>
          </ac:spMkLst>
        </pc:spChg>
        <pc:spChg chg="mod">
          <ac:chgData name="Binita Gupta (binitag)" userId="2e1667b5-636b-4c95-a3b3-a8a0dc9f68da" providerId="ADAL" clId="{3081AB96-31AA-9A45-A4D9-6B2345ABCCBC}" dt="2024-03-09T00:45:09.850" v="1098"/>
          <ac:spMkLst>
            <pc:docMk/>
            <pc:sldMk cId="2470693909" sldId="312"/>
            <ac:spMk id="4098" creationId="{00000000-0000-0000-0000-000000000000}"/>
          </ac:spMkLst>
        </pc:spChg>
      </pc:sldChg>
      <pc:sldChg chg="del">
        <pc:chgData name="Binita Gupta (binitag)" userId="2e1667b5-636b-4c95-a3b3-a8a0dc9f68da" providerId="ADAL" clId="{3081AB96-31AA-9A45-A4D9-6B2345ABCCBC}" dt="2024-03-10T06:35:28.927" v="13798" actId="2696"/>
        <pc:sldMkLst>
          <pc:docMk/>
          <pc:sldMk cId="53126868" sldId="315"/>
        </pc:sldMkLst>
      </pc:sldChg>
      <pc:sldChg chg="del">
        <pc:chgData name="Binita Gupta (binitag)" userId="2e1667b5-636b-4c95-a3b3-a8a0dc9f68da" providerId="ADAL" clId="{3081AB96-31AA-9A45-A4D9-6B2345ABCCBC}" dt="2024-03-10T06:35:28.984" v="13805" actId="2696"/>
        <pc:sldMkLst>
          <pc:docMk/>
          <pc:sldMk cId="107204596" sldId="316"/>
        </pc:sldMkLst>
      </pc:sldChg>
      <pc:sldChg chg="del">
        <pc:chgData name="Binita Gupta (binitag)" userId="2e1667b5-636b-4c95-a3b3-a8a0dc9f68da" providerId="ADAL" clId="{3081AB96-31AA-9A45-A4D9-6B2345ABCCBC}" dt="2024-03-10T06:35:28.917" v="13793" actId="2696"/>
        <pc:sldMkLst>
          <pc:docMk/>
          <pc:sldMk cId="1846169565" sldId="318"/>
        </pc:sldMkLst>
      </pc:sldChg>
      <pc:sldChg chg="del">
        <pc:chgData name="Binita Gupta (binitag)" userId="2e1667b5-636b-4c95-a3b3-a8a0dc9f68da" providerId="ADAL" clId="{3081AB96-31AA-9A45-A4D9-6B2345ABCCBC}" dt="2024-03-10T06:35:28.933" v="13799" actId="2696"/>
        <pc:sldMkLst>
          <pc:docMk/>
          <pc:sldMk cId="3810868281" sldId="319"/>
        </pc:sldMkLst>
      </pc:sldChg>
      <pc:sldChg chg="del">
        <pc:chgData name="Binita Gupta (binitag)" userId="2e1667b5-636b-4c95-a3b3-a8a0dc9f68da" providerId="ADAL" clId="{3081AB96-31AA-9A45-A4D9-6B2345ABCCBC}" dt="2024-03-10T06:35:28.937" v="13801" actId="2696"/>
        <pc:sldMkLst>
          <pc:docMk/>
          <pc:sldMk cId="4031054300" sldId="320"/>
        </pc:sldMkLst>
      </pc:sldChg>
      <pc:sldChg chg="del">
        <pc:chgData name="Binita Gupta (binitag)" userId="2e1667b5-636b-4c95-a3b3-a8a0dc9f68da" providerId="ADAL" clId="{3081AB96-31AA-9A45-A4D9-6B2345ABCCBC}" dt="2024-03-10T06:35:28.978" v="13803" actId="2696"/>
        <pc:sldMkLst>
          <pc:docMk/>
          <pc:sldMk cId="3930847488" sldId="321"/>
        </pc:sldMkLst>
      </pc:sldChg>
      <pc:sldChg chg="del">
        <pc:chgData name="Binita Gupta (binitag)" userId="2e1667b5-636b-4c95-a3b3-a8a0dc9f68da" providerId="ADAL" clId="{3081AB96-31AA-9A45-A4D9-6B2345ABCCBC}" dt="2024-03-10T06:35:28.982" v="13804" actId="2696"/>
        <pc:sldMkLst>
          <pc:docMk/>
          <pc:sldMk cId="873720385" sldId="323"/>
        </pc:sldMkLst>
      </pc:sldChg>
      <pc:sldChg chg="del">
        <pc:chgData name="Binita Gupta (binitag)" userId="2e1667b5-636b-4c95-a3b3-a8a0dc9f68da" providerId="ADAL" clId="{3081AB96-31AA-9A45-A4D9-6B2345ABCCBC}" dt="2024-03-10T06:35:28.919" v="13794" actId="2696"/>
        <pc:sldMkLst>
          <pc:docMk/>
          <pc:sldMk cId="2653325130" sldId="324"/>
        </pc:sldMkLst>
      </pc:sldChg>
      <pc:sldChg chg="del">
        <pc:chgData name="Binita Gupta (binitag)" userId="2e1667b5-636b-4c95-a3b3-a8a0dc9f68da" providerId="ADAL" clId="{3081AB96-31AA-9A45-A4D9-6B2345ABCCBC}" dt="2024-03-10T06:35:28.924" v="13796" actId="2696"/>
        <pc:sldMkLst>
          <pc:docMk/>
          <pc:sldMk cId="451964437" sldId="325"/>
        </pc:sldMkLst>
      </pc:sldChg>
      <pc:sldChg chg="modSp add mod">
        <pc:chgData name="Binita Gupta (binitag)" userId="2e1667b5-636b-4c95-a3b3-a8a0dc9f68da" providerId="ADAL" clId="{3081AB96-31AA-9A45-A4D9-6B2345ABCCBC}" dt="2024-04-29T00:44:48.693" v="14020"/>
        <pc:sldMkLst>
          <pc:docMk/>
          <pc:sldMk cId="0" sldId="326"/>
        </pc:sldMkLst>
        <pc:spChg chg="mod">
          <ac:chgData name="Binita Gupta (binitag)" userId="2e1667b5-636b-4c95-a3b3-a8a0dc9f68da" providerId="ADAL" clId="{3081AB96-31AA-9A45-A4D9-6B2345ABCCBC}" dt="2024-03-08T20:29:09.771" v="43"/>
          <ac:spMkLst>
            <pc:docMk/>
            <pc:sldMk cId="0" sldId="326"/>
            <ac:spMk id="3073" creationId="{00000000-0000-0000-0000-000000000000}"/>
          </ac:spMkLst>
        </pc:spChg>
        <pc:graphicFrameChg chg="mod">
          <ac:chgData name="Binita Gupta (binitag)" userId="2e1667b5-636b-4c95-a3b3-a8a0dc9f68da" providerId="ADAL" clId="{3081AB96-31AA-9A45-A4D9-6B2345ABCCBC}" dt="2024-04-29T00:44:48.693" v="14020"/>
          <ac:graphicFrameMkLst>
            <pc:docMk/>
            <pc:sldMk cId="0" sldId="326"/>
            <ac:graphicFrameMk id="3075" creationId="{00000000-0000-0000-0000-000000000000}"/>
          </ac:graphicFrameMkLst>
        </pc:graphicFrameChg>
      </pc:sldChg>
      <pc:sldChg chg="add del">
        <pc:chgData name="Binita Gupta (binitag)" userId="2e1667b5-636b-4c95-a3b3-a8a0dc9f68da" providerId="ADAL" clId="{3081AB96-31AA-9A45-A4D9-6B2345ABCCBC}" dt="2024-03-10T06:35:28.986" v="13806" actId="2696"/>
        <pc:sldMkLst>
          <pc:docMk/>
          <pc:sldMk cId="852774429" sldId="327"/>
        </pc:sldMkLst>
      </pc:sldChg>
      <pc:sldChg chg="modSp add mod ord">
        <pc:chgData name="Binita Gupta (binitag)" userId="2e1667b5-636b-4c95-a3b3-a8a0dc9f68da" providerId="ADAL" clId="{3081AB96-31AA-9A45-A4D9-6B2345ABCCBC}" dt="2024-04-29T05:16:07.632" v="15864" actId="113"/>
        <pc:sldMkLst>
          <pc:docMk/>
          <pc:sldMk cId="1564151962" sldId="328"/>
        </pc:sldMkLst>
        <pc:spChg chg="mod">
          <ac:chgData name="Binita Gupta (binitag)" userId="2e1667b5-636b-4c95-a3b3-a8a0dc9f68da" providerId="ADAL" clId="{3081AB96-31AA-9A45-A4D9-6B2345ABCCBC}" dt="2024-04-29T05:16:07.632" v="15864" actId="113"/>
          <ac:spMkLst>
            <pc:docMk/>
            <pc:sldMk cId="1564151962" sldId="328"/>
            <ac:spMk id="4098" creationId="{00000000-0000-0000-0000-000000000000}"/>
          </ac:spMkLst>
        </pc:spChg>
      </pc:sldChg>
      <pc:sldChg chg="addSp delSp modSp add mod ord">
        <pc:chgData name="Binita Gupta (binitag)" userId="2e1667b5-636b-4c95-a3b3-a8a0dc9f68da" providerId="ADAL" clId="{3081AB96-31AA-9A45-A4D9-6B2345ABCCBC}" dt="2024-04-29T05:16:16.696" v="15865" actId="113"/>
        <pc:sldMkLst>
          <pc:docMk/>
          <pc:sldMk cId="32534514" sldId="329"/>
        </pc:sldMkLst>
        <pc:spChg chg="mod">
          <ac:chgData name="Binita Gupta (binitag)" userId="2e1667b5-636b-4c95-a3b3-a8a0dc9f68da" providerId="ADAL" clId="{3081AB96-31AA-9A45-A4D9-6B2345ABCCBC}" dt="2024-04-29T01:34:44.213" v="14638" actId="14100"/>
          <ac:spMkLst>
            <pc:docMk/>
            <pc:sldMk cId="32534514" sldId="329"/>
            <ac:spMk id="4097" creationId="{00000000-0000-0000-0000-000000000000}"/>
          </ac:spMkLst>
        </pc:spChg>
        <pc:spChg chg="mod">
          <ac:chgData name="Binita Gupta (binitag)" userId="2e1667b5-636b-4c95-a3b3-a8a0dc9f68da" providerId="ADAL" clId="{3081AB96-31AA-9A45-A4D9-6B2345ABCCBC}" dt="2024-04-29T05:16:16.696" v="15865" actId="113"/>
          <ac:spMkLst>
            <pc:docMk/>
            <pc:sldMk cId="32534514" sldId="329"/>
            <ac:spMk id="4098" creationId="{00000000-0000-0000-0000-000000000000}"/>
          </ac:spMkLst>
        </pc:spChg>
        <pc:picChg chg="add del mod">
          <ac:chgData name="Binita Gupta (binitag)" userId="2e1667b5-636b-4c95-a3b3-a8a0dc9f68da" providerId="ADAL" clId="{3081AB96-31AA-9A45-A4D9-6B2345ABCCBC}" dt="2024-03-09T07:35:12.820" v="3116" actId="478"/>
          <ac:picMkLst>
            <pc:docMk/>
            <pc:sldMk cId="32534514" sldId="329"/>
            <ac:picMk id="2" creationId="{D98923F0-14DB-8637-4A39-6FE3B39BDA7D}"/>
          </ac:picMkLst>
        </pc:picChg>
        <pc:picChg chg="add del mod">
          <ac:chgData name="Binita Gupta (binitag)" userId="2e1667b5-636b-4c95-a3b3-a8a0dc9f68da" providerId="ADAL" clId="{3081AB96-31AA-9A45-A4D9-6B2345ABCCBC}" dt="2024-03-09T07:37:02.757" v="3151" actId="478"/>
          <ac:picMkLst>
            <pc:docMk/>
            <pc:sldMk cId="32534514" sldId="329"/>
            <ac:picMk id="3" creationId="{4D51B105-E17C-9C84-987E-404F7F35BD64}"/>
          </ac:picMkLst>
        </pc:picChg>
        <pc:picChg chg="add mod">
          <ac:chgData name="Binita Gupta (binitag)" userId="2e1667b5-636b-4c95-a3b3-a8a0dc9f68da" providerId="ADAL" clId="{3081AB96-31AA-9A45-A4D9-6B2345ABCCBC}" dt="2024-03-09T07:37:10.374" v="3153"/>
          <ac:picMkLst>
            <pc:docMk/>
            <pc:sldMk cId="32534514" sldId="329"/>
            <ac:picMk id="7" creationId="{5A2D5F5F-3AC8-6CBA-FFDC-A3E743ABDDDF}"/>
          </ac:picMkLst>
        </pc:picChg>
        <pc:picChg chg="add del mod">
          <ac:chgData name="Binita Gupta (binitag)" userId="2e1667b5-636b-4c95-a3b3-a8a0dc9f68da" providerId="ADAL" clId="{3081AB96-31AA-9A45-A4D9-6B2345ABCCBC}" dt="2024-03-09T07:50:11.048" v="3490" actId="478"/>
          <ac:picMkLst>
            <pc:docMk/>
            <pc:sldMk cId="32534514" sldId="329"/>
            <ac:picMk id="8" creationId="{E69441A4-FB3E-B2BE-77FE-C350F3B50FB2}"/>
          </ac:picMkLst>
        </pc:picChg>
        <pc:picChg chg="add mod">
          <ac:chgData name="Binita Gupta (binitag)" userId="2e1667b5-636b-4c95-a3b3-a8a0dc9f68da" providerId="ADAL" clId="{3081AB96-31AA-9A45-A4D9-6B2345ABCCBC}" dt="2024-04-29T01:33:55.131" v="14581" actId="1076"/>
          <ac:picMkLst>
            <pc:docMk/>
            <pc:sldMk cId="32534514" sldId="329"/>
            <ac:picMk id="9" creationId="{B38BA916-495B-6285-770B-7E6A1238CB4A}"/>
          </ac:picMkLst>
        </pc:picChg>
      </pc:sldChg>
      <pc:sldChg chg="add del">
        <pc:chgData name="Binita Gupta (binitag)" userId="2e1667b5-636b-4c95-a3b3-a8a0dc9f68da" providerId="ADAL" clId="{3081AB96-31AA-9A45-A4D9-6B2345ABCCBC}" dt="2024-03-10T06:35:28.935" v="13800" actId="2696"/>
        <pc:sldMkLst>
          <pc:docMk/>
          <pc:sldMk cId="1967403648" sldId="330"/>
        </pc:sldMkLst>
      </pc:sldChg>
      <pc:sldChg chg="addSp delSp modSp add mod ord">
        <pc:chgData name="Binita Gupta (binitag)" userId="2e1667b5-636b-4c95-a3b3-a8a0dc9f68da" providerId="ADAL" clId="{3081AB96-31AA-9A45-A4D9-6B2345ABCCBC}" dt="2024-04-29T05:16:31.306" v="15866" actId="113"/>
        <pc:sldMkLst>
          <pc:docMk/>
          <pc:sldMk cId="3065255517" sldId="331"/>
        </pc:sldMkLst>
        <pc:spChg chg="mod">
          <ac:chgData name="Binita Gupta (binitag)" userId="2e1667b5-636b-4c95-a3b3-a8a0dc9f68da" providerId="ADAL" clId="{3081AB96-31AA-9A45-A4D9-6B2345ABCCBC}" dt="2024-03-09T21:10:27.744" v="6967" actId="20577"/>
          <ac:spMkLst>
            <pc:docMk/>
            <pc:sldMk cId="3065255517" sldId="331"/>
            <ac:spMk id="4097" creationId="{00000000-0000-0000-0000-000000000000}"/>
          </ac:spMkLst>
        </pc:spChg>
        <pc:spChg chg="mod">
          <ac:chgData name="Binita Gupta (binitag)" userId="2e1667b5-636b-4c95-a3b3-a8a0dc9f68da" providerId="ADAL" clId="{3081AB96-31AA-9A45-A4D9-6B2345ABCCBC}" dt="2024-04-29T05:16:31.306" v="15866" actId="113"/>
          <ac:spMkLst>
            <pc:docMk/>
            <pc:sldMk cId="3065255517" sldId="331"/>
            <ac:spMk id="4098" creationId="{00000000-0000-0000-0000-000000000000}"/>
          </ac:spMkLst>
        </pc:spChg>
        <pc:picChg chg="add del mod">
          <ac:chgData name="Binita Gupta (binitag)" userId="2e1667b5-636b-4c95-a3b3-a8a0dc9f68da" providerId="ADAL" clId="{3081AB96-31AA-9A45-A4D9-6B2345ABCCBC}" dt="2024-03-10T00:02:05.310" v="8812" actId="478"/>
          <ac:picMkLst>
            <pc:docMk/>
            <pc:sldMk cId="3065255517" sldId="331"/>
            <ac:picMk id="2" creationId="{9A3E7345-87AF-4E61-C604-7B87D10B598F}"/>
          </ac:picMkLst>
        </pc:picChg>
        <pc:picChg chg="add mod">
          <ac:chgData name="Binita Gupta (binitag)" userId="2e1667b5-636b-4c95-a3b3-a8a0dc9f68da" providerId="ADAL" clId="{3081AB96-31AA-9A45-A4D9-6B2345ABCCBC}" dt="2024-04-29T01:50:10.012" v="14770" actId="14100"/>
          <ac:picMkLst>
            <pc:docMk/>
            <pc:sldMk cId="3065255517" sldId="331"/>
            <ac:picMk id="2" creationId="{CC01D55E-7E0F-F33F-B764-73BD088EA4BB}"/>
          </ac:picMkLst>
        </pc:picChg>
        <pc:picChg chg="add del mod">
          <ac:chgData name="Binita Gupta (binitag)" userId="2e1667b5-636b-4c95-a3b3-a8a0dc9f68da" providerId="ADAL" clId="{3081AB96-31AA-9A45-A4D9-6B2345ABCCBC}" dt="2024-03-10T04:22:13.126" v="10196" actId="478"/>
          <ac:picMkLst>
            <pc:docMk/>
            <pc:sldMk cId="3065255517" sldId="331"/>
            <ac:picMk id="3" creationId="{8B78882E-705E-9A11-0D6B-CF95B07AB73D}"/>
          </ac:picMkLst>
        </pc:picChg>
        <pc:picChg chg="add del mod">
          <ac:chgData name="Binita Gupta (binitag)" userId="2e1667b5-636b-4c95-a3b3-a8a0dc9f68da" providerId="ADAL" clId="{3081AB96-31AA-9A45-A4D9-6B2345ABCCBC}" dt="2024-03-10T04:24:46.683" v="10216" actId="478"/>
          <ac:picMkLst>
            <pc:docMk/>
            <pc:sldMk cId="3065255517" sldId="331"/>
            <ac:picMk id="7" creationId="{65C5B2DD-EB12-7588-B35A-9BB34273EFE3}"/>
          </ac:picMkLst>
        </pc:picChg>
        <pc:picChg chg="add del mod">
          <ac:chgData name="Binita Gupta (binitag)" userId="2e1667b5-636b-4c95-a3b3-a8a0dc9f68da" providerId="ADAL" clId="{3081AB96-31AA-9A45-A4D9-6B2345ABCCBC}" dt="2024-04-29T01:48:55.192" v="14756" actId="478"/>
          <ac:picMkLst>
            <pc:docMk/>
            <pc:sldMk cId="3065255517" sldId="331"/>
            <ac:picMk id="8" creationId="{7476A95C-85BE-8743-73CD-FC5789F37EFD}"/>
          </ac:picMkLst>
        </pc:picChg>
      </pc:sldChg>
      <pc:sldChg chg="add del">
        <pc:chgData name="Binita Gupta (binitag)" userId="2e1667b5-636b-4c95-a3b3-a8a0dc9f68da" providerId="ADAL" clId="{3081AB96-31AA-9A45-A4D9-6B2345ABCCBC}" dt="2024-03-10T06:35:28.964" v="13802" actId="2696"/>
        <pc:sldMkLst>
          <pc:docMk/>
          <pc:sldMk cId="3945771404" sldId="332"/>
        </pc:sldMkLst>
      </pc:sldChg>
      <pc:sldChg chg="addSp delSp modSp add mod">
        <pc:chgData name="Binita Gupta (binitag)" userId="2e1667b5-636b-4c95-a3b3-a8a0dc9f68da" providerId="ADAL" clId="{3081AB96-31AA-9A45-A4D9-6B2345ABCCBC}" dt="2024-04-29T05:17:00.101" v="15871" actId="1076"/>
        <pc:sldMkLst>
          <pc:docMk/>
          <pc:sldMk cId="4065250037" sldId="333"/>
        </pc:sldMkLst>
        <pc:spChg chg="add mod">
          <ac:chgData name="Binita Gupta (binitag)" userId="2e1667b5-636b-4c95-a3b3-a8a0dc9f68da" providerId="ADAL" clId="{3081AB96-31AA-9A45-A4D9-6B2345ABCCBC}" dt="2024-04-29T03:02:46.721" v="15335" actId="14100"/>
          <ac:spMkLst>
            <pc:docMk/>
            <pc:sldMk cId="4065250037" sldId="333"/>
            <ac:spMk id="2" creationId="{2378191A-0160-C64D-6E8B-CCF0C5CA1C5F}"/>
          </ac:spMkLst>
        </pc:spChg>
        <pc:spChg chg="mod">
          <ac:chgData name="Binita Gupta (binitag)" userId="2e1667b5-636b-4c95-a3b3-a8a0dc9f68da" providerId="ADAL" clId="{3081AB96-31AA-9A45-A4D9-6B2345ABCCBC}" dt="2024-04-29T03:01:13.723" v="15240" actId="14100"/>
          <ac:spMkLst>
            <pc:docMk/>
            <pc:sldMk cId="4065250037" sldId="333"/>
            <ac:spMk id="4097" creationId="{00000000-0000-0000-0000-000000000000}"/>
          </ac:spMkLst>
        </pc:spChg>
        <pc:spChg chg="mod">
          <ac:chgData name="Binita Gupta (binitag)" userId="2e1667b5-636b-4c95-a3b3-a8a0dc9f68da" providerId="ADAL" clId="{3081AB96-31AA-9A45-A4D9-6B2345ABCCBC}" dt="2024-04-29T05:17:00.101" v="15871" actId="1076"/>
          <ac:spMkLst>
            <pc:docMk/>
            <pc:sldMk cId="4065250037" sldId="333"/>
            <ac:spMk id="4098" creationId="{00000000-0000-0000-0000-000000000000}"/>
          </ac:spMkLst>
        </pc:spChg>
        <pc:picChg chg="del">
          <ac:chgData name="Binita Gupta (binitag)" userId="2e1667b5-636b-4c95-a3b3-a8a0dc9f68da" providerId="ADAL" clId="{3081AB96-31AA-9A45-A4D9-6B2345ABCCBC}" dt="2024-03-09T08:10:25.817" v="4470" actId="478"/>
          <ac:picMkLst>
            <pc:docMk/>
            <pc:sldMk cId="4065250037" sldId="333"/>
            <ac:picMk id="9" creationId="{B38BA916-495B-6285-770B-7E6A1238CB4A}"/>
          </ac:picMkLst>
        </pc:picChg>
      </pc:sldChg>
      <pc:sldChg chg="addSp delSp modSp new mod">
        <pc:chgData name="Binita Gupta (binitag)" userId="2e1667b5-636b-4c95-a3b3-a8a0dc9f68da" providerId="ADAL" clId="{3081AB96-31AA-9A45-A4D9-6B2345ABCCBC}" dt="2024-04-29T06:08:30.451" v="16604" actId="20577"/>
        <pc:sldMkLst>
          <pc:docMk/>
          <pc:sldMk cId="2043247713" sldId="334"/>
        </pc:sldMkLst>
        <pc:spChg chg="mod">
          <ac:chgData name="Binita Gupta (binitag)" userId="2e1667b5-636b-4c95-a3b3-a8a0dc9f68da" providerId="ADAL" clId="{3081AB96-31AA-9A45-A4D9-6B2345ABCCBC}" dt="2024-04-29T06:05:11.186" v="16564" actId="20577"/>
          <ac:spMkLst>
            <pc:docMk/>
            <pc:sldMk cId="2043247713" sldId="334"/>
            <ac:spMk id="2" creationId="{DEAD83B3-13B3-9EDF-52C8-7D090407A6AC}"/>
          </ac:spMkLst>
        </pc:spChg>
        <pc:spChg chg="mod">
          <ac:chgData name="Binita Gupta (binitag)" userId="2e1667b5-636b-4c95-a3b3-a8a0dc9f68da" providerId="ADAL" clId="{3081AB96-31AA-9A45-A4D9-6B2345ABCCBC}" dt="2024-04-29T06:08:30.451" v="16604" actId="20577"/>
          <ac:spMkLst>
            <pc:docMk/>
            <pc:sldMk cId="2043247713" sldId="334"/>
            <ac:spMk id="3" creationId="{37D71A61-FF1C-EF62-837D-E985266B8028}"/>
          </ac:spMkLst>
        </pc:spChg>
        <pc:picChg chg="add mod">
          <ac:chgData name="Binita Gupta (binitag)" userId="2e1667b5-636b-4c95-a3b3-a8a0dc9f68da" providerId="ADAL" clId="{3081AB96-31AA-9A45-A4D9-6B2345ABCCBC}" dt="2024-04-29T05:29:12.969" v="16411" actId="1076"/>
          <ac:picMkLst>
            <pc:docMk/>
            <pc:sldMk cId="2043247713" sldId="334"/>
            <ac:picMk id="7" creationId="{AB167ECA-E35F-E3F4-BA2D-6CA998876A26}"/>
          </ac:picMkLst>
        </pc:picChg>
        <pc:picChg chg="add del mod">
          <ac:chgData name="Binita Gupta (binitag)" userId="2e1667b5-636b-4c95-a3b3-a8a0dc9f68da" providerId="ADAL" clId="{3081AB96-31AA-9A45-A4D9-6B2345ABCCBC}" dt="2024-03-10T03:39:20.909" v="8850" actId="478"/>
          <ac:picMkLst>
            <pc:docMk/>
            <pc:sldMk cId="2043247713" sldId="334"/>
            <ac:picMk id="7" creationId="{D5559613-AF11-C6B7-0A5C-56263DD4AB1A}"/>
          </ac:picMkLst>
        </pc:picChg>
        <pc:picChg chg="add del mod">
          <ac:chgData name="Binita Gupta (binitag)" userId="2e1667b5-636b-4c95-a3b3-a8a0dc9f68da" providerId="ADAL" clId="{3081AB96-31AA-9A45-A4D9-6B2345ABCCBC}" dt="2024-03-10T04:26:28.344" v="10220" actId="478"/>
          <ac:picMkLst>
            <pc:docMk/>
            <pc:sldMk cId="2043247713" sldId="334"/>
            <ac:picMk id="8" creationId="{773CB300-67F3-9393-E5B5-5120BE97FAC9}"/>
          </ac:picMkLst>
        </pc:picChg>
        <pc:picChg chg="add del mod">
          <ac:chgData name="Binita Gupta (binitag)" userId="2e1667b5-636b-4c95-a3b3-a8a0dc9f68da" providerId="ADAL" clId="{3081AB96-31AA-9A45-A4D9-6B2345ABCCBC}" dt="2024-04-29T03:08:44.149" v="15506" actId="478"/>
          <ac:picMkLst>
            <pc:docMk/>
            <pc:sldMk cId="2043247713" sldId="334"/>
            <ac:picMk id="9" creationId="{1B942DE5-C0EA-24A9-1093-BABD831DBE6F}"/>
          </ac:picMkLst>
        </pc:picChg>
      </pc:sldChg>
      <pc:sldChg chg="modSp add mod">
        <pc:chgData name="Binita Gupta (binitag)" userId="2e1667b5-636b-4c95-a3b3-a8a0dc9f68da" providerId="ADAL" clId="{3081AB96-31AA-9A45-A4D9-6B2345ABCCBC}" dt="2024-04-29T06:25:27.523" v="16964" actId="20577"/>
        <pc:sldMkLst>
          <pc:docMk/>
          <pc:sldMk cId="359900838" sldId="335"/>
        </pc:sldMkLst>
        <pc:spChg chg="mod">
          <ac:chgData name="Binita Gupta (binitag)" userId="2e1667b5-636b-4c95-a3b3-a8a0dc9f68da" providerId="ADAL" clId="{3081AB96-31AA-9A45-A4D9-6B2345ABCCBC}" dt="2024-03-10T04:44:58.178" v="11114" actId="20577"/>
          <ac:spMkLst>
            <pc:docMk/>
            <pc:sldMk cId="359900838" sldId="335"/>
            <ac:spMk id="2" creationId="{DEAD83B3-13B3-9EDF-52C8-7D090407A6AC}"/>
          </ac:spMkLst>
        </pc:spChg>
        <pc:spChg chg="mod">
          <ac:chgData name="Binita Gupta (binitag)" userId="2e1667b5-636b-4c95-a3b3-a8a0dc9f68da" providerId="ADAL" clId="{3081AB96-31AA-9A45-A4D9-6B2345ABCCBC}" dt="2024-04-29T06:25:27.523" v="16964" actId="20577"/>
          <ac:spMkLst>
            <pc:docMk/>
            <pc:sldMk cId="359900838" sldId="335"/>
            <ac:spMk id="3" creationId="{37D71A61-FF1C-EF62-837D-E985266B8028}"/>
          </ac:spMkLst>
        </pc:spChg>
      </pc:sldChg>
      <pc:sldChg chg="delSp add del mod">
        <pc:chgData name="Binita Gupta (binitag)" userId="2e1667b5-636b-4c95-a3b3-a8a0dc9f68da" providerId="ADAL" clId="{3081AB96-31AA-9A45-A4D9-6B2345ABCCBC}" dt="2024-03-10T04:37:28.363" v="10848" actId="2696"/>
        <pc:sldMkLst>
          <pc:docMk/>
          <pc:sldMk cId="2744771388" sldId="336"/>
        </pc:sldMkLst>
        <pc:picChg chg="del">
          <ac:chgData name="Binita Gupta (binitag)" userId="2e1667b5-636b-4c95-a3b3-a8a0dc9f68da" providerId="ADAL" clId="{3081AB96-31AA-9A45-A4D9-6B2345ABCCBC}" dt="2024-03-10T03:58:10.090" v="9371" actId="478"/>
          <ac:picMkLst>
            <pc:docMk/>
            <pc:sldMk cId="2744771388" sldId="336"/>
            <ac:picMk id="7" creationId="{D5559613-AF11-C6B7-0A5C-56263DD4AB1A}"/>
          </ac:picMkLst>
        </pc:picChg>
      </pc:sldChg>
      <pc:sldChg chg="addSp delSp modSp add mod">
        <pc:chgData name="Binita Gupta (binitag)" userId="2e1667b5-636b-4c95-a3b3-a8a0dc9f68da" providerId="ADAL" clId="{3081AB96-31AA-9A45-A4D9-6B2345ABCCBC}" dt="2024-04-29T05:15:46.609" v="15862" actId="20577"/>
        <pc:sldMkLst>
          <pc:docMk/>
          <pc:sldMk cId="2908804932" sldId="337"/>
        </pc:sldMkLst>
        <pc:spChg chg="mod">
          <ac:chgData name="Binita Gupta (binitag)" userId="2e1667b5-636b-4c95-a3b3-a8a0dc9f68da" providerId="ADAL" clId="{3081AB96-31AA-9A45-A4D9-6B2345ABCCBC}" dt="2024-04-29T04:47:58.140" v="15814" actId="14100"/>
          <ac:spMkLst>
            <pc:docMk/>
            <pc:sldMk cId="2908804932" sldId="337"/>
            <ac:spMk id="2" creationId="{DEAD83B3-13B3-9EDF-52C8-7D090407A6AC}"/>
          </ac:spMkLst>
        </pc:spChg>
        <pc:spChg chg="mod">
          <ac:chgData name="Binita Gupta (binitag)" userId="2e1667b5-636b-4c95-a3b3-a8a0dc9f68da" providerId="ADAL" clId="{3081AB96-31AA-9A45-A4D9-6B2345ABCCBC}" dt="2024-04-29T05:15:46.609" v="15862" actId="20577"/>
          <ac:spMkLst>
            <pc:docMk/>
            <pc:sldMk cId="2908804932" sldId="337"/>
            <ac:spMk id="3" creationId="{37D71A61-FF1C-EF62-837D-E985266B8028}"/>
          </ac:spMkLst>
        </pc:spChg>
        <pc:picChg chg="add mod">
          <ac:chgData name="Binita Gupta (binitag)" userId="2e1667b5-636b-4c95-a3b3-a8a0dc9f68da" providerId="ADAL" clId="{3081AB96-31AA-9A45-A4D9-6B2345ABCCBC}" dt="2024-04-29T05:15:39.482" v="15860" actId="1076"/>
          <ac:picMkLst>
            <pc:docMk/>
            <pc:sldMk cId="2908804932" sldId="337"/>
            <ac:picMk id="7" creationId="{BE73BC3D-F55D-75B1-DB36-359E91A6DF62}"/>
          </ac:picMkLst>
        </pc:picChg>
        <pc:picChg chg="del">
          <ac:chgData name="Binita Gupta (binitag)" userId="2e1667b5-636b-4c95-a3b3-a8a0dc9f68da" providerId="ADAL" clId="{3081AB96-31AA-9A45-A4D9-6B2345ABCCBC}" dt="2024-03-10T04:02:08.303" v="9496" actId="478"/>
          <ac:picMkLst>
            <pc:docMk/>
            <pc:sldMk cId="2908804932" sldId="337"/>
            <ac:picMk id="8" creationId="{773CB300-67F3-9393-E5B5-5120BE97FAC9}"/>
          </ac:picMkLst>
        </pc:picChg>
      </pc:sldChg>
      <pc:sldChg chg="addSp modSp add mod ord">
        <pc:chgData name="Binita Gupta (binitag)" userId="2e1667b5-636b-4c95-a3b3-a8a0dc9f68da" providerId="ADAL" clId="{3081AB96-31AA-9A45-A4D9-6B2345ABCCBC}" dt="2024-04-29T06:02:15.776" v="16534" actId="20577"/>
        <pc:sldMkLst>
          <pc:docMk/>
          <pc:sldMk cId="3896037241" sldId="338"/>
        </pc:sldMkLst>
        <pc:spChg chg="mod">
          <ac:chgData name="Binita Gupta (binitag)" userId="2e1667b5-636b-4c95-a3b3-a8a0dc9f68da" providerId="ADAL" clId="{3081AB96-31AA-9A45-A4D9-6B2345ABCCBC}" dt="2024-03-10T06:12:54.263" v="13360" actId="20577"/>
          <ac:spMkLst>
            <pc:docMk/>
            <pc:sldMk cId="3896037241" sldId="338"/>
            <ac:spMk id="2" creationId="{DEAD83B3-13B3-9EDF-52C8-7D090407A6AC}"/>
          </ac:spMkLst>
        </pc:spChg>
        <pc:spChg chg="mod">
          <ac:chgData name="Binita Gupta (binitag)" userId="2e1667b5-636b-4c95-a3b3-a8a0dc9f68da" providerId="ADAL" clId="{3081AB96-31AA-9A45-A4D9-6B2345ABCCBC}" dt="2024-04-29T06:02:15.776" v="16534" actId="20577"/>
          <ac:spMkLst>
            <pc:docMk/>
            <pc:sldMk cId="3896037241" sldId="338"/>
            <ac:spMk id="3" creationId="{37D71A61-FF1C-EF62-837D-E985266B8028}"/>
          </ac:spMkLst>
        </pc:spChg>
        <pc:picChg chg="add mod">
          <ac:chgData name="Binita Gupta (binitag)" userId="2e1667b5-636b-4c95-a3b3-a8a0dc9f68da" providerId="ADAL" clId="{3081AB96-31AA-9A45-A4D9-6B2345ABCCBC}" dt="2024-03-10T06:03:18.322" v="13065" actId="1076"/>
          <ac:picMkLst>
            <pc:docMk/>
            <pc:sldMk cId="3896037241" sldId="338"/>
            <ac:picMk id="7" creationId="{6D3ECAB9-4141-C8A8-5D1D-B88DBBFDD690}"/>
          </ac:picMkLst>
        </pc:picChg>
      </pc:sldChg>
      <pc:sldChg chg="add del">
        <pc:chgData name="Binita Gupta (binitag)" userId="2e1667b5-636b-4c95-a3b3-a8a0dc9f68da" providerId="ADAL" clId="{3081AB96-31AA-9A45-A4D9-6B2345ABCCBC}" dt="2024-03-10T06:35:28.883" v="13792" actId="2696"/>
        <pc:sldMkLst>
          <pc:docMk/>
          <pc:sldMk cId="1352317633" sldId="339"/>
        </pc:sldMkLst>
      </pc:sldChg>
      <pc:sldChg chg="modSp new mod">
        <pc:chgData name="Binita Gupta (binitag)" userId="2e1667b5-636b-4c95-a3b3-a8a0dc9f68da" providerId="ADAL" clId="{3081AB96-31AA-9A45-A4D9-6B2345ABCCBC}" dt="2024-04-29T06:13:44.596" v="16756" actId="20577"/>
        <pc:sldMkLst>
          <pc:docMk/>
          <pc:sldMk cId="3365892904" sldId="340"/>
        </pc:sldMkLst>
        <pc:spChg chg="mod">
          <ac:chgData name="Binita Gupta (binitag)" userId="2e1667b5-636b-4c95-a3b3-a8a0dc9f68da" providerId="ADAL" clId="{3081AB96-31AA-9A45-A4D9-6B2345ABCCBC}" dt="2024-03-10T06:05:24.249" v="13099" actId="20577"/>
          <ac:spMkLst>
            <pc:docMk/>
            <pc:sldMk cId="3365892904" sldId="340"/>
            <ac:spMk id="2" creationId="{870F249A-E821-7A29-BC8F-AFEC3BB3867B}"/>
          </ac:spMkLst>
        </pc:spChg>
        <pc:spChg chg="mod">
          <ac:chgData name="Binita Gupta (binitag)" userId="2e1667b5-636b-4c95-a3b3-a8a0dc9f68da" providerId="ADAL" clId="{3081AB96-31AA-9A45-A4D9-6B2345ABCCBC}" dt="2024-04-29T06:13:44.596" v="16756" actId="20577"/>
          <ac:spMkLst>
            <pc:docMk/>
            <pc:sldMk cId="3365892904" sldId="340"/>
            <ac:spMk id="3" creationId="{0CEF7D4B-D7C0-B09C-0CAD-60C20F707A39}"/>
          </ac:spMkLst>
        </pc:spChg>
      </pc:sldChg>
      <pc:sldChg chg="modSp add mod">
        <pc:chgData name="Binita Gupta (binitag)" userId="2e1667b5-636b-4c95-a3b3-a8a0dc9f68da" providerId="ADAL" clId="{3081AB96-31AA-9A45-A4D9-6B2345ABCCBC}" dt="2024-04-29T06:21:27.330" v="16870" actId="20577"/>
        <pc:sldMkLst>
          <pc:docMk/>
          <pc:sldMk cId="1895643782" sldId="341"/>
        </pc:sldMkLst>
        <pc:spChg chg="mod">
          <ac:chgData name="Binita Gupta (binitag)" userId="2e1667b5-636b-4c95-a3b3-a8a0dc9f68da" providerId="ADAL" clId="{3081AB96-31AA-9A45-A4D9-6B2345ABCCBC}" dt="2024-04-29T06:21:27.330" v="16870" actId="20577"/>
          <ac:spMkLst>
            <pc:docMk/>
            <pc:sldMk cId="1895643782" sldId="341"/>
            <ac:spMk id="3" creationId="{682CEAD6-F7CE-6FA1-7183-BB90DF397025}"/>
          </ac:spMkLst>
        </pc:spChg>
      </pc:sldChg>
      <pc:sldChg chg="modSp add mod">
        <pc:chgData name="Binita Gupta (binitag)" userId="2e1667b5-636b-4c95-a3b3-a8a0dc9f68da" providerId="ADAL" clId="{3081AB96-31AA-9A45-A4D9-6B2345ABCCBC}" dt="2024-03-10T06:17:32.685" v="13399" actId="20577"/>
        <pc:sldMkLst>
          <pc:docMk/>
          <pc:sldMk cId="3655242441" sldId="342"/>
        </pc:sldMkLst>
        <pc:spChg chg="mod">
          <ac:chgData name="Binita Gupta (binitag)" userId="2e1667b5-636b-4c95-a3b3-a8a0dc9f68da" providerId="ADAL" clId="{3081AB96-31AA-9A45-A4D9-6B2345ABCCBC}" dt="2024-03-10T06:17:32.685" v="13399" actId="20577"/>
          <ac:spMkLst>
            <pc:docMk/>
            <pc:sldMk cId="3655242441" sldId="342"/>
            <ac:spMk id="2" creationId="{00000000-0000-0000-0000-000000000000}"/>
          </ac:spMkLst>
        </pc:spChg>
      </pc:sldChg>
      <pc:sldChg chg="modSp add mod">
        <pc:chgData name="Binita Gupta (binitag)" userId="2e1667b5-636b-4c95-a3b3-a8a0dc9f68da" providerId="ADAL" clId="{3081AB96-31AA-9A45-A4D9-6B2345ABCCBC}" dt="2024-04-29T06:24:20.217" v="16954" actId="20577"/>
        <pc:sldMkLst>
          <pc:docMk/>
          <pc:sldMk cId="622526950" sldId="343"/>
        </pc:sldMkLst>
        <pc:spChg chg="mod">
          <ac:chgData name="Binita Gupta (binitag)" userId="2e1667b5-636b-4c95-a3b3-a8a0dc9f68da" providerId="ADAL" clId="{3081AB96-31AA-9A45-A4D9-6B2345ABCCBC}" dt="2024-03-10T06:33:53.637" v="13767" actId="20577"/>
          <ac:spMkLst>
            <pc:docMk/>
            <pc:sldMk cId="622526950" sldId="343"/>
            <ac:spMk id="2" creationId="{CF5A1B59-B685-9502-4106-F8586EFB424C}"/>
          </ac:spMkLst>
        </pc:spChg>
        <pc:spChg chg="mod">
          <ac:chgData name="Binita Gupta (binitag)" userId="2e1667b5-636b-4c95-a3b3-a8a0dc9f68da" providerId="ADAL" clId="{3081AB96-31AA-9A45-A4D9-6B2345ABCCBC}" dt="2024-04-29T06:24:20.217" v="16954" actId="20577"/>
          <ac:spMkLst>
            <pc:docMk/>
            <pc:sldMk cId="622526950" sldId="343"/>
            <ac:spMk id="3" creationId="{682CEAD6-F7CE-6FA1-7183-BB90DF397025}"/>
          </ac:spMkLst>
        </pc:spChg>
      </pc:sldChg>
      <pc:sldChg chg="modSp add mod">
        <pc:chgData name="Binita Gupta (binitag)" userId="2e1667b5-636b-4c95-a3b3-a8a0dc9f68da" providerId="ADAL" clId="{3081AB96-31AA-9A45-A4D9-6B2345ABCCBC}" dt="2024-04-29T06:13:05.951" v="16743" actId="20577"/>
        <pc:sldMkLst>
          <pc:docMk/>
          <pc:sldMk cId="794342857" sldId="344"/>
        </pc:sldMkLst>
        <pc:spChg chg="mod">
          <ac:chgData name="Binita Gupta (binitag)" userId="2e1667b5-636b-4c95-a3b3-a8a0dc9f68da" providerId="ADAL" clId="{3081AB96-31AA-9A45-A4D9-6B2345ABCCBC}" dt="2024-03-10T06:35:20.893" v="13791" actId="20577"/>
          <ac:spMkLst>
            <pc:docMk/>
            <pc:sldMk cId="794342857" sldId="344"/>
            <ac:spMk id="2" creationId="{CF5A1B59-B685-9502-4106-F8586EFB424C}"/>
          </ac:spMkLst>
        </pc:spChg>
        <pc:spChg chg="mod">
          <ac:chgData name="Binita Gupta (binitag)" userId="2e1667b5-636b-4c95-a3b3-a8a0dc9f68da" providerId="ADAL" clId="{3081AB96-31AA-9A45-A4D9-6B2345ABCCBC}" dt="2024-04-29T06:13:05.951" v="16743" actId="20577"/>
          <ac:spMkLst>
            <pc:docMk/>
            <pc:sldMk cId="794342857" sldId="344"/>
            <ac:spMk id="3" creationId="{682CEAD6-F7CE-6FA1-7183-BB90DF397025}"/>
          </ac:spMkLst>
        </pc:spChg>
      </pc:sldChg>
      <pc:sldMasterChg chg="modSp mod modSldLayout">
        <pc:chgData name="Binita Gupta (binitag)" userId="2e1667b5-636b-4c95-a3b3-a8a0dc9f68da" providerId="ADAL" clId="{3081AB96-31AA-9A45-A4D9-6B2345ABCCBC}" dt="2024-03-08T20:29:58.969" v="52"/>
        <pc:sldMasterMkLst>
          <pc:docMk/>
          <pc:sldMasterMk cId="0" sldId="2147483648"/>
        </pc:sldMasterMkLst>
        <pc:spChg chg="mod">
          <ac:chgData name="Binita Gupta (binitag)" userId="2e1667b5-636b-4c95-a3b3-a8a0dc9f68da" providerId="ADAL" clId="{3081AB96-31AA-9A45-A4D9-6B2345ABCCBC}" dt="2024-03-08T20:29:55.305" v="50" actId="20577"/>
          <ac:spMkLst>
            <pc:docMk/>
            <pc:sldMasterMk cId="0" sldId="2147483648"/>
            <ac:spMk id="10" creationId="{00000000-0000-0000-0000-000000000000}"/>
          </ac:spMkLst>
        </pc:spChg>
        <pc:sldLayoutChg chg="addSp delSp modSp mod">
          <pc:chgData name="Binita Gupta (binitag)" userId="2e1667b5-636b-4c95-a3b3-a8a0dc9f68da" providerId="ADAL" clId="{3081AB96-31AA-9A45-A4D9-6B2345ABCCBC}" dt="2024-03-08T20:29:58.969" v="52"/>
          <pc:sldLayoutMkLst>
            <pc:docMk/>
            <pc:sldMasterMk cId="0" sldId="2147483648"/>
            <pc:sldLayoutMk cId="0" sldId="2147483649"/>
          </pc:sldLayoutMkLst>
          <pc:spChg chg="add del mod">
            <ac:chgData name="Binita Gupta (binitag)" userId="2e1667b5-636b-4c95-a3b3-a8a0dc9f68da" providerId="ADAL" clId="{3081AB96-31AA-9A45-A4D9-6B2345ABCCBC}" dt="2024-03-08T20:29:51.458" v="48"/>
            <ac:spMkLst>
              <pc:docMk/>
              <pc:sldMasterMk cId="0" sldId="2147483648"/>
              <pc:sldLayoutMk cId="0" sldId="2147483649"/>
              <ac:spMk id="7" creationId="{15E55D42-0E69-C663-DA01-66F383197359}"/>
            </ac:spMkLst>
          </pc:spChg>
          <pc:spChg chg="add del mod">
            <ac:chgData name="Binita Gupta (binitag)" userId="2e1667b5-636b-4c95-a3b3-a8a0dc9f68da" providerId="ADAL" clId="{3081AB96-31AA-9A45-A4D9-6B2345ABCCBC}" dt="2024-03-08T20:29:58.969" v="52"/>
            <ac:spMkLst>
              <pc:docMk/>
              <pc:sldMasterMk cId="0" sldId="2147483648"/>
              <pc:sldLayoutMk cId="0" sldId="2147483649"/>
              <ac:spMk id="8" creationId="{FDDBF37C-F10D-7691-8655-59B9C64929C4}"/>
            </ac:spMkLst>
          </pc:spChg>
        </pc:sldLayoutChg>
      </pc:sldMaster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3-05T07:52:47.222" v="14068" actId="1076"/>
      <pc:docMkLst>
        <pc:docMk/>
      </pc:docMkLst>
      <pc:sldChg chg="modSp mod">
        <pc:chgData name="Binita Gupta (binitag)" userId="2e1667b5-636b-4c95-a3b3-a8a0dc9f68da" providerId="ADAL" clId="{6A3A8A75-6158-CE43-8164-3D0B48572E07}" dt="2024-03-03T08:29:54.013" v="12622" actId="20577"/>
        <pc:sldMkLst>
          <pc:docMk/>
          <pc:sldMk cId="0" sldId="256"/>
        </pc:sldMkLst>
        <pc:spChg chg="mod">
          <ac:chgData name="Binita Gupta (binitag)" userId="2e1667b5-636b-4c95-a3b3-a8a0dc9f68da" providerId="ADAL" clId="{6A3A8A75-6158-CE43-8164-3D0B48572E07}" dt="2024-03-03T08:29:54.013" v="12622" actId="20577"/>
          <ac:spMkLst>
            <pc:docMk/>
            <pc:sldMk cId="0" sldId="256"/>
            <ac:spMk id="6" creationId="{00000000-0000-0000-0000-000000000000}"/>
          </ac:spMkLst>
        </pc:spChg>
        <pc:spChg chg="mod">
          <ac:chgData name="Binita Gupta (binitag)" userId="2e1667b5-636b-4c95-a3b3-a8a0dc9f68da" providerId="ADAL" clId="{6A3A8A75-6158-CE43-8164-3D0B48572E07}" dt="2024-03-03T00:46:00.023" v="6643" actId="20577"/>
          <ac:spMkLst>
            <pc:docMk/>
            <pc:sldMk cId="0" sldId="256"/>
            <ac:spMk id="3073" creationId="{00000000-0000-0000-0000-000000000000}"/>
          </ac:spMkLst>
        </pc:spChg>
        <pc:spChg chg="mod">
          <ac:chgData name="Binita Gupta (binitag)" userId="2e1667b5-636b-4c95-a3b3-a8a0dc9f68da" providerId="ADAL" clId="{6A3A8A75-6158-CE43-8164-3D0B48572E07}" dt="2024-03-03T07:09:16.829" v="11806" actId="20577"/>
          <ac:spMkLst>
            <pc:docMk/>
            <pc:sldMk cId="0" sldId="256"/>
            <ac:spMk id="3074" creationId="{00000000-0000-0000-0000-000000000000}"/>
          </ac:spMkLst>
        </pc:spChg>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03T08:25:50.694" v="12614" actId="403"/>
        <pc:sldMkLst>
          <pc:docMk/>
          <pc:sldMk cId="0" sldId="264"/>
        </pc:sldMkLst>
        <pc:spChg chg="mod">
          <ac:chgData name="Binita Gupta (binitag)" userId="2e1667b5-636b-4c95-a3b3-a8a0dc9f68da" providerId="ADAL" clId="{6A3A8A75-6158-CE43-8164-3D0B48572E07}" dt="2024-03-03T08:25:50.694" v="12614" actId="403"/>
          <ac:spMkLst>
            <pc:docMk/>
            <pc:sldMk cId="0" sldId="264"/>
            <ac:spMk id="2" creationId="{00000000-0000-0000-0000-000000000000}"/>
          </ac:spMkLst>
        </pc:spChg>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3-04T20:20:38.327" v="14032" actId="20577"/>
        <pc:sldMkLst>
          <pc:docMk/>
          <pc:sldMk cId="2470693909" sldId="312"/>
        </pc:sldMkLst>
        <pc:spChg chg="add del mod">
          <ac:chgData name="Binita Gupta (binitag)" userId="2e1667b5-636b-4c95-a3b3-a8a0dc9f68da" providerId="ADAL" clId="{6A3A8A75-6158-CE43-8164-3D0B48572E07}" dt="2024-02-29T15:49:17.741" v="683"/>
          <ac:spMkLst>
            <pc:docMk/>
            <pc:sldMk cId="2470693909" sldId="312"/>
            <ac:spMk id="2" creationId="{F56345FE-2230-E367-6859-05A4EEE3FD11}"/>
          </ac:spMkLst>
        </pc:spChg>
        <pc:spChg chg="add del mod">
          <ac:chgData name="Binita Gupta (binitag)" userId="2e1667b5-636b-4c95-a3b3-a8a0dc9f68da" providerId="ADAL" clId="{6A3A8A75-6158-CE43-8164-3D0B48572E07}" dt="2024-02-29T15:49:32.402" v="686"/>
          <ac:spMkLst>
            <pc:docMk/>
            <pc:sldMk cId="2470693909" sldId="312"/>
            <ac:spMk id="3" creationId="{50602ECB-2604-7AEE-123A-375AC2CA8B3A}"/>
          </ac:spMkLst>
        </pc:spChg>
        <pc:spChg chg="mod">
          <ac:chgData name="Binita Gupta (binitag)" userId="2e1667b5-636b-4c95-a3b3-a8a0dc9f68da" providerId="ADAL" clId="{6A3A8A75-6158-CE43-8164-3D0B48572E07}" dt="2024-03-04T20:20:38.327" v="14032" actId="20577"/>
          <ac:spMkLst>
            <pc:docMk/>
            <pc:sldMk cId="2470693909" sldId="312"/>
            <ac:spMk id="4098" creationId="{00000000-0000-0000-0000-000000000000}"/>
          </ac:spMkLst>
        </pc:spChg>
      </pc:sldChg>
      <pc:sldChg chg="modSp add del mod">
        <pc:chgData name="Binita Gupta (binitag)" userId="2e1667b5-636b-4c95-a3b3-a8a0dc9f68da" providerId="ADAL" clId="{6A3A8A75-6158-CE43-8164-3D0B48572E07}" dt="2024-02-29T07:38:10.557" v="278" actId="2696"/>
        <pc:sldMkLst>
          <pc:docMk/>
          <pc:sldMk cId="3631347344" sldId="312"/>
        </pc:sldMkLst>
        <pc:spChg chg="mod">
          <ac:chgData name="Binita Gupta (binitag)" userId="2e1667b5-636b-4c95-a3b3-a8a0dc9f68da" providerId="ADAL" clId="{6A3A8A75-6158-CE43-8164-3D0B48572E07}" dt="2024-02-29T07:35:13.786" v="277" actId="20577"/>
          <ac:spMkLst>
            <pc:docMk/>
            <pc:sldMk cId="3631347344" sldId="312"/>
            <ac:spMk id="4098" creationId="{00000000-0000-0000-0000-000000000000}"/>
          </ac:spMkLst>
        </pc:spChg>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pChg chg="mod">
          <ac:chgData name="Binita Gupta (binitag)" userId="2e1667b5-636b-4c95-a3b3-a8a0dc9f68da" providerId="ADAL" clId="{6A3A8A75-6158-CE43-8164-3D0B48572E07}" dt="2024-02-29T15:50:44.719" v="744" actId="20577"/>
          <ac:spMkLst>
            <pc:docMk/>
            <pc:sldMk cId="4190124659" sldId="314"/>
            <ac:spMk id="4097" creationId="{00000000-0000-0000-0000-000000000000}"/>
          </ac:spMkLst>
        </pc:spChg>
        <pc:spChg chg="mod">
          <ac:chgData name="Binita Gupta (binitag)" userId="2e1667b5-636b-4c95-a3b3-a8a0dc9f68da" providerId="ADAL" clId="{6A3A8A75-6158-CE43-8164-3D0B48572E07}" dt="2024-02-29T18:58:52.024" v="2206" actId="20577"/>
          <ac:spMkLst>
            <pc:docMk/>
            <pc:sldMk cId="4190124659" sldId="314"/>
            <ac:spMk id="4098" creationId="{00000000-0000-0000-0000-000000000000}"/>
          </ac:spMkLst>
        </pc:spChg>
      </pc:sldChg>
      <pc:sldChg chg="modSp add mod">
        <pc:chgData name="Binita Gupta (binitag)" userId="2e1667b5-636b-4c95-a3b3-a8a0dc9f68da" providerId="ADAL" clId="{6A3A8A75-6158-CE43-8164-3D0B48572E07}" dt="2024-03-04T18:14:13.101" v="12649" actId="20578"/>
        <pc:sldMkLst>
          <pc:docMk/>
          <pc:sldMk cId="53126868" sldId="315"/>
        </pc:sldMkLst>
        <pc:spChg chg="mod">
          <ac:chgData name="Binita Gupta (binitag)" userId="2e1667b5-636b-4c95-a3b3-a8a0dc9f68da" providerId="ADAL" clId="{6A3A8A75-6158-CE43-8164-3D0B48572E07}" dt="2024-03-02T23:27:39.720" v="6435" actId="20577"/>
          <ac:spMkLst>
            <pc:docMk/>
            <pc:sldMk cId="53126868" sldId="315"/>
            <ac:spMk id="4097" creationId="{00000000-0000-0000-0000-000000000000}"/>
          </ac:spMkLst>
        </pc:spChg>
        <pc:spChg chg="mod">
          <ac:chgData name="Binita Gupta (binitag)" userId="2e1667b5-636b-4c95-a3b3-a8a0dc9f68da" providerId="ADAL" clId="{6A3A8A75-6158-CE43-8164-3D0B48572E07}" dt="2024-03-04T18:14:13.101" v="12649" actId="20578"/>
          <ac:spMkLst>
            <pc:docMk/>
            <pc:sldMk cId="53126868" sldId="315"/>
            <ac:spMk id="4098" creationId="{00000000-0000-0000-0000-000000000000}"/>
          </ac:spMkLst>
        </pc:spChg>
      </pc:sldChg>
      <pc:sldChg chg="modSp add mod ord">
        <pc:chgData name="Binita Gupta (binitag)" userId="2e1667b5-636b-4c95-a3b3-a8a0dc9f68da" providerId="ADAL" clId="{6A3A8A75-6158-CE43-8164-3D0B48572E07}" dt="2024-03-05T05:05:09.416" v="14065" actId="20577"/>
        <pc:sldMkLst>
          <pc:docMk/>
          <pc:sldMk cId="107204596" sldId="316"/>
        </pc:sldMkLst>
        <pc:spChg chg="mod">
          <ac:chgData name="Binita Gupta (binitag)" userId="2e1667b5-636b-4c95-a3b3-a8a0dc9f68da" providerId="ADAL" clId="{6A3A8A75-6158-CE43-8164-3D0B48572E07}" dt="2024-03-05T05:05:09.416" v="14065" actId="20577"/>
          <ac:spMkLst>
            <pc:docMk/>
            <pc:sldMk cId="107204596" sldId="316"/>
            <ac:spMk id="4098" creationId="{00000000-0000-0000-0000-000000000000}"/>
          </ac:spMkLst>
        </pc:spChg>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pChg chg="add mod">
          <ac:chgData name="Binita Gupta (binitag)" userId="2e1667b5-636b-4c95-a3b3-a8a0dc9f68da" providerId="ADAL" clId="{6A3A8A75-6158-CE43-8164-3D0B48572E07}" dt="2024-03-02T23:54:07.265" v="6595"/>
          <ac:spMkLst>
            <pc:docMk/>
            <pc:sldMk cId="4103830749" sldId="317"/>
            <ac:spMk id="7" creationId="{6F3D408D-1B56-2BAD-92FC-F09A97F22E36}"/>
          </ac:spMkLst>
        </pc:spChg>
        <pc:spChg chg="add mod">
          <ac:chgData name="Binita Gupta (binitag)" userId="2e1667b5-636b-4c95-a3b3-a8a0dc9f68da" providerId="ADAL" clId="{6A3A8A75-6158-CE43-8164-3D0B48572E07}" dt="2024-03-02T23:54:07.265" v="6595"/>
          <ac:spMkLst>
            <pc:docMk/>
            <pc:sldMk cId="4103830749" sldId="317"/>
            <ac:spMk id="8" creationId="{1431961B-625A-6DA1-D9D0-A56F2ED77767}"/>
          </ac:spMkLst>
        </pc:spChg>
        <pc:spChg chg="add mod">
          <ac:chgData name="Binita Gupta (binitag)" userId="2e1667b5-636b-4c95-a3b3-a8a0dc9f68da" providerId="ADAL" clId="{6A3A8A75-6158-CE43-8164-3D0B48572E07}" dt="2024-03-02T23:54:07.265" v="6595"/>
          <ac:spMkLst>
            <pc:docMk/>
            <pc:sldMk cId="4103830749" sldId="317"/>
            <ac:spMk id="9" creationId="{461B73C0-B05C-8935-D546-1AAA2836CC01}"/>
          </ac:spMkLst>
        </pc:spChg>
        <pc:spChg chg="add mod">
          <ac:chgData name="Binita Gupta (binitag)" userId="2e1667b5-636b-4c95-a3b3-a8a0dc9f68da" providerId="ADAL" clId="{6A3A8A75-6158-CE43-8164-3D0B48572E07}" dt="2024-03-02T23:54:07.265" v="6595"/>
          <ac:spMkLst>
            <pc:docMk/>
            <pc:sldMk cId="4103830749" sldId="317"/>
            <ac:spMk id="10" creationId="{6B7E4A75-A778-CEF5-CF32-226A72444FBF}"/>
          </ac:spMkLst>
        </pc:spChg>
        <pc:spChg chg="add mod">
          <ac:chgData name="Binita Gupta (binitag)" userId="2e1667b5-636b-4c95-a3b3-a8a0dc9f68da" providerId="ADAL" clId="{6A3A8A75-6158-CE43-8164-3D0B48572E07}" dt="2024-03-02T23:54:07.265" v="6595"/>
          <ac:spMkLst>
            <pc:docMk/>
            <pc:sldMk cId="4103830749" sldId="317"/>
            <ac:spMk id="11" creationId="{BA6F5C78-C40E-21DC-D472-8B8CE7EB4E8F}"/>
          </ac:spMkLst>
        </pc:spChg>
        <pc:spChg chg="add mod">
          <ac:chgData name="Binita Gupta (binitag)" userId="2e1667b5-636b-4c95-a3b3-a8a0dc9f68da" providerId="ADAL" clId="{6A3A8A75-6158-CE43-8164-3D0B48572E07}" dt="2024-03-02T23:54:07.265" v="6595"/>
          <ac:spMkLst>
            <pc:docMk/>
            <pc:sldMk cId="4103830749" sldId="317"/>
            <ac:spMk id="12" creationId="{51416101-1E59-23EC-13A1-538E00A315FF}"/>
          </ac:spMkLst>
        </pc:spChg>
        <pc:spChg chg="add mod">
          <ac:chgData name="Binita Gupta (binitag)" userId="2e1667b5-636b-4c95-a3b3-a8a0dc9f68da" providerId="ADAL" clId="{6A3A8A75-6158-CE43-8164-3D0B48572E07}" dt="2024-03-02T23:54:07.265" v="6595"/>
          <ac:spMkLst>
            <pc:docMk/>
            <pc:sldMk cId="4103830749" sldId="317"/>
            <ac:spMk id="13" creationId="{6938F69D-3140-73D6-A947-EAC9B066B501}"/>
          </ac:spMkLst>
        </pc:spChg>
        <pc:spChg chg="add mod">
          <ac:chgData name="Binita Gupta (binitag)" userId="2e1667b5-636b-4c95-a3b3-a8a0dc9f68da" providerId="ADAL" clId="{6A3A8A75-6158-CE43-8164-3D0B48572E07}" dt="2024-03-02T23:54:07.265" v="6595"/>
          <ac:spMkLst>
            <pc:docMk/>
            <pc:sldMk cId="4103830749" sldId="317"/>
            <ac:spMk id="14" creationId="{5BF12B5F-546B-6929-D53D-5D9AC20F326B}"/>
          </ac:spMkLst>
        </pc:spChg>
        <pc:spChg chg="add mod">
          <ac:chgData name="Binita Gupta (binitag)" userId="2e1667b5-636b-4c95-a3b3-a8a0dc9f68da" providerId="ADAL" clId="{6A3A8A75-6158-CE43-8164-3D0B48572E07}" dt="2024-03-02T23:54:07.265" v="6595"/>
          <ac:spMkLst>
            <pc:docMk/>
            <pc:sldMk cId="4103830749" sldId="317"/>
            <ac:spMk id="15" creationId="{A338C94E-634E-3955-4110-B105985E8F78}"/>
          </ac:spMkLst>
        </pc:spChg>
        <pc:spChg chg="add mod">
          <ac:chgData name="Binita Gupta (binitag)" userId="2e1667b5-636b-4c95-a3b3-a8a0dc9f68da" providerId="ADAL" clId="{6A3A8A75-6158-CE43-8164-3D0B48572E07}" dt="2024-03-02T23:54:07.265" v="6595"/>
          <ac:spMkLst>
            <pc:docMk/>
            <pc:sldMk cId="4103830749" sldId="317"/>
            <ac:spMk id="16" creationId="{16D7B88D-58BC-7BF7-B2FA-34EA0ABEBE7D}"/>
          </ac:spMkLst>
        </pc:spChg>
        <pc:spChg chg="add mod">
          <ac:chgData name="Binita Gupta (binitag)" userId="2e1667b5-636b-4c95-a3b3-a8a0dc9f68da" providerId="ADAL" clId="{6A3A8A75-6158-CE43-8164-3D0B48572E07}" dt="2024-03-02T23:54:07.265" v="6595"/>
          <ac:spMkLst>
            <pc:docMk/>
            <pc:sldMk cId="4103830749" sldId="317"/>
            <ac:spMk id="17" creationId="{E54FE209-CE41-48B5-DED4-9DA738B16088}"/>
          </ac:spMkLst>
        </pc:spChg>
        <pc:spChg chg="add mod">
          <ac:chgData name="Binita Gupta (binitag)" userId="2e1667b5-636b-4c95-a3b3-a8a0dc9f68da" providerId="ADAL" clId="{6A3A8A75-6158-CE43-8164-3D0B48572E07}" dt="2024-03-02T23:54:07.265" v="6595"/>
          <ac:spMkLst>
            <pc:docMk/>
            <pc:sldMk cId="4103830749" sldId="317"/>
            <ac:spMk id="18" creationId="{3E9BDEE0-FAF8-8ED7-B914-F5104A984709}"/>
          </ac:spMkLst>
        </pc:spChg>
        <pc:spChg chg="add mod">
          <ac:chgData name="Binita Gupta (binitag)" userId="2e1667b5-636b-4c95-a3b3-a8a0dc9f68da" providerId="ADAL" clId="{6A3A8A75-6158-CE43-8164-3D0B48572E07}" dt="2024-03-02T23:54:07.265" v="6595"/>
          <ac:spMkLst>
            <pc:docMk/>
            <pc:sldMk cId="4103830749" sldId="317"/>
            <ac:spMk id="19" creationId="{BD2C161E-4A13-9E61-009E-0592533FE732}"/>
          </ac:spMkLst>
        </pc:spChg>
        <pc:spChg chg="add mod">
          <ac:chgData name="Binita Gupta (binitag)" userId="2e1667b5-636b-4c95-a3b3-a8a0dc9f68da" providerId="ADAL" clId="{6A3A8A75-6158-CE43-8164-3D0B48572E07}" dt="2024-03-02T23:54:07.265" v="6595"/>
          <ac:spMkLst>
            <pc:docMk/>
            <pc:sldMk cId="4103830749" sldId="317"/>
            <ac:spMk id="21" creationId="{9F04B818-2912-D5A9-9F16-163D8EB958E9}"/>
          </ac:spMkLst>
        </pc:spChg>
        <pc:spChg chg="add mod">
          <ac:chgData name="Binita Gupta (binitag)" userId="2e1667b5-636b-4c95-a3b3-a8a0dc9f68da" providerId="ADAL" clId="{6A3A8A75-6158-CE43-8164-3D0B48572E07}" dt="2024-03-02T23:54:07.265" v="6595"/>
          <ac:spMkLst>
            <pc:docMk/>
            <pc:sldMk cId="4103830749" sldId="317"/>
            <ac:spMk id="22" creationId="{3DDA5444-C68B-39EB-1FD2-4C62B1B00867}"/>
          </ac:spMkLst>
        </pc:spChg>
        <pc:spChg chg="add mod">
          <ac:chgData name="Binita Gupta (binitag)" userId="2e1667b5-636b-4c95-a3b3-a8a0dc9f68da" providerId="ADAL" clId="{6A3A8A75-6158-CE43-8164-3D0B48572E07}" dt="2024-03-02T23:54:07.265" v="6595"/>
          <ac:spMkLst>
            <pc:docMk/>
            <pc:sldMk cId="4103830749" sldId="317"/>
            <ac:spMk id="23" creationId="{E97E27B3-7186-BDBE-F0C6-6110A3013F39}"/>
          </ac:spMkLst>
        </pc:spChg>
        <pc:spChg chg="add mod">
          <ac:chgData name="Binita Gupta (binitag)" userId="2e1667b5-636b-4c95-a3b3-a8a0dc9f68da" providerId="ADAL" clId="{6A3A8A75-6158-CE43-8164-3D0B48572E07}" dt="2024-03-02T23:54:07.265" v="6595"/>
          <ac:spMkLst>
            <pc:docMk/>
            <pc:sldMk cId="4103830749" sldId="317"/>
            <ac:spMk id="24" creationId="{63D6663F-9A07-CAF5-1F02-51B3A288D5EA}"/>
          </ac:spMkLst>
        </pc:spChg>
        <pc:spChg chg="add mod">
          <ac:chgData name="Binita Gupta (binitag)" userId="2e1667b5-636b-4c95-a3b3-a8a0dc9f68da" providerId="ADAL" clId="{6A3A8A75-6158-CE43-8164-3D0B48572E07}" dt="2024-03-02T23:54:07.265" v="6595"/>
          <ac:spMkLst>
            <pc:docMk/>
            <pc:sldMk cId="4103830749" sldId="317"/>
            <ac:spMk id="26" creationId="{B720D69C-07D3-BF9F-3CA9-384ED8CB5D32}"/>
          </ac:spMkLst>
        </pc:spChg>
        <pc:spChg chg="add mod">
          <ac:chgData name="Binita Gupta (binitag)" userId="2e1667b5-636b-4c95-a3b3-a8a0dc9f68da" providerId="ADAL" clId="{6A3A8A75-6158-CE43-8164-3D0B48572E07}" dt="2024-03-02T23:54:07.265" v="6595"/>
          <ac:spMkLst>
            <pc:docMk/>
            <pc:sldMk cId="4103830749" sldId="317"/>
            <ac:spMk id="28" creationId="{5820AD89-6934-D8E7-FC6A-62498FD95779}"/>
          </ac:spMkLst>
        </pc:spChg>
        <pc:spChg chg="add mod">
          <ac:chgData name="Binita Gupta (binitag)" userId="2e1667b5-636b-4c95-a3b3-a8a0dc9f68da" providerId="ADAL" clId="{6A3A8A75-6158-CE43-8164-3D0B48572E07}" dt="2024-03-02T23:54:07.265" v="6595"/>
          <ac:spMkLst>
            <pc:docMk/>
            <pc:sldMk cId="4103830749" sldId="317"/>
            <ac:spMk id="29" creationId="{EFF50F8B-88E7-C379-8EA2-634B8B245567}"/>
          </ac:spMkLst>
        </pc:spChg>
        <pc:spChg chg="add mod">
          <ac:chgData name="Binita Gupta (binitag)" userId="2e1667b5-636b-4c95-a3b3-a8a0dc9f68da" providerId="ADAL" clId="{6A3A8A75-6158-CE43-8164-3D0B48572E07}" dt="2024-03-02T23:54:07.265" v="6595"/>
          <ac:spMkLst>
            <pc:docMk/>
            <pc:sldMk cId="4103830749" sldId="317"/>
            <ac:spMk id="32" creationId="{D43AE534-62F6-945F-47AE-75350A436771}"/>
          </ac:spMkLst>
        </pc:spChg>
        <pc:spChg chg="add mod">
          <ac:chgData name="Binita Gupta (binitag)" userId="2e1667b5-636b-4c95-a3b3-a8a0dc9f68da" providerId="ADAL" clId="{6A3A8A75-6158-CE43-8164-3D0B48572E07}" dt="2024-03-02T23:54:07.265" v="6595"/>
          <ac:spMkLst>
            <pc:docMk/>
            <pc:sldMk cId="4103830749" sldId="317"/>
            <ac:spMk id="37" creationId="{8CBE422B-64BF-781E-0AF9-8B885F76F3C3}"/>
          </ac:spMkLst>
        </pc:spChg>
        <pc:spChg chg="mod">
          <ac:chgData name="Binita Gupta (binitag)" userId="2e1667b5-636b-4c95-a3b3-a8a0dc9f68da" providerId="ADAL" clId="{6A3A8A75-6158-CE43-8164-3D0B48572E07}" dt="2024-03-03T02:53:42.157" v="7584" actId="20577"/>
          <ac:spMkLst>
            <pc:docMk/>
            <pc:sldMk cId="4103830749" sldId="317"/>
            <ac:spMk id="4097" creationId="{00000000-0000-0000-0000-000000000000}"/>
          </ac:spMkLst>
        </pc:spChg>
        <pc:spChg chg="mod">
          <ac:chgData name="Binita Gupta (binitag)" userId="2e1667b5-636b-4c95-a3b3-a8a0dc9f68da" providerId="ADAL" clId="{6A3A8A75-6158-CE43-8164-3D0B48572E07}" dt="2024-03-03T03:00:29.197" v="7827" actId="20577"/>
          <ac:spMkLst>
            <pc:docMk/>
            <pc:sldMk cId="4103830749" sldId="317"/>
            <ac:spMk id="4098" creationId="{00000000-0000-0000-0000-000000000000}"/>
          </ac:spMkLst>
        </pc:spChg>
        <pc:picChg chg="add del mod">
          <ac:chgData name="Binita Gupta (binitag)" userId="2e1667b5-636b-4c95-a3b3-a8a0dc9f68da" providerId="ADAL" clId="{6A3A8A75-6158-CE43-8164-3D0B48572E07}" dt="2024-03-02T23:52:20.852" v="6586" actId="478"/>
          <ac:picMkLst>
            <pc:docMk/>
            <pc:sldMk cId="4103830749" sldId="317"/>
            <ac:picMk id="2" creationId="{7F051CDD-3FAA-289D-154C-E725CA3ADED2}"/>
          </ac:picMkLst>
        </pc:picChg>
        <pc:picChg chg="add del mod">
          <ac:chgData name="Binita Gupta (binitag)" userId="2e1667b5-636b-4c95-a3b3-a8a0dc9f68da" providerId="ADAL" clId="{6A3A8A75-6158-CE43-8164-3D0B48572E07}" dt="2024-03-02T23:54:05.818" v="6594" actId="478"/>
          <ac:picMkLst>
            <pc:docMk/>
            <pc:sldMk cId="4103830749" sldId="317"/>
            <ac:picMk id="3" creationId="{A9699FE1-9D00-96CD-D91E-60CF578CDD1A}"/>
          </ac:picMkLst>
        </pc:picChg>
        <pc:picChg chg="add del mod">
          <ac:chgData name="Binita Gupta (binitag)" userId="2e1667b5-636b-4c95-a3b3-a8a0dc9f68da" providerId="ADAL" clId="{6A3A8A75-6158-CE43-8164-3D0B48572E07}" dt="2024-03-02T23:56:26.536" v="6607" actId="478"/>
          <ac:picMkLst>
            <pc:docMk/>
            <pc:sldMk cId="4103830749" sldId="317"/>
            <ac:picMk id="38" creationId="{2AA0D86D-81A5-3C84-B249-22401DAE9B39}"/>
          </ac:picMkLst>
        </pc:picChg>
        <pc:picChg chg="add mod">
          <ac:chgData name="Binita Gupta (binitag)" userId="2e1667b5-636b-4c95-a3b3-a8a0dc9f68da" providerId="ADAL" clId="{6A3A8A75-6158-CE43-8164-3D0B48572E07}" dt="2024-03-02T23:56:41.310" v="6611" actId="1076"/>
          <ac:picMkLst>
            <pc:docMk/>
            <pc:sldMk cId="4103830749" sldId="317"/>
            <ac:picMk id="39" creationId="{150AC16F-1C70-1A32-EF63-1074E722E87D}"/>
          </ac:picMkLst>
        </pc:picChg>
        <pc:cxnChg chg="add mod">
          <ac:chgData name="Binita Gupta (binitag)" userId="2e1667b5-636b-4c95-a3b3-a8a0dc9f68da" providerId="ADAL" clId="{6A3A8A75-6158-CE43-8164-3D0B48572E07}" dt="2024-03-02T23:54:07.265" v="6595"/>
          <ac:cxnSpMkLst>
            <pc:docMk/>
            <pc:sldMk cId="4103830749" sldId="317"/>
            <ac:cxnSpMk id="20" creationId="{D0BF7B81-1B48-9F82-B336-2CEEDCBC953C}"/>
          </ac:cxnSpMkLst>
        </pc:cxnChg>
        <pc:cxnChg chg="add mod">
          <ac:chgData name="Binita Gupta (binitag)" userId="2e1667b5-636b-4c95-a3b3-a8a0dc9f68da" providerId="ADAL" clId="{6A3A8A75-6158-CE43-8164-3D0B48572E07}" dt="2024-03-02T23:54:07.265" v="6595"/>
          <ac:cxnSpMkLst>
            <pc:docMk/>
            <pc:sldMk cId="4103830749" sldId="317"/>
            <ac:cxnSpMk id="25" creationId="{A715A4CE-4804-0E9C-B577-3681D33D0A48}"/>
          </ac:cxnSpMkLst>
        </pc:cxnChg>
        <pc:cxnChg chg="add mod">
          <ac:chgData name="Binita Gupta (binitag)" userId="2e1667b5-636b-4c95-a3b3-a8a0dc9f68da" providerId="ADAL" clId="{6A3A8A75-6158-CE43-8164-3D0B48572E07}" dt="2024-03-02T23:54:07.265" v="6595"/>
          <ac:cxnSpMkLst>
            <pc:docMk/>
            <pc:sldMk cId="4103830749" sldId="317"/>
            <ac:cxnSpMk id="27" creationId="{1D20DBED-B9CA-C415-BA13-26620A3DB50D}"/>
          </ac:cxnSpMkLst>
        </pc:cxnChg>
        <pc:cxnChg chg="add mod">
          <ac:chgData name="Binita Gupta (binitag)" userId="2e1667b5-636b-4c95-a3b3-a8a0dc9f68da" providerId="ADAL" clId="{6A3A8A75-6158-CE43-8164-3D0B48572E07}" dt="2024-03-02T23:54:07.265" v="6595"/>
          <ac:cxnSpMkLst>
            <pc:docMk/>
            <pc:sldMk cId="4103830749" sldId="317"/>
            <ac:cxnSpMk id="30" creationId="{2A38C81C-0AEF-9E36-6E87-6D868F708BBD}"/>
          </ac:cxnSpMkLst>
        </pc:cxnChg>
        <pc:cxnChg chg="add mod">
          <ac:chgData name="Binita Gupta (binitag)" userId="2e1667b5-636b-4c95-a3b3-a8a0dc9f68da" providerId="ADAL" clId="{6A3A8A75-6158-CE43-8164-3D0B48572E07}" dt="2024-03-02T23:54:07.265" v="6595"/>
          <ac:cxnSpMkLst>
            <pc:docMk/>
            <pc:sldMk cId="4103830749" sldId="317"/>
            <ac:cxnSpMk id="31" creationId="{EC0F8E16-6D2F-F198-4692-BA6D4DF71889}"/>
          </ac:cxnSpMkLst>
        </pc:cxnChg>
        <pc:cxnChg chg="add mod">
          <ac:chgData name="Binita Gupta (binitag)" userId="2e1667b5-636b-4c95-a3b3-a8a0dc9f68da" providerId="ADAL" clId="{6A3A8A75-6158-CE43-8164-3D0B48572E07}" dt="2024-03-02T23:54:07.265" v="6595"/>
          <ac:cxnSpMkLst>
            <pc:docMk/>
            <pc:sldMk cId="4103830749" sldId="317"/>
            <ac:cxnSpMk id="33" creationId="{FA420CA4-C127-0B4C-37CE-C7E2C716AF44}"/>
          </ac:cxnSpMkLst>
        </pc:cxnChg>
        <pc:cxnChg chg="add mod">
          <ac:chgData name="Binita Gupta (binitag)" userId="2e1667b5-636b-4c95-a3b3-a8a0dc9f68da" providerId="ADAL" clId="{6A3A8A75-6158-CE43-8164-3D0B48572E07}" dt="2024-03-02T23:54:07.265" v="6595"/>
          <ac:cxnSpMkLst>
            <pc:docMk/>
            <pc:sldMk cId="4103830749" sldId="317"/>
            <ac:cxnSpMk id="34" creationId="{64A89D1D-D2B9-76BA-E7E6-01B360131C63}"/>
          </ac:cxnSpMkLst>
        </pc:cxnChg>
        <pc:cxnChg chg="add mod">
          <ac:chgData name="Binita Gupta (binitag)" userId="2e1667b5-636b-4c95-a3b3-a8a0dc9f68da" providerId="ADAL" clId="{6A3A8A75-6158-CE43-8164-3D0B48572E07}" dt="2024-03-02T23:54:07.265" v="6595"/>
          <ac:cxnSpMkLst>
            <pc:docMk/>
            <pc:sldMk cId="4103830749" sldId="317"/>
            <ac:cxnSpMk id="35" creationId="{6C5EA939-28F3-B361-23A5-40B90D6B486A}"/>
          </ac:cxnSpMkLst>
        </pc:cxnChg>
        <pc:cxnChg chg="add mod">
          <ac:chgData name="Binita Gupta (binitag)" userId="2e1667b5-636b-4c95-a3b3-a8a0dc9f68da" providerId="ADAL" clId="{6A3A8A75-6158-CE43-8164-3D0B48572E07}" dt="2024-03-02T23:54:07.265" v="6595"/>
          <ac:cxnSpMkLst>
            <pc:docMk/>
            <pc:sldMk cId="4103830749" sldId="317"/>
            <ac:cxnSpMk id="36" creationId="{A0E246E6-7EA7-2AD5-F1D6-9FA004B2F522}"/>
          </ac:cxnSpMkLst>
        </pc:cxnChg>
      </pc:sldChg>
      <pc:sldChg chg="addSp delSp modSp add mod">
        <pc:chgData name="Binita Gupta (binitag)" userId="2e1667b5-636b-4c95-a3b3-a8a0dc9f68da" providerId="ADAL" clId="{6A3A8A75-6158-CE43-8164-3D0B48572E07}" dt="2024-03-04T18:57:40.726" v="13705" actId="20577"/>
        <pc:sldMkLst>
          <pc:docMk/>
          <pc:sldMk cId="1846169565" sldId="318"/>
        </pc:sldMkLst>
        <pc:spChg chg="mod">
          <ac:chgData name="Binita Gupta (binitag)" userId="2e1667b5-636b-4c95-a3b3-a8a0dc9f68da" providerId="ADAL" clId="{6A3A8A75-6158-CE43-8164-3D0B48572E07}" dt="2024-02-29T20:40:19.745" v="4348" actId="20577"/>
          <ac:spMkLst>
            <pc:docMk/>
            <pc:sldMk cId="1846169565" sldId="318"/>
            <ac:spMk id="4097" creationId="{00000000-0000-0000-0000-000000000000}"/>
          </ac:spMkLst>
        </pc:spChg>
        <pc:spChg chg="mod">
          <ac:chgData name="Binita Gupta (binitag)" userId="2e1667b5-636b-4c95-a3b3-a8a0dc9f68da" providerId="ADAL" clId="{6A3A8A75-6158-CE43-8164-3D0B48572E07}" dt="2024-03-04T18:57:40.726" v="13705" actId="20577"/>
          <ac:spMkLst>
            <pc:docMk/>
            <pc:sldMk cId="1846169565" sldId="318"/>
            <ac:spMk id="4098" creationId="{00000000-0000-0000-0000-000000000000}"/>
          </ac:spMkLst>
        </pc:spChg>
        <pc:picChg chg="add mod">
          <ac:chgData name="Binita Gupta (binitag)" userId="2e1667b5-636b-4c95-a3b3-a8a0dc9f68da" providerId="ADAL" clId="{6A3A8A75-6158-CE43-8164-3D0B48572E07}" dt="2024-03-03T04:21:43.215" v="7995"/>
          <ac:picMkLst>
            <pc:docMk/>
            <pc:sldMk cId="1846169565" sldId="318"/>
            <ac:picMk id="2" creationId="{60942E04-0F89-156B-3164-F137DA1D9A3A}"/>
          </ac:picMkLst>
        </pc:picChg>
        <pc:picChg chg="add del mod">
          <ac:chgData name="Binita Gupta (binitag)" userId="2e1667b5-636b-4c95-a3b3-a8a0dc9f68da" providerId="ADAL" clId="{6A3A8A75-6158-CE43-8164-3D0B48572E07}" dt="2024-02-29T20:14:41.537" v="3344" actId="478"/>
          <ac:picMkLst>
            <pc:docMk/>
            <pc:sldMk cId="1846169565" sldId="318"/>
            <ac:picMk id="2" creationId="{943F3476-0533-05C5-1AA2-A922353F62C2}"/>
          </ac:picMkLst>
        </pc:picChg>
        <pc:picChg chg="add del mod">
          <ac:chgData name="Binita Gupta (binitag)" userId="2e1667b5-636b-4c95-a3b3-a8a0dc9f68da" providerId="ADAL" clId="{6A3A8A75-6158-CE43-8164-3D0B48572E07}" dt="2024-02-29T20:17:10.213" v="3457" actId="478"/>
          <ac:picMkLst>
            <pc:docMk/>
            <pc:sldMk cId="1846169565" sldId="318"/>
            <ac:picMk id="3" creationId="{3226C58B-3323-7971-BC8A-41EA444D441E}"/>
          </ac:picMkLst>
        </pc:picChg>
        <pc:picChg chg="add mod">
          <ac:chgData name="Binita Gupta (binitag)" userId="2e1667b5-636b-4c95-a3b3-a8a0dc9f68da" providerId="ADAL" clId="{6A3A8A75-6158-CE43-8164-3D0B48572E07}" dt="2024-03-03T05:12:56.310" v="9603" actId="1076"/>
          <ac:picMkLst>
            <pc:docMk/>
            <pc:sldMk cId="1846169565" sldId="318"/>
            <ac:picMk id="3" creationId="{9A66FCF8-6AA5-21C8-BD95-D0C370D03510}"/>
          </ac:picMkLst>
        </pc:picChg>
        <pc:picChg chg="add del mod">
          <ac:chgData name="Binita Gupta (binitag)" userId="2e1667b5-636b-4c95-a3b3-a8a0dc9f68da" providerId="ADAL" clId="{6A3A8A75-6158-CE43-8164-3D0B48572E07}" dt="2024-02-29T20:20:20.912" v="3497" actId="478"/>
          <ac:picMkLst>
            <pc:docMk/>
            <pc:sldMk cId="1846169565" sldId="318"/>
            <ac:picMk id="7" creationId="{4CA395AF-4F8D-4D80-BBC7-6EA8AA1926E4}"/>
          </ac:picMkLst>
        </pc:picChg>
        <pc:picChg chg="add del mod">
          <ac:chgData name="Binita Gupta (binitag)" userId="2e1667b5-636b-4c95-a3b3-a8a0dc9f68da" providerId="ADAL" clId="{6A3A8A75-6158-CE43-8164-3D0B48572E07}" dt="2024-02-29T20:20:36.906" v="3500" actId="478"/>
          <ac:picMkLst>
            <pc:docMk/>
            <pc:sldMk cId="1846169565" sldId="318"/>
            <ac:picMk id="8" creationId="{4BF7DF9A-C03C-81D9-4943-0293FD3325E9}"/>
          </ac:picMkLst>
        </pc:picChg>
        <pc:picChg chg="add del mod">
          <ac:chgData name="Binita Gupta (binitag)" userId="2e1667b5-636b-4c95-a3b3-a8a0dc9f68da" providerId="ADAL" clId="{6A3A8A75-6158-CE43-8164-3D0B48572E07}" dt="2024-03-03T04:21:37.991" v="7993" actId="478"/>
          <ac:picMkLst>
            <pc:docMk/>
            <pc:sldMk cId="1846169565" sldId="318"/>
            <ac:picMk id="9" creationId="{A17F6E90-026C-4FC5-D57C-5A3DB6D12226}"/>
          </ac:picMkLst>
        </pc:picChg>
      </pc:sldChg>
      <pc:sldChg chg="addSp delSp modSp add mod modClrScheme chgLayout">
        <pc:chgData name="Binita Gupta (binitag)" userId="2e1667b5-636b-4c95-a3b3-a8a0dc9f68da" providerId="ADAL" clId="{6A3A8A75-6158-CE43-8164-3D0B48572E07}" dt="2024-03-04T20:23:38.191" v="14048" actId="1076"/>
        <pc:sldMkLst>
          <pc:docMk/>
          <pc:sldMk cId="3810868281" sldId="319"/>
        </pc:sldMkLst>
        <pc:spChg chg="mod ord">
          <ac:chgData name="Binita Gupta (binitag)" userId="2e1667b5-636b-4c95-a3b3-a8a0dc9f68da" providerId="ADAL" clId="{6A3A8A75-6158-CE43-8164-3D0B48572E07}" dt="2024-03-03T04:34:37.523" v="8675" actId="26606"/>
          <ac:spMkLst>
            <pc:docMk/>
            <pc:sldMk cId="3810868281" sldId="319"/>
            <ac:spMk id="4"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5"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6" creationId="{00000000-0000-0000-0000-000000000000}"/>
          </ac:spMkLst>
        </pc:spChg>
        <pc:spChg chg="mod">
          <ac:chgData name="Binita Gupta (binitag)" userId="2e1667b5-636b-4c95-a3b3-a8a0dc9f68da" providerId="ADAL" clId="{6A3A8A75-6158-CE43-8164-3D0B48572E07}" dt="2024-03-03T04:34:37.523" v="8675" actId="26606"/>
          <ac:spMkLst>
            <pc:docMk/>
            <pc:sldMk cId="3810868281" sldId="319"/>
            <ac:spMk id="4097" creationId="{00000000-0000-0000-0000-000000000000}"/>
          </ac:spMkLst>
        </pc:spChg>
        <pc:spChg chg="mod">
          <ac:chgData name="Binita Gupta (binitag)" userId="2e1667b5-636b-4c95-a3b3-a8a0dc9f68da" providerId="ADAL" clId="{6A3A8A75-6158-CE43-8164-3D0B48572E07}" dt="2024-03-04T20:23:35.242" v="14047" actId="1076"/>
          <ac:spMkLst>
            <pc:docMk/>
            <pc:sldMk cId="3810868281" sldId="319"/>
            <ac:spMk id="4098" creationId="{00000000-0000-0000-0000-000000000000}"/>
          </ac:spMkLst>
        </pc:spChg>
        <pc:picChg chg="add del mod">
          <ac:chgData name="Binita Gupta (binitag)" userId="2e1667b5-636b-4c95-a3b3-a8a0dc9f68da" providerId="ADAL" clId="{6A3A8A75-6158-CE43-8164-3D0B48572E07}" dt="2024-03-03T04:34:14.763" v="8672" actId="478"/>
          <ac:picMkLst>
            <pc:docMk/>
            <pc:sldMk cId="3810868281" sldId="319"/>
            <ac:picMk id="2" creationId="{5BF11BC6-7B73-835C-2160-0903459C8106}"/>
          </ac:picMkLst>
        </pc:picChg>
        <pc:picChg chg="add del mod">
          <ac:chgData name="Binita Gupta (binitag)" userId="2e1667b5-636b-4c95-a3b3-a8a0dc9f68da" providerId="ADAL" clId="{6A3A8A75-6158-CE43-8164-3D0B48572E07}" dt="2024-03-03T07:41:49.295" v="12048" actId="478"/>
          <ac:picMkLst>
            <pc:docMk/>
            <pc:sldMk cId="3810868281" sldId="319"/>
            <ac:picMk id="3" creationId="{1A8962C2-1B7F-226B-37A0-0D6C3C0B5ED1}"/>
          </ac:picMkLst>
        </pc:picChg>
        <pc:picChg chg="add mod">
          <ac:chgData name="Binita Gupta (binitag)" userId="2e1667b5-636b-4c95-a3b3-a8a0dc9f68da" providerId="ADAL" clId="{6A3A8A75-6158-CE43-8164-3D0B48572E07}" dt="2024-03-04T20:23:38.191" v="14048" actId="1076"/>
          <ac:picMkLst>
            <pc:docMk/>
            <pc:sldMk cId="3810868281" sldId="319"/>
            <ac:picMk id="7" creationId="{F63CEAD8-CC31-E0D1-3B32-DC0BCC41C2ED}"/>
          </ac:picMkLst>
        </pc:picChg>
        <pc:picChg chg="del">
          <ac:chgData name="Binita Gupta (binitag)" userId="2e1667b5-636b-4c95-a3b3-a8a0dc9f68da" providerId="ADAL" clId="{6A3A8A75-6158-CE43-8164-3D0B48572E07}" dt="2024-02-29T20:39:55.808" v="4336" actId="478"/>
          <ac:picMkLst>
            <pc:docMk/>
            <pc:sldMk cId="3810868281" sldId="319"/>
            <ac:picMk id="9" creationId="{A17F6E90-026C-4FC5-D57C-5A3DB6D12226}"/>
          </ac:picMkLst>
        </pc:picChg>
      </pc:sldChg>
      <pc:sldChg chg="modSp add mod">
        <pc:chgData name="Binita Gupta (binitag)" userId="2e1667b5-636b-4c95-a3b3-a8a0dc9f68da" providerId="ADAL" clId="{6A3A8A75-6158-CE43-8164-3D0B48572E07}" dt="2024-03-04T20:22:33.634" v="14042" actId="5793"/>
        <pc:sldMkLst>
          <pc:docMk/>
          <pc:sldMk cId="4031054300" sldId="320"/>
        </pc:sldMkLst>
        <pc:spChg chg="mod">
          <ac:chgData name="Binita Gupta (binitag)" userId="2e1667b5-636b-4c95-a3b3-a8a0dc9f68da" providerId="ADAL" clId="{6A3A8A75-6158-CE43-8164-3D0B48572E07}" dt="2024-03-03T06:54:44.417" v="11363" actId="20577"/>
          <ac:spMkLst>
            <pc:docMk/>
            <pc:sldMk cId="4031054300" sldId="320"/>
            <ac:spMk id="4097" creationId="{00000000-0000-0000-0000-000000000000}"/>
          </ac:spMkLst>
        </pc:spChg>
        <pc:spChg chg="mod">
          <ac:chgData name="Binita Gupta (binitag)" userId="2e1667b5-636b-4c95-a3b3-a8a0dc9f68da" providerId="ADAL" clId="{6A3A8A75-6158-CE43-8164-3D0B48572E07}" dt="2024-03-04T20:22:33.634" v="14042" actId="5793"/>
          <ac:spMkLst>
            <pc:docMk/>
            <pc:sldMk cId="4031054300" sldId="320"/>
            <ac:spMk id="4098" creationId="{00000000-0000-0000-0000-000000000000}"/>
          </ac:spMkLst>
        </pc:spChg>
      </pc:sldChg>
      <pc:sldChg chg="modSp add mod">
        <pc:chgData name="Binita Gupta (binitag)" userId="2e1667b5-636b-4c95-a3b3-a8a0dc9f68da" providerId="ADAL" clId="{6A3A8A75-6158-CE43-8164-3D0B48572E07}" dt="2024-03-05T05:12:43.330" v="14067" actId="20577"/>
        <pc:sldMkLst>
          <pc:docMk/>
          <pc:sldMk cId="3930847488" sldId="321"/>
        </pc:sldMkLst>
        <pc:spChg chg="mod">
          <ac:chgData name="Binita Gupta (binitag)" userId="2e1667b5-636b-4c95-a3b3-a8a0dc9f68da" providerId="ADAL" clId="{6A3A8A75-6158-CE43-8164-3D0B48572E07}" dt="2024-03-05T05:12:43.330" v="14067" actId="20577"/>
          <ac:spMkLst>
            <pc:docMk/>
            <pc:sldMk cId="3930847488" sldId="321"/>
            <ac:spMk id="4098" creationId="{00000000-0000-0000-0000-000000000000}"/>
          </ac:spMkLst>
        </pc:spChg>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pChg chg="add mod">
          <ac:chgData name="Binita Gupta (binitag)" userId="2e1667b5-636b-4c95-a3b3-a8a0dc9f68da" providerId="ADAL" clId="{6A3A8A75-6158-CE43-8164-3D0B48572E07}" dt="2024-03-03T01:37:18.224" v="7088"/>
          <ac:spMkLst>
            <pc:docMk/>
            <pc:sldMk cId="2090202646" sldId="322"/>
            <ac:spMk id="2" creationId="{73355C6F-F05E-B6AD-C996-E8DBA8FB7760}"/>
          </ac:spMkLst>
        </pc:spChg>
        <pc:spChg chg="add mod">
          <ac:chgData name="Binita Gupta (binitag)" userId="2e1667b5-636b-4c95-a3b3-a8a0dc9f68da" providerId="ADAL" clId="{6A3A8A75-6158-CE43-8164-3D0B48572E07}" dt="2024-03-03T01:37:18.224" v="7088"/>
          <ac:spMkLst>
            <pc:docMk/>
            <pc:sldMk cId="2090202646" sldId="322"/>
            <ac:spMk id="3" creationId="{412D1B1F-96D5-0C61-03B4-28AB96D656A3}"/>
          </ac:spMkLst>
        </pc:spChg>
        <pc:spChg chg="add mod">
          <ac:chgData name="Binita Gupta (binitag)" userId="2e1667b5-636b-4c95-a3b3-a8a0dc9f68da" providerId="ADAL" clId="{6A3A8A75-6158-CE43-8164-3D0B48572E07}" dt="2024-03-03T01:37:18.224" v="7088"/>
          <ac:spMkLst>
            <pc:docMk/>
            <pc:sldMk cId="2090202646" sldId="322"/>
            <ac:spMk id="7" creationId="{D60AD26A-71A2-0EDA-5843-83745BAF7CA4}"/>
          </ac:spMkLst>
        </pc:spChg>
        <pc:spChg chg="add mod">
          <ac:chgData name="Binita Gupta (binitag)" userId="2e1667b5-636b-4c95-a3b3-a8a0dc9f68da" providerId="ADAL" clId="{6A3A8A75-6158-CE43-8164-3D0B48572E07}" dt="2024-03-03T01:37:18.224" v="7088"/>
          <ac:spMkLst>
            <pc:docMk/>
            <pc:sldMk cId="2090202646" sldId="322"/>
            <ac:spMk id="8" creationId="{35026FE6-CCAF-056A-5A46-10B170D2A186}"/>
          </ac:spMkLst>
        </pc:spChg>
        <pc:spChg chg="add mod">
          <ac:chgData name="Binita Gupta (binitag)" userId="2e1667b5-636b-4c95-a3b3-a8a0dc9f68da" providerId="ADAL" clId="{6A3A8A75-6158-CE43-8164-3D0B48572E07}" dt="2024-03-03T01:37:18.224" v="7088"/>
          <ac:spMkLst>
            <pc:docMk/>
            <pc:sldMk cId="2090202646" sldId="322"/>
            <ac:spMk id="10" creationId="{9D865C8E-B697-875A-A4FF-B662EB249463}"/>
          </ac:spMkLst>
        </pc:spChg>
        <pc:spChg chg="add mod">
          <ac:chgData name="Binita Gupta (binitag)" userId="2e1667b5-636b-4c95-a3b3-a8a0dc9f68da" providerId="ADAL" clId="{6A3A8A75-6158-CE43-8164-3D0B48572E07}" dt="2024-03-03T01:37:18.224" v="7088"/>
          <ac:spMkLst>
            <pc:docMk/>
            <pc:sldMk cId="2090202646" sldId="322"/>
            <ac:spMk id="11" creationId="{98D94208-F55B-3064-7C13-6C01187C5579}"/>
          </ac:spMkLst>
        </pc:spChg>
        <pc:spChg chg="add mod">
          <ac:chgData name="Binita Gupta (binitag)" userId="2e1667b5-636b-4c95-a3b3-a8a0dc9f68da" providerId="ADAL" clId="{6A3A8A75-6158-CE43-8164-3D0B48572E07}" dt="2024-03-03T01:37:18.224" v="7088"/>
          <ac:spMkLst>
            <pc:docMk/>
            <pc:sldMk cId="2090202646" sldId="322"/>
            <ac:spMk id="12" creationId="{7BFCF6AE-9077-2A87-050A-DC6C5E35160C}"/>
          </ac:spMkLst>
        </pc:spChg>
        <pc:spChg chg="add mod">
          <ac:chgData name="Binita Gupta (binitag)" userId="2e1667b5-636b-4c95-a3b3-a8a0dc9f68da" providerId="ADAL" clId="{6A3A8A75-6158-CE43-8164-3D0B48572E07}" dt="2024-03-03T01:37:18.224" v="7088"/>
          <ac:spMkLst>
            <pc:docMk/>
            <pc:sldMk cId="2090202646" sldId="322"/>
            <ac:spMk id="13" creationId="{9A98E8D8-F23A-6FCC-1DBB-44B2FE016267}"/>
          </ac:spMkLst>
        </pc:spChg>
        <pc:spChg chg="add mod">
          <ac:chgData name="Binita Gupta (binitag)" userId="2e1667b5-636b-4c95-a3b3-a8a0dc9f68da" providerId="ADAL" clId="{6A3A8A75-6158-CE43-8164-3D0B48572E07}" dt="2024-03-03T01:37:18.224" v="7088"/>
          <ac:spMkLst>
            <pc:docMk/>
            <pc:sldMk cId="2090202646" sldId="322"/>
            <ac:spMk id="16" creationId="{D079208E-077E-3D74-BCF3-58CA123D24A7}"/>
          </ac:spMkLst>
        </pc:spChg>
        <pc:spChg chg="add mod">
          <ac:chgData name="Binita Gupta (binitag)" userId="2e1667b5-636b-4c95-a3b3-a8a0dc9f68da" providerId="ADAL" clId="{6A3A8A75-6158-CE43-8164-3D0B48572E07}" dt="2024-03-03T01:37:18.224" v="7088"/>
          <ac:spMkLst>
            <pc:docMk/>
            <pc:sldMk cId="2090202646" sldId="322"/>
            <ac:spMk id="18" creationId="{71801425-0CAF-84EB-7333-634882BFF827}"/>
          </ac:spMkLst>
        </pc:spChg>
        <pc:spChg chg="add mod">
          <ac:chgData name="Binita Gupta (binitag)" userId="2e1667b5-636b-4c95-a3b3-a8a0dc9f68da" providerId="ADAL" clId="{6A3A8A75-6158-CE43-8164-3D0B48572E07}" dt="2024-03-03T01:37:18.224" v="7088"/>
          <ac:spMkLst>
            <pc:docMk/>
            <pc:sldMk cId="2090202646" sldId="322"/>
            <ac:spMk id="19" creationId="{E673539F-9CD3-40D5-890C-297057F8D6CC}"/>
          </ac:spMkLst>
        </pc:spChg>
        <pc:spChg chg="add mod">
          <ac:chgData name="Binita Gupta (binitag)" userId="2e1667b5-636b-4c95-a3b3-a8a0dc9f68da" providerId="ADAL" clId="{6A3A8A75-6158-CE43-8164-3D0B48572E07}" dt="2024-03-03T01:37:18.224" v="7088"/>
          <ac:spMkLst>
            <pc:docMk/>
            <pc:sldMk cId="2090202646" sldId="322"/>
            <ac:spMk id="20" creationId="{FA5F04A3-B61D-032C-5EF9-0DB4B94954E0}"/>
          </ac:spMkLst>
        </pc:spChg>
        <pc:spChg chg="add mod">
          <ac:chgData name="Binita Gupta (binitag)" userId="2e1667b5-636b-4c95-a3b3-a8a0dc9f68da" providerId="ADAL" clId="{6A3A8A75-6158-CE43-8164-3D0B48572E07}" dt="2024-03-03T01:37:18.224" v="7088"/>
          <ac:spMkLst>
            <pc:docMk/>
            <pc:sldMk cId="2090202646" sldId="322"/>
            <ac:spMk id="22" creationId="{0C19D670-62BC-72BB-B9D1-A86BC1717011}"/>
          </ac:spMkLst>
        </pc:spChg>
        <pc:spChg chg="add mod">
          <ac:chgData name="Binita Gupta (binitag)" userId="2e1667b5-636b-4c95-a3b3-a8a0dc9f68da" providerId="ADAL" clId="{6A3A8A75-6158-CE43-8164-3D0B48572E07}" dt="2024-03-03T01:37:18.224" v="7088"/>
          <ac:spMkLst>
            <pc:docMk/>
            <pc:sldMk cId="2090202646" sldId="322"/>
            <ac:spMk id="23" creationId="{CBEFD760-D144-284D-C01B-4BF9733EF758}"/>
          </ac:spMkLst>
        </pc:spChg>
        <pc:spChg chg="add mod">
          <ac:chgData name="Binita Gupta (binitag)" userId="2e1667b5-636b-4c95-a3b3-a8a0dc9f68da" providerId="ADAL" clId="{6A3A8A75-6158-CE43-8164-3D0B48572E07}" dt="2024-03-03T01:37:18.224" v="7088"/>
          <ac:spMkLst>
            <pc:docMk/>
            <pc:sldMk cId="2090202646" sldId="322"/>
            <ac:spMk id="25" creationId="{70F53196-39F1-3AF9-3743-B9E7BEA6A4F7}"/>
          </ac:spMkLst>
        </pc:spChg>
        <pc:spChg chg="add mod">
          <ac:chgData name="Binita Gupta (binitag)" userId="2e1667b5-636b-4c95-a3b3-a8a0dc9f68da" providerId="ADAL" clId="{6A3A8A75-6158-CE43-8164-3D0B48572E07}" dt="2024-03-03T01:37:18.224" v="7088"/>
          <ac:spMkLst>
            <pc:docMk/>
            <pc:sldMk cId="2090202646" sldId="322"/>
            <ac:spMk id="26" creationId="{8813A428-E247-845E-4521-B2899EE0932A}"/>
          </ac:spMkLst>
        </pc:spChg>
        <pc:spChg chg="add mod">
          <ac:chgData name="Binita Gupta (binitag)" userId="2e1667b5-636b-4c95-a3b3-a8a0dc9f68da" providerId="ADAL" clId="{6A3A8A75-6158-CE43-8164-3D0B48572E07}" dt="2024-03-03T01:37:18.224" v="7088"/>
          <ac:spMkLst>
            <pc:docMk/>
            <pc:sldMk cId="2090202646" sldId="322"/>
            <ac:spMk id="27" creationId="{6D8740C3-1505-E006-A3E4-46F67103ECBB}"/>
          </ac:spMkLst>
        </pc:spChg>
        <pc:spChg chg="add mod">
          <ac:chgData name="Binita Gupta (binitag)" userId="2e1667b5-636b-4c95-a3b3-a8a0dc9f68da" providerId="ADAL" clId="{6A3A8A75-6158-CE43-8164-3D0B48572E07}" dt="2024-03-03T01:37:18.224" v="7088"/>
          <ac:spMkLst>
            <pc:docMk/>
            <pc:sldMk cId="2090202646" sldId="322"/>
            <ac:spMk id="28" creationId="{C201E581-359E-9ED8-74E0-B31484DDCEB7}"/>
          </ac:spMkLst>
        </pc:spChg>
        <pc:spChg chg="add mod">
          <ac:chgData name="Binita Gupta (binitag)" userId="2e1667b5-636b-4c95-a3b3-a8a0dc9f68da" providerId="ADAL" clId="{6A3A8A75-6158-CE43-8164-3D0B48572E07}" dt="2024-03-03T01:37:18.224" v="7088"/>
          <ac:spMkLst>
            <pc:docMk/>
            <pc:sldMk cId="2090202646" sldId="322"/>
            <ac:spMk id="29" creationId="{BDD6A946-73CB-783F-B923-AE7CE809B2B1}"/>
          </ac:spMkLst>
        </pc:spChg>
        <pc:spChg chg="add mod">
          <ac:chgData name="Binita Gupta (binitag)" userId="2e1667b5-636b-4c95-a3b3-a8a0dc9f68da" providerId="ADAL" clId="{6A3A8A75-6158-CE43-8164-3D0B48572E07}" dt="2024-03-03T01:37:18.224" v="7088"/>
          <ac:spMkLst>
            <pc:docMk/>
            <pc:sldMk cId="2090202646" sldId="322"/>
            <ac:spMk id="31" creationId="{AC640FCE-4364-C8ED-E942-CFF62081B653}"/>
          </ac:spMkLst>
        </pc:spChg>
        <pc:spChg chg="add mod">
          <ac:chgData name="Binita Gupta (binitag)" userId="2e1667b5-636b-4c95-a3b3-a8a0dc9f68da" providerId="ADAL" clId="{6A3A8A75-6158-CE43-8164-3D0B48572E07}" dt="2024-03-03T01:37:18.224" v="7088"/>
          <ac:spMkLst>
            <pc:docMk/>
            <pc:sldMk cId="2090202646" sldId="322"/>
            <ac:spMk id="32" creationId="{B864FD97-3528-36F5-24CC-1C4032551A1C}"/>
          </ac:spMkLst>
        </pc:spChg>
        <pc:spChg chg="add mod">
          <ac:chgData name="Binita Gupta (binitag)" userId="2e1667b5-636b-4c95-a3b3-a8a0dc9f68da" providerId="ADAL" clId="{6A3A8A75-6158-CE43-8164-3D0B48572E07}" dt="2024-03-03T01:37:18.224" v="7088"/>
          <ac:spMkLst>
            <pc:docMk/>
            <pc:sldMk cId="2090202646" sldId="322"/>
            <ac:spMk id="34" creationId="{24B6D73D-553F-A5E9-DB38-2424C57DBFF7}"/>
          </ac:spMkLst>
        </pc:spChg>
        <pc:spChg chg="add mod">
          <ac:chgData name="Binita Gupta (binitag)" userId="2e1667b5-636b-4c95-a3b3-a8a0dc9f68da" providerId="ADAL" clId="{6A3A8A75-6158-CE43-8164-3D0B48572E07}" dt="2024-03-03T01:37:18.224" v="7088"/>
          <ac:spMkLst>
            <pc:docMk/>
            <pc:sldMk cId="2090202646" sldId="322"/>
            <ac:spMk id="38" creationId="{3A584A67-F743-800D-29D9-9DF5A831C03E}"/>
          </ac:spMkLst>
        </pc:spChg>
        <pc:spChg chg="add mod">
          <ac:chgData name="Binita Gupta (binitag)" userId="2e1667b5-636b-4c95-a3b3-a8a0dc9f68da" providerId="ADAL" clId="{6A3A8A75-6158-CE43-8164-3D0B48572E07}" dt="2024-03-03T01:37:18.224" v="7088"/>
          <ac:spMkLst>
            <pc:docMk/>
            <pc:sldMk cId="2090202646" sldId="322"/>
            <ac:spMk id="41" creationId="{1B4D5F03-A012-D145-F503-5A54770D1A4E}"/>
          </ac:spMkLst>
        </pc:spChg>
        <pc:spChg chg="add mod">
          <ac:chgData name="Binita Gupta (binitag)" userId="2e1667b5-636b-4c95-a3b3-a8a0dc9f68da" providerId="ADAL" clId="{6A3A8A75-6158-CE43-8164-3D0B48572E07}" dt="2024-03-03T01:37:18.224" v="7088"/>
          <ac:spMkLst>
            <pc:docMk/>
            <pc:sldMk cId="2090202646" sldId="322"/>
            <ac:spMk id="42" creationId="{98810958-0ED5-C264-084B-2637045DC31A}"/>
          </ac:spMkLst>
        </pc:spChg>
        <pc:spChg chg="add mod">
          <ac:chgData name="Binita Gupta (binitag)" userId="2e1667b5-636b-4c95-a3b3-a8a0dc9f68da" providerId="ADAL" clId="{6A3A8A75-6158-CE43-8164-3D0B48572E07}" dt="2024-03-03T01:37:18.224" v="7088"/>
          <ac:spMkLst>
            <pc:docMk/>
            <pc:sldMk cId="2090202646" sldId="322"/>
            <ac:spMk id="43" creationId="{0ADD2ED6-6FA1-B371-0B41-D5CF06E035D1}"/>
          </ac:spMkLst>
        </pc:spChg>
        <pc:spChg chg="add mod">
          <ac:chgData name="Binita Gupta (binitag)" userId="2e1667b5-636b-4c95-a3b3-a8a0dc9f68da" providerId="ADAL" clId="{6A3A8A75-6158-CE43-8164-3D0B48572E07}" dt="2024-03-03T01:37:18.224" v="7088"/>
          <ac:spMkLst>
            <pc:docMk/>
            <pc:sldMk cId="2090202646" sldId="322"/>
            <ac:spMk id="44" creationId="{5C9E94E9-7EA7-3E25-287C-927260177EA4}"/>
          </ac:spMkLst>
        </pc:spChg>
        <pc:spChg chg="add mod">
          <ac:chgData name="Binita Gupta (binitag)" userId="2e1667b5-636b-4c95-a3b3-a8a0dc9f68da" providerId="ADAL" clId="{6A3A8A75-6158-CE43-8164-3D0B48572E07}" dt="2024-03-03T01:37:18.224" v="7088"/>
          <ac:spMkLst>
            <pc:docMk/>
            <pc:sldMk cId="2090202646" sldId="322"/>
            <ac:spMk id="45" creationId="{9A39500F-E269-E438-A080-9221260FFA04}"/>
          </ac:spMkLst>
        </pc:spChg>
        <pc:spChg chg="mod">
          <ac:chgData name="Binita Gupta (binitag)" userId="2e1667b5-636b-4c95-a3b3-a8a0dc9f68da" providerId="ADAL" clId="{6A3A8A75-6158-CE43-8164-3D0B48572E07}" dt="2024-03-03T02:53:36.532" v="7580" actId="20577"/>
          <ac:spMkLst>
            <pc:docMk/>
            <pc:sldMk cId="2090202646" sldId="322"/>
            <ac:spMk id="4097" creationId="{00000000-0000-0000-0000-000000000000}"/>
          </ac:spMkLst>
        </pc:spChg>
        <pc:spChg chg="mod">
          <ac:chgData name="Binita Gupta (binitag)" userId="2e1667b5-636b-4c95-a3b3-a8a0dc9f68da" providerId="ADAL" clId="{6A3A8A75-6158-CE43-8164-3D0B48572E07}" dt="2024-03-03T08:20:11.285" v="12428" actId="20577"/>
          <ac:spMkLst>
            <pc:docMk/>
            <pc:sldMk cId="2090202646" sldId="322"/>
            <ac:spMk id="4098" creationId="{00000000-0000-0000-0000-000000000000}"/>
          </ac:spMkLst>
        </pc:spChg>
        <pc:picChg chg="del">
          <ac:chgData name="Binita Gupta (binitag)" userId="2e1667b5-636b-4c95-a3b3-a8a0dc9f68da" providerId="ADAL" clId="{6A3A8A75-6158-CE43-8164-3D0B48572E07}" dt="2024-03-03T01:37:16.629" v="7087" actId="478"/>
          <ac:picMkLst>
            <pc:docMk/>
            <pc:sldMk cId="2090202646" sldId="322"/>
            <ac:picMk id="39" creationId="{150AC16F-1C70-1A32-EF63-1074E722E87D}"/>
          </ac:picMkLst>
        </pc:picChg>
        <pc:picChg chg="add del mod">
          <ac:chgData name="Binita Gupta (binitag)" userId="2e1667b5-636b-4c95-a3b3-a8a0dc9f68da" providerId="ADAL" clId="{6A3A8A75-6158-CE43-8164-3D0B48572E07}" dt="2024-03-03T01:42:30.149" v="7228" actId="478"/>
          <ac:picMkLst>
            <pc:docMk/>
            <pc:sldMk cId="2090202646" sldId="322"/>
            <ac:picMk id="46" creationId="{3C7BAD1C-A3DE-D955-A40C-BD0E2CE90C9A}"/>
          </ac:picMkLst>
        </pc:picChg>
        <pc:picChg chg="add mod">
          <ac:chgData name="Binita Gupta (binitag)" userId="2e1667b5-636b-4c95-a3b3-a8a0dc9f68da" providerId="ADAL" clId="{6A3A8A75-6158-CE43-8164-3D0B48572E07}" dt="2024-03-03T03:14:22.089" v="7934" actId="14100"/>
          <ac:picMkLst>
            <pc:docMk/>
            <pc:sldMk cId="2090202646" sldId="322"/>
            <ac:picMk id="47" creationId="{5DB52AD1-B9C5-657F-614D-8964B39254F4}"/>
          </ac:picMkLst>
        </pc:picChg>
        <pc:cxnChg chg="add mod">
          <ac:chgData name="Binita Gupta (binitag)" userId="2e1667b5-636b-4c95-a3b3-a8a0dc9f68da" providerId="ADAL" clId="{6A3A8A75-6158-CE43-8164-3D0B48572E07}" dt="2024-03-03T01:37:18.224" v="7088"/>
          <ac:cxnSpMkLst>
            <pc:docMk/>
            <pc:sldMk cId="2090202646" sldId="322"/>
            <ac:cxnSpMk id="9" creationId="{B20BEB15-8363-3A9F-8DB2-3B3605777E49}"/>
          </ac:cxnSpMkLst>
        </pc:cxnChg>
        <pc:cxnChg chg="add mod">
          <ac:chgData name="Binita Gupta (binitag)" userId="2e1667b5-636b-4c95-a3b3-a8a0dc9f68da" providerId="ADAL" clId="{6A3A8A75-6158-CE43-8164-3D0B48572E07}" dt="2024-03-03T01:37:18.224" v="7088"/>
          <ac:cxnSpMkLst>
            <pc:docMk/>
            <pc:sldMk cId="2090202646" sldId="322"/>
            <ac:cxnSpMk id="14" creationId="{B36F5E5E-1090-6C4E-FFED-A711C24BA934}"/>
          </ac:cxnSpMkLst>
        </pc:cxnChg>
        <pc:cxnChg chg="add mod">
          <ac:chgData name="Binita Gupta (binitag)" userId="2e1667b5-636b-4c95-a3b3-a8a0dc9f68da" providerId="ADAL" clId="{6A3A8A75-6158-CE43-8164-3D0B48572E07}" dt="2024-03-03T01:37:18.224" v="7088"/>
          <ac:cxnSpMkLst>
            <pc:docMk/>
            <pc:sldMk cId="2090202646" sldId="322"/>
            <ac:cxnSpMk id="15" creationId="{D2043F4B-529A-EEC7-0534-6A717ED0EE46}"/>
          </ac:cxnSpMkLst>
        </pc:cxnChg>
        <pc:cxnChg chg="add mod">
          <ac:chgData name="Binita Gupta (binitag)" userId="2e1667b5-636b-4c95-a3b3-a8a0dc9f68da" providerId="ADAL" clId="{6A3A8A75-6158-CE43-8164-3D0B48572E07}" dt="2024-03-03T01:37:18.224" v="7088"/>
          <ac:cxnSpMkLst>
            <pc:docMk/>
            <pc:sldMk cId="2090202646" sldId="322"/>
            <ac:cxnSpMk id="17" creationId="{2765393F-BA76-D0F6-B7EE-22086443BDA0}"/>
          </ac:cxnSpMkLst>
        </pc:cxnChg>
        <pc:cxnChg chg="add mod">
          <ac:chgData name="Binita Gupta (binitag)" userId="2e1667b5-636b-4c95-a3b3-a8a0dc9f68da" providerId="ADAL" clId="{6A3A8A75-6158-CE43-8164-3D0B48572E07}" dt="2024-03-03T01:37:18.224" v="7088"/>
          <ac:cxnSpMkLst>
            <pc:docMk/>
            <pc:sldMk cId="2090202646" sldId="322"/>
            <ac:cxnSpMk id="21" creationId="{D052C003-755E-2E98-294D-517D297A260A}"/>
          </ac:cxnSpMkLst>
        </pc:cxnChg>
        <pc:cxnChg chg="add mod">
          <ac:chgData name="Binita Gupta (binitag)" userId="2e1667b5-636b-4c95-a3b3-a8a0dc9f68da" providerId="ADAL" clId="{6A3A8A75-6158-CE43-8164-3D0B48572E07}" dt="2024-03-03T01:37:18.224" v="7088"/>
          <ac:cxnSpMkLst>
            <pc:docMk/>
            <pc:sldMk cId="2090202646" sldId="322"/>
            <ac:cxnSpMk id="24" creationId="{656B2F86-38E9-4BED-4ED2-DF8989EEA6D4}"/>
          </ac:cxnSpMkLst>
        </pc:cxnChg>
        <pc:cxnChg chg="add mod">
          <ac:chgData name="Binita Gupta (binitag)" userId="2e1667b5-636b-4c95-a3b3-a8a0dc9f68da" providerId="ADAL" clId="{6A3A8A75-6158-CE43-8164-3D0B48572E07}" dt="2024-03-03T01:37:18.224" v="7088"/>
          <ac:cxnSpMkLst>
            <pc:docMk/>
            <pc:sldMk cId="2090202646" sldId="322"/>
            <ac:cxnSpMk id="30" creationId="{E436D183-7581-3F0B-2752-A1BCBD53136A}"/>
          </ac:cxnSpMkLst>
        </pc:cxnChg>
        <pc:cxnChg chg="add mod">
          <ac:chgData name="Binita Gupta (binitag)" userId="2e1667b5-636b-4c95-a3b3-a8a0dc9f68da" providerId="ADAL" clId="{6A3A8A75-6158-CE43-8164-3D0B48572E07}" dt="2024-03-03T01:37:18.224" v="7088"/>
          <ac:cxnSpMkLst>
            <pc:docMk/>
            <pc:sldMk cId="2090202646" sldId="322"/>
            <ac:cxnSpMk id="33" creationId="{6C826D6D-745F-1D30-E325-C764FC12F330}"/>
          </ac:cxnSpMkLst>
        </pc:cxnChg>
        <pc:cxnChg chg="add mod">
          <ac:chgData name="Binita Gupta (binitag)" userId="2e1667b5-636b-4c95-a3b3-a8a0dc9f68da" providerId="ADAL" clId="{6A3A8A75-6158-CE43-8164-3D0B48572E07}" dt="2024-03-03T01:37:18.224" v="7088"/>
          <ac:cxnSpMkLst>
            <pc:docMk/>
            <pc:sldMk cId="2090202646" sldId="322"/>
            <ac:cxnSpMk id="35" creationId="{5B033969-0B19-8687-5DC7-5BEE350C2667}"/>
          </ac:cxnSpMkLst>
        </pc:cxnChg>
        <pc:cxnChg chg="add mod">
          <ac:chgData name="Binita Gupta (binitag)" userId="2e1667b5-636b-4c95-a3b3-a8a0dc9f68da" providerId="ADAL" clId="{6A3A8A75-6158-CE43-8164-3D0B48572E07}" dt="2024-03-03T01:37:18.224" v="7088"/>
          <ac:cxnSpMkLst>
            <pc:docMk/>
            <pc:sldMk cId="2090202646" sldId="322"/>
            <ac:cxnSpMk id="36" creationId="{B487569C-6F20-EB7B-41E4-5A071BB86D50}"/>
          </ac:cxnSpMkLst>
        </pc:cxnChg>
        <pc:cxnChg chg="add mod">
          <ac:chgData name="Binita Gupta (binitag)" userId="2e1667b5-636b-4c95-a3b3-a8a0dc9f68da" providerId="ADAL" clId="{6A3A8A75-6158-CE43-8164-3D0B48572E07}" dt="2024-03-03T01:37:18.224" v="7088"/>
          <ac:cxnSpMkLst>
            <pc:docMk/>
            <pc:sldMk cId="2090202646" sldId="322"/>
            <ac:cxnSpMk id="37" creationId="{EECCB0FA-A314-2674-3B33-F873C12B87EA}"/>
          </ac:cxnSpMkLst>
        </pc:cxnChg>
        <pc:cxnChg chg="add mod">
          <ac:chgData name="Binita Gupta (binitag)" userId="2e1667b5-636b-4c95-a3b3-a8a0dc9f68da" providerId="ADAL" clId="{6A3A8A75-6158-CE43-8164-3D0B48572E07}" dt="2024-03-03T01:37:18.224" v="7088"/>
          <ac:cxnSpMkLst>
            <pc:docMk/>
            <pc:sldMk cId="2090202646" sldId="322"/>
            <ac:cxnSpMk id="40" creationId="{38A74939-125B-0639-554F-6207B3C8D3D4}"/>
          </ac:cxnSpMkLst>
        </pc:cxnChg>
      </pc:sldChg>
      <pc:sldChg chg="addSp delSp modSp add mod">
        <pc:chgData name="Binita Gupta (binitag)" userId="2e1667b5-636b-4c95-a3b3-a8a0dc9f68da" providerId="ADAL" clId="{6A3A8A75-6158-CE43-8164-3D0B48572E07}" dt="2024-03-05T07:52:47.222" v="14068" actId="1076"/>
        <pc:sldMkLst>
          <pc:docMk/>
          <pc:sldMk cId="873720385" sldId="323"/>
        </pc:sldMkLst>
        <pc:spChg chg="mod">
          <ac:chgData name="Binita Gupta (binitag)" userId="2e1667b5-636b-4c95-a3b3-a8a0dc9f68da" providerId="ADAL" clId="{6A3A8A75-6158-CE43-8164-3D0B48572E07}" dt="2024-03-04T18:41:40.581" v="13554" actId="20577"/>
          <ac:spMkLst>
            <pc:docMk/>
            <pc:sldMk cId="873720385" sldId="323"/>
            <ac:spMk id="4097" creationId="{00000000-0000-0000-0000-000000000000}"/>
          </ac:spMkLst>
        </pc:spChg>
        <pc:spChg chg="mod">
          <ac:chgData name="Binita Gupta (binitag)" userId="2e1667b5-636b-4c95-a3b3-a8a0dc9f68da" providerId="ADAL" clId="{6A3A8A75-6158-CE43-8164-3D0B48572E07}" dt="2024-03-04T18:43:45.111" v="13559" actId="113"/>
          <ac:spMkLst>
            <pc:docMk/>
            <pc:sldMk cId="873720385" sldId="323"/>
            <ac:spMk id="4098" creationId="{00000000-0000-0000-0000-000000000000}"/>
          </ac:spMkLst>
        </pc:spChg>
        <pc:picChg chg="add mod">
          <ac:chgData name="Binita Gupta (binitag)" userId="2e1667b5-636b-4c95-a3b3-a8a0dc9f68da" providerId="ADAL" clId="{6A3A8A75-6158-CE43-8164-3D0B48572E07}" dt="2024-03-05T07:52:47.222" v="14068" actId="1076"/>
          <ac:picMkLst>
            <pc:docMk/>
            <pc:sldMk cId="873720385" sldId="323"/>
            <ac:picMk id="2" creationId="{309BA1DD-040C-5379-2B60-32C8FDE26DD5}"/>
          </ac:picMkLst>
        </pc:picChg>
        <pc:picChg chg="del">
          <ac:chgData name="Binita Gupta (binitag)" userId="2e1667b5-636b-4c95-a3b3-a8a0dc9f68da" providerId="ADAL" clId="{6A3A8A75-6158-CE43-8164-3D0B48572E07}" dt="2024-03-03T05:26:42.487" v="9926" actId="478"/>
          <ac:picMkLst>
            <pc:docMk/>
            <pc:sldMk cId="873720385" sldId="323"/>
            <ac:picMk id="3" creationId="{1A8962C2-1B7F-226B-37A0-0D6C3C0B5ED1}"/>
          </ac:picMkLst>
        </pc:picChg>
      </pc:sldChg>
      <pc:sldChg chg="modSp add del mod">
        <pc:chgData name="Binita Gupta (binitag)" userId="2e1667b5-636b-4c95-a3b3-a8a0dc9f68da" providerId="ADAL" clId="{6A3A8A75-6158-CE43-8164-3D0B48572E07}" dt="2024-03-03T05:15:00.074" v="9610" actId="2696"/>
        <pc:sldMkLst>
          <pc:docMk/>
          <pc:sldMk cId="1827926302" sldId="323"/>
        </pc:sldMkLst>
        <pc:spChg chg="mod">
          <ac:chgData name="Binita Gupta (binitag)" userId="2e1667b5-636b-4c95-a3b3-a8a0dc9f68da" providerId="ADAL" clId="{6A3A8A75-6158-CE43-8164-3D0B48572E07}" dt="2024-03-03T05:13:29.173" v="9609" actId="20577"/>
          <ac:spMkLst>
            <pc:docMk/>
            <pc:sldMk cId="1827926302" sldId="323"/>
            <ac:spMk id="4097" creationId="{00000000-0000-0000-0000-000000000000}"/>
          </ac:spMkLst>
        </pc:spChg>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03T07:08:53.423" v="11780" actId="20577"/>
        <pc:sldMkLst>
          <pc:docMk/>
          <pc:sldMk cId="2653325130" sldId="324"/>
        </pc:sldMkLst>
        <pc:spChg chg="mod">
          <ac:chgData name="Binita Gupta (binitag)" userId="2e1667b5-636b-4c95-a3b3-a8a0dc9f68da" providerId="ADAL" clId="{6A3A8A75-6158-CE43-8164-3D0B48572E07}" dt="2024-03-03T07:08:53.423" v="11780" actId="20577"/>
          <ac:spMkLst>
            <pc:docMk/>
            <pc:sldMk cId="2653325130" sldId="324"/>
            <ac:spMk id="3" creationId="{682CEAD6-F7CE-6FA1-7183-BB90DF397025}"/>
          </ac:spMkLst>
        </pc:spChg>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pChg chg="mod">
          <ac:chgData name="Binita Gupta (binitag)" userId="2e1667b5-636b-4c95-a3b3-a8a0dc9f68da" providerId="ADAL" clId="{6A3A8A75-6158-CE43-8164-3D0B48572E07}" dt="2024-03-04T20:13:02.821" v="14023" actId="20577"/>
          <ac:spMkLst>
            <pc:docMk/>
            <pc:sldMasterMk cId="0" sldId="2147483648"/>
            <ac:spMk id="10" creationId="{00000000-0000-0000-0000-000000000000}"/>
          </ac:spMkLst>
        </pc:spChg>
        <pc:spChg chg="mod">
          <ac:chgData name="Binita Gupta (binitag)" userId="2e1667b5-636b-4c95-a3b3-a8a0dc9f68da" providerId="ADAL" clId="{6A3A8A75-6158-CE43-8164-3D0B48572E07}" dt="2024-03-03T08:30:38.498" v="12633"/>
          <ac:spMkLst>
            <pc:docMk/>
            <pc:sldMasterMk cId="0" sldId="2147483648"/>
            <ac:spMk id="1027" creationId="{00000000-0000-0000-0000-000000000000}"/>
          </ac:spMkLst>
        </pc:spChg>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pChg chg="mod">
            <ac:chgData name="Binita Gupta (binitag)" userId="2e1667b5-636b-4c95-a3b3-a8a0dc9f68da" providerId="ADAL" clId="{6A3A8A75-6158-CE43-8164-3D0B48572E07}" dt="2024-03-03T08:30:11.192" v="12632" actId="20577"/>
            <ac:spMkLst>
              <pc:docMk/>
              <pc:sldMasterMk cId="0" sldId="2147483648"/>
              <pc:sldLayoutMk cId="0" sldId="2147483649"/>
              <ac:spMk id="4" creationId="{00000000-0000-0000-0000-000000000000}"/>
            </ac:spMkLst>
          </pc:spChg>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pChg chg="add del mod">
            <ac:chgData name="Binita Gupta (binitag)" userId="2e1667b5-636b-4c95-a3b3-a8a0dc9f68da" providerId="ADAL" clId="{6A3A8A75-6158-CE43-8164-3D0B48572E07}" dt="2024-02-29T15:49:48.783" v="697"/>
            <ac:spMkLst>
              <pc:docMk/>
              <pc:sldMasterMk cId="0" sldId="2147483648"/>
              <pc:sldLayoutMk cId="0" sldId="2147483650"/>
              <ac:spMk id="4" creationId="{E67C9E17-CEE5-0271-3A13-257F258598DC}"/>
            </ac:spMkLst>
          </pc:spChg>
        </pc:sldLayoutChg>
      </pc:sldMasterChg>
    </pc:docChg>
  </pc:docChgLst>
  <pc:docChgLst>
    <pc:chgData name="Binita Gupta (binitag)" userId="2e1667b5-636b-4c95-a3b3-a8a0dc9f68da" providerId="ADAL" clId="{8FF568F7-0C00-4D46-BD6F-6697AD81DF0A}"/>
    <pc:docChg chg="undo redo custSel addSld delSld modSld sldOrd modMainMaster">
      <pc:chgData name="Binita Gupta (binitag)" userId="2e1667b5-636b-4c95-a3b3-a8a0dc9f68da" providerId="ADAL" clId="{8FF568F7-0C00-4D46-BD6F-6697AD81DF0A}" dt="2024-07-17T03:34:27.822" v="25904" actId="20577"/>
      <pc:docMkLst>
        <pc:docMk/>
      </pc:docMkLst>
      <pc:sldChg chg="addSp delSp modSp mod">
        <pc:chgData name="Binita Gupta (binitag)" userId="2e1667b5-636b-4c95-a3b3-a8a0dc9f68da" providerId="ADAL" clId="{8FF568F7-0C00-4D46-BD6F-6697AD81DF0A}" dt="2024-07-16T06:44:08.841" v="24064"/>
        <pc:sldMkLst>
          <pc:docMk/>
          <pc:sldMk cId="0" sldId="326"/>
        </pc:sldMkLst>
        <pc:spChg chg="add del mod">
          <ac:chgData name="Binita Gupta (binitag)" userId="2e1667b5-636b-4c95-a3b3-a8a0dc9f68da" providerId="ADAL" clId="{8FF568F7-0C00-4D46-BD6F-6697AD81DF0A}" dt="2024-07-10T17:56:50.763" v="20037"/>
          <ac:spMkLst>
            <pc:docMk/>
            <pc:sldMk cId="0" sldId="326"/>
            <ac:spMk id="3" creationId="{A0E53784-D7CE-6B7C-31F4-8E96343FCC95}"/>
          </ac:spMkLst>
        </pc:spChg>
        <pc:spChg chg="mod">
          <ac:chgData name="Binita Gupta (binitag)" userId="2e1667b5-636b-4c95-a3b3-a8a0dc9f68da" providerId="ADAL" clId="{8FF568F7-0C00-4D46-BD6F-6697AD81DF0A}" dt="2024-07-07T14:22:05.812" v="38" actId="20577"/>
          <ac:spMkLst>
            <pc:docMk/>
            <pc:sldMk cId="0" sldId="326"/>
            <ac:spMk id="6" creationId="{00000000-0000-0000-0000-000000000000}"/>
          </ac:spMkLst>
        </pc:spChg>
        <pc:spChg chg="mod">
          <ac:chgData name="Binita Gupta (binitag)" userId="2e1667b5-636b-4c95-a3b3-a8a0dc9f68da" providerId="ADAL" clId="{8FF568F7-0C00-4D46-BD6F-6697AD81DF0A}" dt="2024-07-07T14:21:28.280" v="28" actId="20577"/>
          <ac:spMkLst>
            <pc:docMk/>
            <pc:sldMk cId="0" sldId="326"/>
            <ac:spMk id="3073" creationId="{00000000-0000-0000-0000-000000000000}"/>
          </ac:spMkLst>
        </pc:spChg>
        <pc:spChg chg="mod">
          <ac:chgData name="Binita Gupta (binitag)" userId="2e1667b5-636b-4c95-a3b3-a8a0dc9f68da" providerId="ADAL" clId="{8FF568F7-0C00-4D46-BD6F-6697AD81DF0A}" dt="2024-07-07T14:22:10.543" v="42" actId="20577"/>
          <ac:spMkLst>
            <pc:docMk/>
            <pc:sldMk cId="0" sldId="326"/>
            <ac:spMk id="3074" creationId="{00000000-0000-0000-0000-000000000000}"/>
          </ac:spMkLst>
        </pc:spChg>
        <pc:graphicFrameChg chg="mod">
          <ac:chgData name="Binita Gupta (binitag)" userId="2e1667b5-636b-4c95-a3b3-a8a0dc9f68da" providerId="ADAL" clId="{8FF568F7-0C00-4D46-BD6F-6697AD81DF0A}" dt="2024-07-16T06:44:08.841" v="24064"/>
          <ac:graphicFrameMkLst>
            <pc:docMk/>
            <pc:sldMk cId="0" sldId="326"/>
            <ac:graphicFrameMk id="3075" creationId="{00000000-0000-0000-0000-000000000000}"/>
          </ac:graphicFrameMkLst>
        </pc:graphicFrameChg>
      </pc:sldChg>
      <pc:sldChg chg="del">
        <pc:chgData name="Binita Gupta (binitag)" userId="2e1667b5-636b-4c95-a3b3-a8a0dc9f68da" providerId="ADAL" clId="{8FF568F7-0C00-4D46-BD6F-6697AD81DF0A}" dt="2024-07-07T15:57:57.388" v="626" actId="2696"/>
        <pc:sldMkLst>
          <pc:docMk/>
          <pc:sldMk cId="1564151962" sldId="328"/>
        </pc:sldMkLst>
      </pc:sldChg>
      <pc:sldChg chg="del">
        <pc:chgData name="Binita Gupta (binitag)" userId="2e1667b5-636b-4c95-a3b3-a8a0dc9f68da" providerId="ADAL" clId="{8FF568F7-0C00-4D46-BD6F-6697AD81DF0A}" dt="2024-07-08T07:17:08.584" v="19883" actId="2696"/>
        <pc:sldMkLst>
          <pc:docMk/>
          <pc:sldMk cId="32534514" sldId="329"/>
        </pc:sldMkLst>
      </pc:sldChg>
      <pc:sldChg chg="del">
        <pc:chgData name="Binita Gupta (binitag)" userId="2e1667b5-636b-4c95-a3b3-a8a0dc9f68da" providerId="ADAL" clId="{8FF568F7-0C00-4D46-BD6F-6697AD81DF0A}" dt="2024-07-08T07:17:08.773" v="19884" actId="2696"/>
        <pc:sldMkLst>
          <pc:docMk/>
          <pc:sldMk cId="3065255517" sldId="331"/>
        </pc:sldMkLst>
      </pc:sldChg>
      <pc:sldChg chg="del">
        <pc:chgData name="Binita Gupta (binitag)" userId="2e1667b5-636b-4c95-a3b3-a8a0dc9f68da" providerId="ADAL" clId="{8FF568F7-0C00-4D46-BD6F-6697AD81DF0A}" dt="2024-07-08T07:17:08.953" v="19885" actId="2696"/>
        <pc:sldMkLst>
          <pc:docMk/>
          <pc:sldMk cId="4065250037" sldId="333"/>
        </pc:sldMkLst>
      </pc:sldChg>
      <pc:sldChg chg="del">
        <pc:chgData name="Binita Gupta (binitag)" userId="2e1667b5-636b-4c95-a3b3-a8a0dc9f68da" providerId="ADAL" clId="{8FF568F7-0C00-4D46-BD6F-6697AD81DF0A}" dt="2024-07-08T07:17:09.125" v="19886" actId="2696"/>
        <pc:sldMkLst>
          <pc:docMk/>
          <pc:sldMk cId="2043247713" sldId="334"/>
        </pc:sldMkLst>
      </pc:sldChg>
      <pc:sldChg chg="del">
        <pc:chgData name="Binita Gupta (binitag)" userId="2e1667b5-636b-4c95-a3b3-a8a0dc9f68da" providerId="ADAL" clId="{8FF568F7-0C00-4D46-BD6F-6697AD81DF0A}" dt="2024-07-08T07:17:09.516" v="19888" actId="2696"/>
        <pc:sldMkLst>
          <pc:docMk/>
          <pc:sldMk cId="359900838" sldId="335"/>
        </pc:sldMkLst>
      </pc:sldChg>
      <pc:sldChg chg="del">
        <pc:chgData name="Binita Gupta (binitag)" userId="2e1667b5-636b-4c95-a3b3-a8a0dc9f68da" providerId="ADAL" clId="{8FF568F7-0C00-4D46-BD6F-6697AD81DF0A}" dt="2024-07-08T07:17:09.316" v="19887" actId="2696"/>
        <pc:sldMkLst>
          <pc:docMk/>
          <pc:sldMk cId="2908804932" sldId="337"/>
        </pc:sldMkLst>
      </pc:sldChg>
      <pc:sldChg chg="del">
        <pc:chgData name="Binita Gupta (binitag)" userId="2e1667b5-636b-4c95-a3b3-a8a0dc9f68da" providerId="ADAL" clId="{8FF568F7-0C00-4D46-BD6F-6697AD81DF0A}" dt="2024-07-08T07:17:09.705" v="19889" actId="2696"/>
        <pc:sldMkLst>
          <pc:docMk/>
          <pc:sldMk cId="3896037241" sldId="338"/>
        </pc:sldMkLst>
      </pc:sldChg>
      <pc:sldChg chg="del">
        <pc:chgData name="Binita Gupta (binitag)" userId="2e1667b5-636b-4c95-a3b3-a8a0dc9f68da" providerId="ADAL" clId="{8FF568F7-0C00-4D46-BD6F-6697AD81DF0A}" dt="2024-07-08T07:17:11.741" v="19891" actId="2696"/>
        <pc:sldMkLst>
          <pc:docMk/>
          <pc:sldMk cId="3365892904" sldId="340"/>
        </pc:sldMkLst>
      </pc:sldChg>
      <pc:sldChg chg="del">
        <pc:chgData name="Binita Gupta (binitag)" userId="2e1667b5-636b-4c95-a3b3-a8a0dc9f68da" providerId="ADAL" clId="{8FF568F7-0C00-4D46-BD6F-6697AD81DF0A}" dt="2024-07-08T07:17:11.984" v="19892" actId="2696"/>
        <pc:sldMkLst>
          <pc:docMk/>
          <pc:sldMk cId="3655242441" sldId="342"/>
        </pc:sldMkLst>
      </pc:sldChg>
      <pc:sldChg chg="del">
        <pc:chgData name="Binita Gupta (binitag)" userId="2e1667b5-636b-4c95-a3b3-a8a0dc9f68da" providerId="ADAL" clId="{8FF568F7-0C00-4D46-BD6F-6697AD81DF0A}" dt="2024-07-08T07:17:09.872" v="19890" actId="2696"/>
        <pc:sldMkLst>
          <pc:docMk/>
          <pc:sldMk cId="2860031572" sldId="345"/>
        </pc:sldMkLst>
      </pc:sldChg>
      <pc:sldChg chg="addSp delSp modSp new del mod">
        <pc:chgData name="Binita Gupta (binitag)" userId="2e1667b5-636b-4c95-a3b3-a8a0dc9f68da" providerId="ADAL" clId="{8FF568F7-0C00-4D46-BD6F-6697AD81DF0A}" dt="2024-07-08T07:17:07.476" v="19882" actId="2696"/>
        <pc:sldMkLst>
          <pc:docMk/>
          <pc:sldMk cId="3986184479" sldId="346"/>
        </pc:sldMkLst>
        <pc:spChg chg="mod">
          <ac:chgData name="Binita Gupta (binitag)" userId="2e1667b5-636b-4c95-a3b3-a8a0dc9f68da" providerId="ADAL" clId="{8FF568F7-0C00-4D46-BD6F-6697AD81DF0A}" dt="2024-07-07T14:38:37.186" v="55" actId="20577"/>
          <ac:spMkLst>
            <pc:docMk/>
            <pc:sldMk cId="3986184479" sldId="346"/>
            <ac:spMk id="2" creationId="{B6A727A5-5473-4402-4024-F50AA460FCFE}"/>
          </ac:spMkLst>
        </pc:spChg>
        <pc:spChg chg="del mod">
          <ac:chgData name="Binita Gupta (binitag)" userId="2e1667b5-636b-4c95-a3b3-a8a0dc9f68da" providerId="ADAL" clId="{8FF568F7-0C00-4D46-BD6F-6697AD81DF0A}" dt="2024-07-07T14:39:17.650" v="58" actId="478"/>
          <ac:spMkLst>
            <pc:docMk/>
            <pc:sldMk cId="3986184479" sldId="346"/>
            <ac:spMk id="3" creationId="{EF56A47C-D60B-8F4F-5F4A-DF16EDFD5062}"/>
          </ac:spMkLst>
        </pc:spChg>
        <pc:spChg chg="add del mod">
          <ac:chgData name="Binita Gupta (binitag)" userId="2e1667b5-636b-4c95-a3b3-a8a0dc9f68da" providerId="ADAL" clId="{8FF568F7-0C00-4D46-BD6F-6697AD81DF0A}" dt="2024-07-07T14:39:19.147" v="59" actId="478"/>
          <ac:spMkLst>
            <pc:docMk/>
            <pc:sldMk cId="3986184479" sldId="346"/>
            <ac:spMk id="8" creationId="{F4D71A71-55C4-2E94-AAE6-04F8165DB251}"/>
          </ac:spMkLst>
        </pc:spChg>
        <pc:spChg chg="add mod">
          <ac:chgData name="Binita Gupta (binitag)" userId="2e1667b5-636b-4c95-a3b3-a8a0dc9f68da" providerId="ADAL" clId="{8FF568F7-0C00-4D46-BD6F-6697AD81DF0A}" dt="2024-07-07T14:39:20.267" v="60"/>
          <ac:spMkLst>
            <pc:docMk/>
            <pc:sldMk cId="3986184479" sldId="346"/>
            <ac:spMk id="9" creationId="{05729782-FD46-F136-EBBA-793AE81996BC}"/>
          </ac:spMkLst>
        </pc:spChg>
      </pc:sldChg>
      <pc:sldChg chg="addSp delSp modSp new del mod">
        <pc:chgData name="Binita Gupta (binitag)" userId="2e1667b5-636b-4c95-a3b3-a8a0dc9f68da" providerId="ADAL" clId="{8FF568F7-0C00-4D46-BD6F-6697AD81DF0A}" dt="2024-07-08T07:17:02.151" v="19880" actId="2696"/>
        <pc:sldMkLst>
          <pc:docMk/>
          <pc:sldMk cId="54433292" sldId="347"/>
        </pc:sldMkLst>
        <pc:spChg chg="mod">
          <ac:chgData name="Binita Gupta (binitag)" userId="2e1667b5-636b-4c95-a3b3-a8a0dc9f68da" providerId="ADAL" clId="{8FF568F7-0C00-4D46-BD6F-6697AD81DF0A}" dt="2024-07-07T14:40:33.487" v="70"/>
          <ac:spMkLst>
            <pc:docMk/>
            <pc:sldMk cId="54433292" sldId="347"/>
            <ac:spMk id="2" creationId="{91916AEA-AC76-934B-977A-7FCD394C6CED}"/>
          </ac:spMkLst>
        </pc:spChg>
        <pc:spChg chg="del mod">
          <ac:chgData name="Binita Gupta (binitag)" userId="2e1667b5-636b-4c95-a3b3-a8a0dc9f68da" providerId="ADAL" clId="{8FF568F7-0C00-4D46-BD6F-6697AD81DF0A}" dt="2024-07-07T14:39:38.198" v="63"/>
          <ac:spMkLst>
            <pc:docMk/>
            <pc:sldMk cId="54433292" sldId="347"/>
            <ac:spMk id="3" creationId="{15368709-23EC-0391-0F61-4E22F8DE92AD}"/>
          </ac:spMkLst>
        </pc:spChg>
        <pc:spChg chg="add mod">
          <ac:chgData name="Binita Gupta (binitag)" userId="2e1667b5-636b-4c95-a3b3-a8a0dc9f68da" providerId="ADAL" clId="{8FF568F7-0C00-4D46-BD6F-6697AD81DF0A}" dt="2024-07-07T15:46:31.295" v="575" actId="20577"/>
          <ac:spMkLst>
            <pc:docMk/>
            <pc:sldMk cId="54433292" sldId="347"/>
            <ac:spMk id="7" creationId="{491ADB1D-3FBA-290A-A763-EF9B22839B92}"/>
          </ac:spMkLst>
        </pc:spChg>
      </pc:sldChg>
      <pc:sldChg chg="modSp add mod ord">
        <pc:chgData name="Binita Gupta (binitag)" userId="2e1667b5-636b-4c95-a3b3-a8a0dc9f68da" providerId="ADAL" clId="{8FF568F7-0C00-4D46-BD6F-6697AD81DF0A}" dt="2024-07-17T02:29:56.200" v="24711" actId="20577"/>
        <pc:sldMkLst>
          <pc:docMk/>
          <pc:sldMk cId="3626503535" sldId="348"/>
        </pc:sldMkLst>
        <pc:spChg chg="mod">
          <ac:chgData name="Binita Gupta (binitag)" userId="2e1667b5-636b-4c95-a3b3-a8a0dc9f68da" providerId="ADAL" clId="{8FF568F7-0C00-4D46-BD6F-6697AD81DF0A}" dt="2024-07-07T17:19:07.467" v="1556" actId="14100"/>
          <ac:spMkLst>
            <pc:docMk/>
            <pc:sldMk cId="3626503535" sldId="348"/>
            <ac:spMk id="2" creationId="{91916AEA-AC76-934B-977A-7FCD394C6CED}"/>
          </ac:spMkLst>
        </pc:spChg>
        <pc:spChg chg="mod">
          <ac:chgData name="Binita Gupta (binitag)" userId="2e1667b5-636b-4c95-a3b3-a8a0dc9f68da" providerId="ADAL" clId="{8FF568F7-0C00-4D46-BD6F-6697AD81DF0A}" dt="2024-07-17T02:29:56.200" v="24711" actId="20577"/>
          <ac:spMkLst>
            <pc:docMk/>
            <pc:sldMk cId="3626503535" sldId="348"/>
            <ac:spMk id="7" creationId="{491ADB1D-3FBA-290A-A763-EF9B22839B92}"/>
          </ac:spMkLst>
        </pc:spChg>
      </pc:sldChg>
      <pc:sldChg chg="modSp new del mod">
        <pc:chgData name="Binita Gupta (binitag)" userId="2e1667b5-636b-4c95-a3b3-a8a0dc9f68da" providerId="ADAL" clId="{8FF568F7-0C00-4D46-BD6F-6697AD81DF0A}" dt="2024-07-08T07:17:03.249" v="19881" actId="2696"/>
        <pc:sldMkLst>
          <pc:docMk/>
          <pc:sldMk cId="3093516576" sldId="349"/>
        </pc:sldMkLst>
        <pc:spChg chg="mod">
          <ac:chgData name="Binita Gupta (binitag)" userId="2e1667b5-636b-4c95-a3b3-a8a0dc9f68da" providerId="ADAL" clId="{8FF568F7-0C00-4D46-BD6F-6697AD81DF0A}" dt="2024-07-07T15:47:48.912" v="625" actId="20577"/>
          <ac:spMkLst>
            <pc:docMk/>
            <pc:sldMk cId="3093516576" sldId="349"/>
            <ac:spMk id="2" creationId="{F67E8128-5AB9-78AE-D297-47568D1B0E1D}"/>
          </ac:spMkLst>
        </pc:spChg>
        <pc:spChg chg="mod">
          <ac:chgData name="Binita Gupta (binitag)" userId="2e1667b5-636b-4c95-a3b3-a8a0dc9f68da" providerId="ADAL" clId="{8FF568F7-0C00-4D46-BD6F-6697AD81DF0A}" dt="2024-07-07T15:47:14.526" v="600" actId="1076"/>
          <ac:spMkLst>
            <pc:docMk/>
            <pc:sldMk cId="3093516576" sldId="349"/>
            <ac:spMk id="3" creationId="{7C41E583-E7D6-392D-2217-D2CF7A83B9A8}"/>
          </ac:spMkLst>
        </pc:spChg>
      </pc:sldChg>
      <pc:sldChg chg="addSp delSp modSp add mod modClrScheme chgLayout modNotesTx">
        <pc:chgData name="Binita Gupta (binitag)" userId="2e1667b5-636b-4c95-a3b3-a8a0dc9f68da" providerId="ADAL" clId="{8FF568F7-0C00-4D46-BD6F-6697AD81DF0A}" dt="2024-07-17T03:28:44.100" v="25877" actId="1076"/>
        <pc:sldMkLst>
          <pc:docMk/>
          <pc:sldMk cId="3480284330" sldId="350"/>
        </pc:sldMkLst>
        <pc:spChg chg="mod">
          <ac:chgData name="Binita Gupta (binitag)" userId="2e1667b5-636b-4c95-a3b3-a8a0dc9f68da" providerId="ADAL" clId="{8FF568F7-0C00-4D46-BD6F-6697AD81DF0A}" dt="2024-07-17T03:28:27.262" v="25874" actId="14100"/>
          <ac:spMkLst>
            <pc:docMk/>
            <pc:sldMk cId="3480284330" sldId="350"/>
            <ac:spMk id="2" creationId="{91916AEA-AC76-934B-977A-7FCD394C6CED}"/>
          </ac:spMkLst>
        </pc:spChg>
        <pc:spChg chg="add mod">
          <ac:chgData name="Binita Gupta (binitag)" userId="2e1667b5-636b-4c95-a3b3-a8a0dc9f68da" providerId="ADAL" clId="{8FF568F7-0C00-4D46-BD6F-6697AD81DF0A}" dt="2024-07-17T03:28:32.282" v="25875" actId="1076"/>
          <ac:spMkLst>
            <pc:docMk/>
            <pc:sldMk cId="3480284330" sldId="350"/>
            <ac:spMk id="3" creationId="{D241C762-CA72-B170-7E21-C4E81B76D395}"/>
          </ac:spMkLst>
        </pc:spChg>
        <pc:spChg chg="mod ord">
          <ac:chgData name="Binita Gupta (binitag)" userId="2e1667b5-636b-4c95-a3b3-a8a0dc9f68da" providerId="ADAL" clId="{8FF568F7-0C00-4D46-BD6F-6697AD81DF0A}" dt="2024-07-07T18:39:20.327" v="4101" actId="26606"/>
          <ac:spMkLst>
            <pc:docMk/>
            <pc:sldMk cId="3480284330" sldId="350"/>
            <ac:spMk id="4" creationId="{473D5E5A-D4F8-185F-11DC-7229CFFACE38}"/>
          </ac:spMkLst>
        </pc:spChg>
        <pc:spChg chg="mod ord">
          <ac:chgData name="Binita Gupta (binitag)" userId="2e1667b5-636b-4c95-a3b3-a8a0dc9f68da" providerId="ADAL" clId="{8FF568F7-0C00-4D46-BD6F-6697AD81DF0A}" dt="2024-07-07T18:39:20.327" v="4101" actId="26606"/>
          <ac:spMkLst>
            <pc:docMk/>
            <pc:sldMk cId="3480284330" sldId="350"/>
            <ac:spMk id="5" creationId="{508D3B0A-2144-5347-5D17-C5D0D218220E}"/>
          </ac:spMkLst>
        </pc:spChg>
        <pc:spChg chg="mod ord">
          <ac:chgData name="Binita Gupta (binitag)" userId="2e1667b5-636b-4c95-a3b3-a8a0dc9f68da" providerId="ADAL" clId="{8FF568F7-0C00-4D46-BD6F-6697AD81DF0A}" dt="2024-07-07T18:39:20.327" v="4101" actId="26606"/>
          <ac:spMkLst>
            <pc:docMk/>
            <pc:sldMk cId="3480284330" sldId="350"/>
            <ac:spMk id="6" creationId="{287C9801-B9AA-00D0-6C6A-270548BF4384}"/>
          </ac:spMkLst>
        </pc:spChg>
        <pc:spChg chg="mod">
          <ac:chgData name="Binita Gupta (binitag)" userId="2e1667b5-636b-4c95-a3b3-a8a0dc9f68da" providerId="ADAL" clId="{8FF568F7-0C00-4D46-BD6F-6697AD81DF0A}" dt="2024-07-17T03:27:45.906" v="25871" actId="20577"/>
          <ac:spMkLst>
            <pc:docMk/>
            <pc:sldMk cId="3480284330" sldId="350"/>
            <ac:spMk id="7" creationId="{491ADB1D-3FBA-290A-A763-EF9B22839B92}"/>
          </ac:spMkLst>
        </pc:spChg>
        <pc:spChg chg="add mod">
          <ac:chgData name="Binita Gupta (binitag)" userId="2e1667b5-636b-4c95-a3b3-a8a0dc9f68da" providerId="ADAL" clId="{8FF568F7-0C00-4D46-BD6F-6697AD81DF0A}" dt="2024-07-17T03:28:24.522" v="25873" actId="1076"/>
          <ac:spMkLst>
            <pc:docMk/>
            <pc:sldMk cId="3480284330" sldId="350"/>
            <ac:spMk id="8" creationId="{54EFEADD-7B6D-229C-DFEA-3A719F9A336B}"/>
          </ac:spMkLst>
        </pc:spChg>
        <pc:picChg chg="add del mod">
          <ac:chgData name="Binita Gupta (binitag)" userId="2e1667b5-636b-4c95-a3b3-a8a0dc9f68da" providerId="ADAL" clId="{8FF568F7-0C00-4D46-BD6F-6697AD81DF0A}" dt="2024-07-07T18:41:32.627" v="4122" actId="478"/>
          <ac:picMkLst>
            <pc:docMk/>
            <pc:sldMk cId="3480284330" sldId="350"/>
            <ac:picMk id="3" creationId="{74F36399-8C9E-8AFA-107D-13EEB141019D}"/>
          </ac:picMkLst>
        </pc:picChg>
        <pc:picChg chg="add mod">
          <ac:chgData name="Binita Gupta (binitag)" userId="2e1667b5-636b-4c95-a3b3-a8a0dc9f68da" providerId="ADAL" clId="{8FF568F7-0C00-4D46-BD6F-6697AD81DF0A}" dt="2024-07-17T03:28:44.100" v="25877" actId="1076"/>
          <ac:picMkLst>
            <pc:docMk/>
            <pc:sldMk cId="3480284330" sldId="350"/>
            <ac:picMk id="9" creationId="{B22CDEEF-2700-6962-2449-417E2851D2E2}"/>
          </ac:picMkLst>
        </pc:picChg>
      </pc:sldChg>
      <pc:sldChg chg="modSp add mod ord">
        <pc:chgData name="Binita Gupta (binitag)" userId="2e1667b5-636b-4c95-a3b3-a8a0dc9f68da" providerId="ADAL" clId="{8FF568F7-0C00-4D46-BD6F-6697AD81DF0A}" dt="2024-07-17T02:38:56.035" v="24785" actId="20577"/>
        <pc:sldMkLst>
          <pc:docMk/>
          <pc:sldMk cId="4202965866" sldId="351"/>
        </pc:sldMkLst>
        <pc:spChg chg="mod">
          <ac:chgData name="Binita Gupta (binitag)" userId="2e1667b5-636b-4c95-a3b3-a8a0dc9f68da" providerId="ADAL" clId="{8FF568F7-0C00-4D46-BD6F-6697AD81DF0A}" dt="2024-07-07T21:14:14.148" v="7516" actId="20577"/>
          <ac:spMkLst>
            <pc:docMk/>
            <pc:sldMk cId="4202965866" sldId="351"/>
            <ac:spMk id="2" creationId="{91916AEA-AC76-934B-977A-7FCD394C6CED}"/>
          </ac:spMkLst>
        </pc:spChg>
        <pc:spChg chg="mod">
          <ac:chgData name="Binita Gupta (binitag)" userId="2e1667b5-636b-4c95-a3b3-a8a0dc9f68da" providerId="ADAL" clId="{8FF568F7-0C00-4D46-BD6F-6697AD81DF0A}" dt="2024-07-17T02:38:56.035" v="24785" actId="20577"/>
          <ac:spMkLst>
            <pc:docMk/>
            <pc:sldMk cId="4202965866" sldId="351"/>
            <ac:spMk id="7" creationId="{491ADB1D-3FBA-290A-A763-EF9B22839B92}"/>
          </ac:spMkLst>
        </pc:spChg>
      </pc:sldChg>
      <pc:sldChg chg="modSp add mod ord modNotesTx">
        <pc:chgData name="Binita Gupta (binitag)" userId="2e1667b5-636b-4c95-a3b3-a8a0dc9f68da" providerId="ADAL" clId="{8FF568F7-0C00-4D46-BD6F-6697AD81DF0A}" dt="2024-07-17T02:54:58.453" v="24881" actId="20577"/>
        <pc:sldMkLst>
          <pc:docMk/>
          <pc:sldMk cId="2812272536" sldId="352"/>
        </pc:sldMkLst>
        <pc:spChg chg="mod">
          <ac:chgData name="Binita Gupta (binitag)" userId="2e1667b5-636b-4c95-a3b3-a8a0dc9f68da" providerId="ADAL" clId="{8FF568F7-0C00-4D46-BD6F-6697AD81DF0A}" dt="2024-07-17T02:39:13.543" v="24786" actId="14100"/>
          <ac:spMkLst>
            <pc:docMk/>
            <pc:sldMk cId="2812272536" sldId="352"/>
            <ac:spMk id="2" creationId="{91916AEA-AC76-934B-977A-7FCD394C6CED}"/>
          </ac:spMkLst>
        </pc:spChg>
        <pc:spChg chg="mod">
          <ac:chgData name="Binita Gupta (binitag)" userId="2e1667b5-636b-4c95-a3b3-a8a0dc9f68da" providerId="ADAL" clId="{8FF568F7-0C00-4D46-BD6F-6697AD81DF0A}" dt="2024-07-17T02:54:58.453" v="24881" actId="20577"/>
          <ac:spMkLst>
            <pc:docMk/>
            <pc:sldMk cId="2812272536" sldId="352"/>
            <ac:spMk id="7" creationId="{491ADB1D-3FBA-290A-A763-EF9B22839B92}"/>
          </ac:spMkLst>
        </pc:spChg>
      </pc:sldChg>
      <pc:sldChg chg="addSp delSp modSp add del mod">
        <pc:chgData name="Binita Gupta (binitag)" userId="2e1667b5-636b-4c95-a3b3-a8a0dc9f68da" providerId="ADAL" clId="{8FF568F7-0C00-4D46-BD6F-6697AD81DF0A}" dt="2024-07-08T07:16:59.847" v="19879" actId="2696"/>
        <pc:sldMkLst>
          <pc:docMk/>
          <pc:sldMk cId="3334684333" sldId="353"/>
        </pc:sldMkLst>
        <pc:spChg chg="mod">
          <ac:chgData name="Binita Gupta (binitag)" userId="2e1667b5-636b-4c95-a3b3-a8a0dc9f68da" providerId="ADAL" clId="{8FF568F7-0C00-4D46-BD6F-6697AD81DF0A}" dt="2024-07-07T18:41:09.614" v="4117" actId="14100"/>
          <ac:spMkLst>
            <pc:docMk/>
            <pc:sldMk cId="3334684333" sldId="353"/>
            <ac:spMk id="7" creationId="{491ADB1D-3FBA-290A-A763-EF9B22839B92}"/>
          </ac:spMkLst>
        </pc:spChg>
        <pc:picChg chg="del mod">
          <ac:chgData name="Binita Gupta (binitag)" userId="2e1667b5-636b-4c95-a3b3-a8a0dc9f68da" providerId="ADAL" clId="{8FF568F7-0C00-4D46-BD6F-6697AD81DF0A}" dt="2024-07-07T18:40:33.591" v="4112" actId="478"/>
          <ac:picMkLst>
            <pc:docMk/>
            <pc:sldMk cId="3334684333" sldId="353"/>
            <ac:picMk id="3" creationId="{74F36399-8C9E-8AFA-107D-13EEB141019D}"/>
          </ac:picMkLst>
        </pc:picChg>
        <pc:picChg chg="add mod">
          <ac:chgData name="Binita Gupta (binitag)" userId="2e1667b5-636b-4c95-a3b3-a8a0dc9f68da" providerId="ADAL" clId="{8FF568F7-0C00-4D46-BD6F-6697AD81DF0A}" dt="2024-07-07T18:40:40.665" v="4115" actId="1076"/>
          <ac:picMkLst>
            <pc:docMk/>
            <pc:sldMk cId="3334684333" sldId="353"/>
            <ac:picMk id="8" creationId="{12B67A18-E2CE-94F4-F478-5ACE15C5756F}"/>
          </ac:picMkLst>
        </pc:picChg>
      </pc:sldChg>
      <pc:sldChg chg="add del">
        <pc:chgData name="Binita Gupta (binitag)" userId="2e1667b5-636b-4c95-a3b3-a8a0dc9f68da" providerId="ADAL" clId="{8FF568F7-0C00-4D46-BD6F-6697AD81DF0A}" dt="2024-07-08T07:19:22.026" v="19962" actId="2696"/>
        <pc:sldMkLst>
          <pc:docMk/>
          <pc:sldMk cId="3353921884" sldId="354"/>
        </pc:sldMkLst>
      </pc:sldChg>
      <pc:sldChg chg="add del">
        <pc:chgData name="Binita Gupta (binitag)" userId="2e1667b5-636b-4c95-a3b3-a8a0dc9f68da" providerId="ADAL" clId="{8FF568F7-0C00-4D46-BD6F-6697AD81DF0A}" dt="2024-07-08T07:19:20.921" v="19961" actId="2696"/>
        <pc:sldMkLst>
          <pc:docMk/>
          <pc:sldMk cId="3454045585" sldId="355"/>
        </pc:sldMkLst>
      </pc:sldChg>
      <pc:sldChg chg="add del">
        <pc:chgData name="Binita Gupta (binitag)" userId="2e1667b5-636b-4c95-a3b3-a8a0dc9f68da" providerId="ADAL" clId="{8FF568F7-0C00-4D46-BD6F-6697AD81DF0A}" dt="2024-07-08T07:19:19.482" v="19960" actId="2696"/>
        <pc:sldMkLst>
          <pc:docMk/>
          <pc:sldMk cId="618968260" sldId="356"/>
        </pc:sldMkLst>
      </pc:sldChg>
      <pc:sldChg chg="modSp add mod">
        <pc:chgData name="Binita Gupta (binitag)" userId="2e1667b5-636b-4c95-a3b3-a8a0dc9f68da" providerId="ADAL" clId="{8FF568F7-0C00-4D46-BD6F-6697AD81DF0A}" dt="2024-07-17T03:01:44.149" v="25156" actId="20577"/>
        <pc:sldMkLst>
          <pc:docMk/>
          <pc:sldMk cId="753857272" sldId="357"/>
        </pc:sldMkLst>
        <pc:spChg chg="mod">
          <ac:chgData name="Binita Gupta (binitag)" userId="2e1667b5-636b-4c95-a3b3-a8a0dc9f68da" providerId="ADAL" clId="{8FF568F7-0C00-4D46-BD6F-6697AD81DF0A}" dt="2024-07-08T07:01:43.300" v="19524" actId="20577"/>
          <ac:spMkLst>
            <pc:docMk/>
            <pc:sldMk cId="753857272" sldId="357"/>
            <ac:spMk id="2" creationId="{91916AEA-AC76-934B-977A-7FCD394C6CED}"/>
          </ac:spMkLst>
        </pc:spChg>
        <pc:spChg chg="mod">
          <ac:chgData name="Binita Gupta (binitag)" userId="2e1667b5-636b-4c95-a3b3-a8a0dc9f68da" providerId="ADAL" clId="{8FF568F7-0C00-4D46-BD6F-6697AD81DF0A}" dt="2024-07-17T03:01:44.149" v="25156" actId="20577"/>
          <ac:spMkLst>
            <pc:docMk/>
            <pc:sldMk cId="753857272" sldId="357"/>
            <ac:spMk id="7" creationId="{491ADB1D-3FBA-290A-A763-EF9B22839B92}"/>
          </ac:spMkLst>
        </pc:spChg>
      </pc:sldChg>
      <pc:sldChg chg="addSp delSp modSp add mod">
        <pc:chgData name="Binita Gupta (binitag)" userId="2e1667b5-636b-4c95-a3b3-a8a0dc9f68da" providerId="ADAL" clId="{8FF568F7-0C00-4D46-BD6F-6697AD81DF0A}" dt="2024-07-17T03:19:29.615" v="25663" actId="1076"/>
        <pc:sldMkLst>
          <pc:docMk/>
          <pc:sldMk cId="2665110907" sldId="358"/>
        </pc:sldMkLst>
        <pc:spChg chg="mod">
          <ac:chgData name="Binita Gupta (binitag)" userId="2e1667b5-636b-4c95-a3b3-a8a0dc9f68da" providerId="ADAL" clId="{8FF568F7-0C00-4D46-BD6F-6697AD81DF0A}" dt="2024-07-16T04:37:01.709" v="21566" actId="20577"/>
          <ac:spMkLst>
            <pc:docMk/>
            <pc:sldMk cId="2665110907" sldId="358"/>
            <ac:spMk id="2" creationId="{91916AEA-AC76-934B-977A-7FCD394C6CED}"/>
          </ac:spMkLst>
        </pc:spChg>
        <pc:spChg chg="mod">
          <ac:chgData name="Binita Gupta (binitag)" userId="2e1667b5-636b-4c95-a3b3-a8a0dc9f68da" providerId="ADAL" clId="{8FF568F7-0C00-4D46-BD6F-6697AD81DF0A}" dt="2024-07-17T03:19:21.341" v="25662" actId="20577"/>
          <ac:spMkLst>
            <pc:docMk/>
            <pc:sldMk cId="2665110907" sldId="358"/>
            <ac:spMk id="7" creationId="{491ADB1D-3FBA-290A-A763-EF9B22839B92}"/>
          </ac:spMkLst>
        </pc:spChg>
        <pc:spChg chg="add del mod">
          <ac:chgData name="Binita Gupta (binitag)" userId="2e1667b5-636b-4c95-a3b3-a8a0dc9f68da" providerId="ADAL" clId="{8FF568F7-0C00-4D46-BD6F-6697AD81DF0A}" dt="2024-07-16T05:03:33.380" v="22070" actId="478"/>
          <ac:spMkLst>
            <pc:docMk/>
            <pc:sldMk cId="2665110907" sldId="358"/>
            <ac:spMk id="8" creationId="{040E4F4F-CB79-2FFE-70C8-B2A8F1C99F4D}"/>
          </ac:spMkLst>
        </pc:spChg>
        <pc:graphicFrameChg chg="add del mod modGraphic">
          <ac:chgData name="Binita Gupta (binitag)" userId="2e1667b5-636b-4c95-a3b3-a8a0dc9f68da" providerId="ADAL" clId="{8FF568F7-0C00-4D46-BD6F-6697AD81DF0A}" dt="2024-07-17T03:04:59.292" v="25168" actId="478"/>
          <ac:graphicFrameMkLst>
            <pc:docMk/>
            <pc:sldMk cId="2665110907" sldId="358"/>
            <ac:graphicFrameMk id="3" creationId="{999D1813-BC1D-33E1-76F3-A213F53BF607}"/>
          </ac:graphicFrameMkLst>
        </pc:graphicFrameChg>
        <pc:graphicFrameChg chg="add mod modGraphic">
          <ac:chgData name="Binita Gupta (binitag)" userId="2e1667b5-636b-4c95-a3b3-a8a0dc9f68da" providerId="ADAL" clId="{8FF568F7-0C00-4D46-BD6F-6697AD81DF0A}" dt="2024-07-17T03:19:29.615" v="25663" actId="1076"/>
          <ac:graphicFrameMkLst>
            <pc:docMk/>
            <pc:sldMk cId="2665110907" sldId="358"/>
            <ac:graphicFrameMk id="8" creationId="{5FF0C79B-31CD-36A0-E06D-4A70452894E2}"/>
          </ac:graphicFrameMkLst>
        </pc:graphicFrameChg>
      </pc:sldChg>
      <pc:sldChg chg="delSp modSp add mod">
        <pc:chgData name="Binita Gupta (binitag)" userId="2e1667b5-636b-4c95-a3b3-a8a0dc9f68da" providerId="ADAL" clId="{8FF568F7-0C00-4D46-BD6F-6697AD81DF0A}" dt="2024-07-17T03:21:39.374" v="25719" actId="20577"/>
        <pc:sldMkLst>
          <pc:docMk/>
          <pc:sldMk cId="660653070" sldId="359"/>
        </pc:sldMkLst>
        <pc:spChg chg="mod">
          <ac:chgData name="Binita Gupta (binitag)" userId="2e1667b5-636b-4c95-a3b3-a8a0dc9f68da" providerId="ADAL" clId="{8FF568F7-0C00-4D46-BD6F-6697AD81DF0A}" dt="2024-07-16T06:12:01.153" v="23545" actId="14100"/>
          <ac:spMkLst>
            <pc:docMk/>
            <pc:sldMk cId="660653070" sldId="359"/>
            <ac:spMk id="2" creationId="{91916AEA-AC76-934B-977A-7FCD394C6CED}"/>
          </ac:spMkLst>
        </pc:spChg>
        <pc:spChg chg="mod">
          <ac:chgData name="Binita Gupta (binitag)" userId="2e1667b5-636b-4c95-a3b3-a8a0dc9f68da" providerId="ADAL" clId="{8FF568F7-0C00-4D46-BD6F-6697AD81DF0A}" dt="2024-07-17T03:21:39.374" v="25719" actId="20577"/>
          <ac:spMkLst>
            <pc:docMk/>
            <pc:sldMk cId="660653070" sldId="359"/>
            <ac:spMk id="7" creationId="{491ADB1D-3FBA-290A-A763-EF9B22839B92}"/>
          </ac:spMkLst>
        </pc:spChg>
        <pc:spChg chg="del">
          <ac:chgData name="Binita Gupta (binitag)" userId="2e1667b5-636b-4c95-a3b3-a8a0dc9f68da" providerId="ADAL" clId="{8FF568F7-0C00-4D46-BD6F-6697AD81DF0A}" dt="2024-07-08T01:08:29.521" v="13714" actId="478"/>
          <ac:spMkLst>
            <pc:docMk/>
            <pc:sldMk cId="660653070" sldId="359"/>
            <ac:spMk id="8" creationId="{040E4F4F-CB79-2FFE-70C8-B2A8F1C99F4D}"/>
          </ac:spMkLst>
        </pc:spChg>
        <pc:graphicFrameChg chg="del">
          <ac:chgData name="Binita Gupta (binitag)" userId="2e1667b5-636b-4c95-a3b3-a8a0dc9f68da" providerId="ADAL" clId="{8FF568F7-0C00-4D46-BD6F-6697AD81DF0A}" dt="2024-07-08T01:08:01.529" v="13712" actId="478"/>
          <ac:graphicFrameMkLst>
            <pc:docMk/>
            <pc:sldMk cId="660653070" sldId="359"/>
            <ac:graphicFrameMk id="3" creationId="{999D1813-BC1D-33E1-76F3-A213F53BF607}"/>
          </ac:graphicFrameMkLst>
        </pc:graphicFrameChg>
      </pc:sldChg>
      <pc:sldChg chg="add del">
        <pc:chgData name="Binita Gupta (binitag)" userId="2e1667b5-636b-4c95-a3b3-a8a0dc9f68da" providerId="ADAL" clId="{8FF568F7-0C00-4D46-BD6F-6697AD81DF0A}" dt="2024-07-08T07:19:16.826" v="19959" actId="2696"/>
        <pc:sldMkLst>
          <pc:docMk/>
          <pc:sldMk cId="3192578746" sldId="360"/>
        </pc:sldMkLst>
      </pc:sldChg>
      <pc:sldChg chg="modSp add del mod">
        <pc:chgData name="Binita Gupta (binitag)" userId="2e1667b5-636b-4c95-a3b3-a8a0dc9f68da" providerId="ADAL" clId="{8FF568F7-0C00-4D46-BD6F-6697AD81DF0A}" dt="2024-07-08T07:19:15.938" v="19958" actId="2696"/>
        <pc:sldMkLst>
          <pc:docMk/>
          <pc:sldMk cId="1429958382" sldId="361"/>
        </pc:sldMkLst>
        <pc:spChg chg="mod">
          <ac:chgData name="Binita Gupta (binitag)" userId="2e1667b5-636b-4c95-a3b3-a8a0dc9f68da" providerId="ADAL" clId="{8FF568F7-0C00-4D46-BD6F-6697AD81DF0A}" dt="2024-07-08T07:17:33.140" v="19904" actId="20577"/>
          <ac:spMkLst>
            <pc:docMk/>
            <pc:sldMk cId="1429958382" sldId="361"/>
            <ac:spMk id="2" creationId="{91916AEA-AC76-934B-977A-7FCD394C6CED}"/>
          </ac:spMkLst>
        </pc:spChg>
        <pc:spChg chg="mod">
          <ac:chgData name="Binita Gupta (binitag)" userId="2e1667b5-636b-4c95-a3b3-a8a0dc9f68da" providerId="ADAL" clId="{8FF568F7-0C00-4D46-BD6F-6697AD81DF0A}" dt="2024-07-08T07:18:46.785" v="19957" actId="20577"/>
          <ac:spMkLst>
            <pc:docMk/>
            <pc:sldMk cId="1429958382" sldId="361"/>
            <ac:spMk id="7" creationId="{491ADB1D-3FBA-290A-A763-EF9B22839B92}"/>
          </ac:spMkLst>
        </pc:spChg>
      </pc:sldChg>
      <pc:sldChg chg="modSp add mod ord">
        <pc:chgData name="Binita Gupta (binitag)" userId="2e1667b5-636b-4c95-a3b3-a8a0dc9f68da" providerId="ADAL" clId="{8FF568F7-0C00-4D46-BD6F-6697AD81DF0A}" dt="2024-07-17T03:33:25.102" v="25902" actId="20577"/>
        <pc:sldMkLst>
          <pc:docMk/>
          <pc:sldMk cId="672662320" sldId="362"/>
        </pc:sldMkLst>
        <pc:spChg chg="mod">
          <ac:chgData name="Binita Gupta (binitag)" userId="2e1667b5-636b-4c95-a3b3-a8a0dc9f68da" providerId="ADAL" clId="{8FF568F7-0C00-4D46-BD6F-6697AD81DF0A}" dt="2024-07-17T03:33:25.102" v="25902" actId="20577"/>
          <ac:spMkLst>
            <pc:docMk/>
            <pc:sldMk cId="672662320" sldId="362"/>
            <ac:spMk id="3" creationId="{0CEF7D4B-D7C0-B09C-0CAD-60C20F707A39}"/>
          </ac:spMkLst>
        </pc:spChg>
      </pc:sldChg>
      <pc:sldChg chg="modSp new add del mod">
        <pc:chgData name="Binita Gupta (binitag)" userId="2e1667b5-636b-4c95-a3b3-a8a0dc9f68da" providerId="ADAL" clId="{8FF568F7-0C00-4D46-BD6F-6697AD81DF0A}" dt="2024-07-08T04:39:04.548" v="16335" actId="2696"/>
        <pc:sldMkLst>
          <pc:docMk/>
          <pc:sldMk cId="56473008" sldId="363"/>
        </pc:sldMkLst>
        <pc:spChg chg="mod">
          <ac:chgData name="Binita Gupta (binitag)" userId="2e1667b5-636b-4c95-a3b3-a8a0dc9f68da" providerId="ADAL" clId="{8FF568F7-0C00-4D46-BD6F-6697AD81DF0A}" dt="2024-07-08T04:37:12.518" v="16216" actId="20577"/>
          <ac:spMkLst>
            <pc:docMk/>
            <pc:sldMk cId="56473008" sldId="363"/>
            <ac:spMk id="3" creationId="{A80853F8-2C32-C66F-6D13-4B1872D1806F}"/>
          </ac:spMkLst>
        </pc:spChg>
      </pc:sldChg>
      <pc:sldChg chg="modSp add mod">
        <pc:chgData name="Binita Gupta (binitag)" userId="2e1667b5-636b-4c95-a3b3-a8a0dc9f68da" providerId="ADAL" clId="{8FF568F7-0C00-4D46-BD6F-6697AD81DF0A}" dt="2024-07-17T03:23:59.374" v="25734" actId="20577"/>
        <pc:sldMkLst>
          <pc:docMk/>
          <pc:sldMk cId="2849515559" sldId="363"/>
        </pc:sldMkLst>
        <pc:spChg chg="mod">
          <ac:chgData name="Binita Gupta (binitag)" userId="2e1667b5-636b-4c95-a3b3-a8a0dc9f68da" providerId="ADAL" clId="{8FF568F7-0C00-4D46-BD6F-6697AD81DF0A}" dt="2024-07-16T05:30:34.877" v="22760" actId="20577"/>
          <ac:spMkLst>
            <pc:docMk/>
            <pc:sldMk cId="2849515559" sldId="363"/>
            <ac:spMk id="2" creationId="{91916AEA-AC76-934B-977A-7FCD394C6CED}"/>
          </ac:spMkLst>
        </pc:spChg>
        <pc:spChg chg="mod">
          <ac:chgData name="Binita Gupta (binitag)" userId="2e1667b5-636b-4c95-a3b3-a8a0dc9f68da" providerId="ADAL" clId="{8FF568F7-0C00-4D46-BD6F-6697AD81DF0A}" dt="2024-07-17T03:23:59.374" v="25734" actId="20577"/>
          <ac:spMkLst>
            <pc:docMk/>
            <pc:sldMk cId="2849515559" sldId="363"/>
            <ac:spMk id="7" creationId="{491ADB1D-3FBA-290A-A763-EF9B22839B92}"/>
          </ac:spMkLst>
        </pc:spChg>
      </pc:sldChg>
      <pc:sldChg chg="modSp new mod ord">
        <pc:chgData name="Binita Gupta (binitag)" userId="2e1667b5-636b-4c95-a3b3-a8a0dc9f68da" providerId="ADAL" clId="{8FF568F7-0C00-4D46-BD6F-6697AD81DF0A}" dt="2024-07-16T06:39:13.707" v="24058" actId="20578"/>
        <pc:sldMkLst>
          <pc:docMk/>
          <pc:sldMk cId="2343231112" sldId="364"/>
        </pc:sldMkLst>
        <pc:spChg chg="mod">
          <ac:chgData name="Binita Gupta (binitag)" userId="2e1667b5-636b-4c95-a3b3-a8a0dc9f68da" providerId="ADAL" clId="{8FF568F7-0C00-4D46-BD6F-6697AD81DF0A}" dt="2024-07-08T07:02:43.893" v="19537" actId="20577"/>
          <ac:spMkLst>
            <pc:docMk/>
            <pc:sldMk cId="2343231112" sldId="364"/>
            <ac:spMk id="2" creationId="{820CAA0A-267E-35BA-3404-5454BFA1141B}"/>
          </ac:spMkLst>
        </pc:spChg>
        <pc:spChg chg="mod">
          <ac:chgData name="Binita Gupta (binitag)" userId="2e1667b5-636b-4c95-a3b3-a8a0dc9f68da" providerId="ADAL" clId="{8FF568F7-0C00-4D46-BD6F-6697AD81DF0A}" dt="2024-07-08T07:09:33.573" v="19637" actId="20577"/>
          <ac:spMkLst>
            <pc:docMk/>
            <pc:sldMk cId="2343231112" sldId="364"/>
            <ac:spMk id="3" creationId="{ABFB667E-FB2D-9362-B476-130C3D0690A2}"/>
          </ac:spMkLst>
        </pc:spChg>
      </pc:sldChg>
      <pc:sldChg chg="modSp new del mod ord">
        <pc:chgData name="Binita Gupta (binitag)" userId="2e1667b5-636b-4c95-a3b3-a8a0dc9f68da" providerId="ADAL" clId="{8FF568F7-0C00-4D46-BD6F-6697AD81DF0A}" dt="2024-07-16T05:33:36.269" v="22830" actId="2696"/>
        <pc:sldMkLst>
          <pc:docMk/>
          <pc:sldMk cId="3429492585" sldId="365"/>
        </pc:sldMkLst>
        <pc:spChg chg="mod">
          <ac:chgData name="Binita Gupta (binitag)" userId="2e1667b5-636b-4c95-a3b3-a8a0dc9f68da" providerId="ADAL" clId="{8FF568F7-0C00-4D46-BD6F-6697AD81DF0A}" dt="2024-07-08T07:19:35.108" v="19968" actId="20577"/>
          <ac:spMkLst>
            <pc:docMk/>
            <pc:sldMk cId="3429492585" sldId="365"/>
            <ac:spMk id="2" creationId="{7E7FDA99-D19F-7DA6-8079-F831B7191B78}"/>
          </ac:spMkLst>
        </pc:spChg>
        <pc:spChg chg="mod">
          <ac:chgData name="Binita Gupta (binitag)" userId="2e1667b5-636b-4c95-a3b3-a8a0dc9f68da" providerId="ADAL" clId="{8FF568F7-0C00-4D46-BD6F-6697AD81DF0A}" dt="2024-07-08T07:20:07.739" v="20034" actId="13926"/>
          <ac:spMkLst>
            <pc:docMk/>
            <pc:sldMk cId="3429492585" sldId="365"/>
            <ac:spMk id="3" creationId="{4E121868-24CA-26DA-0D77-306F332CE6E1}"/>
          </ac:spMkLst>
        </pc:spChg>
      </pc:sldChg>
      <pc:sldChg chg="add del">
        <pc:chgData name="Binita Gupta (binitag)" userId="2e1667b5-636b-4c95-a3b3-a8a0dc9f68da" providerId="ADAL" clId="{8FF568F7-0C00-4D46-BD6F-6697AD81DF0A}" dt="2024-07-13T14:30:21.081" v="20429" actId="2696"/>
        <pc:sldMkLst>
          <pc:docMk/>
          <pc:sldMk cId="592981585" sldId="366"/>
        </pc:sldMkLst>
      </pc:sldChg>
      <pc:sldChg chg="addSp modSp new del mod ord">
        <pc:chgData name="Binita Gupta (binitag)" userId="2e1667b5-636b-4c95-a3b3-a8a0dc9f68da" providerId="ADAL" clId="{8FF568F7-0C00-4D46-BD6F-6697AD81DF0A}" dt="2024-07-16T05:33:37.101" v="22831" actId="2696"/>
        <pc:sldMkLst>
          <pc:docMk/>
          <pc:sldMk cId="2577688556" sldId="367"/>
        </pc:sldMkLst>
        <pc:graphicFrameChg chg="add mod modGraphic">
          <ac:chgData name="Binita Gupta (binitag)" userId="2e1667b5-636b-4c95-a3b3-a8a0dc9f68da" providerId="ADAL" clId="{8FF568F7-0C00-4D46-BD6F-6697AD81DF0A}" dt="2024-07-13T08:09:36.085" v="20428" actId="20577"/>
          <ac:graphicFrameMkLst>
            <pc:docMk/>
            <pc:sldMk cId="2577688556" sldId="367"/>
            <ac:graphicFrameMk id="6" creationId="{B1ED1100-897A-F511-1B76-CD84EF68D6B0}"/>
          </ac:graphicFrameMkLst>
        </pc:graphicFrameChg>
      </pc:sldChg>
      <pc:sldChg chg="modSp add mod modNotesTx">
        <pc:chgData name="Binita Gupta (binitag)" userId="2e1667b5-636b-4c95-a3b3-a8a0dc9f68da" providerId="ADAL" clId="{8FF568F7-0C00-4D46-BD6F-6697AD81DF0A}" dt="2024-07-17T02:58:48.023" v="25047" actId="20577"/>
        <pc:sldMkLst>
          <pc:docMk/>
          <pc:sldMk cId="1911343950" sldId="368"/>
        </pc:sldMkLst>
        <pc:spChg chg="mod">
          <ac:chgData name="Binita Gupta (binitag)" userId="2e1667b5-636b-4c95-a3b3-a8a0dc9f68da" providerId="ADAL" clId="{8FF568F7-0C00-4D46-BD6F-6697AD81DF0A}" dt="2024-07-17T02:58:48.023" v="25047" actId="20577"/>
          <ac:spMkLst>
            <pc:docMk/>
            <pc:sldMk cId="1911343950" sldId="368"/>
            <ac:spMk id="7" creationId="{491ADB1D-3FBA-290A-A763-EF9B22839B92}"/>
          </ac:spMkLst>
        </pc:spChg>
      </pc:sldChg>
      <pc:sldChg chg="add del ord">
        <pc:chgData name="Binita Gupta (binitag)" userId="2e1667b5-636b-4c95-a3b3-a8a0dc9f68da" providerId="ADAL" clId="{8FF568F7-0C00-4D46-BD6F-6697AD81DF0A}" dt="2024-07-16T05:33:30.022" v="22828" actId="2696"/>
        <pc:sldMkLst>
          <pc:docMk/>
          <pc:sldMk cId="2537539018" sldId="369"/>
        </pc:sldMkLst>
      </pc:sldChg>
      <pc:sldChg chg="delSp modSp add mod ord">
        <pc:chgData name="Binita Gupta (binitag)" userId="2e1667b5-636b-4c95-a3b3-a8a0dc9f68da" providerId="ADAL" clId="{8FF568F7-0C00-4D46-BD6F-6697AD81DF0A}" dt="2024-07-17T03:16:12.953" v="25565" actId="403"/>
        <pc:sldMkLst>
          <pc:docMk/>
          <pc:sldMk cId="3923550628" sldId="370"/>
        </pc:sldMkLst>
        <pc:spChg chg="mod">
          <ac:chgData name="Binita Gupta (binitag)" userId="2e1667b5-636b-4c95-a3b3-a8a0dc9f68da" providerId="ADAL" clId="{8FF568F7-0C00-4D46-BD6F-6697AD81DF0A}" dt="2024-07-16T04:36:56.278" v="21562" actId="20577"/>
          <ac:spMkLst>
            <pc:docMk/>
            <pc:sldMk cId="3923550628" sldId="370"/>
            <ac:spMk id="2" creationId="{91916AEA-AC76-934B-977A-7FCD394C6CED}"/>
          </ac:spMkLst>
        </pc:spChg>
        <pc:spChg chg="mod">
          <ac:chgData name="Binita Gupta (binitag)" userId="2e1667b5-636b-4c95-a3b3-a8a0dc9f68da" providerId="ADAL" clId="{8FF568F7-0C00-4D46-BD6F-6697AD81DF0A}" dt="2024-07-17T03:16:12.953" v="25565" actId="403"/>
          <ac:spMkLst>
            <pc:docMk/>
            <pc:sldMk cId="3923550628" sldId="370"/>
            <ac:spMk id="7" creationId="{491ADB1D-3FBA-290A-A763-EF9B22839B92}"/>
          </ac:spMkLst>
        </pc:spChg>
        <pc:spChg chg="del">
          <ac:chgData name="Binita Gupta (binitag)" userId="2e1667b5-636b-4c95-a3b3-a8a0dc9f68da" providerId="ADAL" clId="{8FF568F7-0C00-4D46-BD6F-6697AD81DF0A}" dt="2024-07-16T04:31:16.904" v="21403" actId="478"/>
          <ac:spMkLst>
            <pc:docMk/>
            <pc:sldMk cId="3923550628" sldId="370"/>
            <ac:spMk id="8" creationId="{040E4F4F-CB79-2FFE-70C8-B2A8F1C99F4D}"/>
          </ac:spMkLst>
        </pc:spChg>
        <pc:graphicFrameChg chg="del">
          <ac:chgData name="Binita Gupta (binitag)" userId="2e1667b5-636b-4c95-a3b3-a8a0dc9f68da" providerId="ADAL" clId="{8FF568F7-0C00-4D46-BD6F-6697AD81DF0A}" dt="2024-07-16T04:31:29.725" v="21405" actId="478"/>
          <ac:graphicFrameMkLst>
            <pc:docMk/>
            <pc:sldMk cId="3923550628" sldId="370"/>
            <ac:graphicFrameMk id="3" creationId="{999D1813-BC1D-33E1-76F3-A213F53BF607}"/>
          </ac:graphicFrameMkLst>
        </pc:graphicFrameChg>
      </pc:sldChg>
      <pc:sldChg chg="modSp new mod">
        <pc:chgData name="Binita Gupta (binitag)" userId="2e1667b5-636b-4c95-a3b3-a8a0dc9f68da" providerId="ADAL" clId="{8FF568F7-0C00-4D46-BD6F-6697AD81DF0A}" dt="2024-07-17T03:25:23.615" v="25748" actId="20577"/>
        <pc:sldMkLst>
          <pc:docMk/>
          <pc:sldMk cId="538812227" sldId="371"/>
        </pc:sldMkLst>
        <pc:spChg chg="mod">
          <ac:chgData name="Binita Gupta (binitag)" userId="2e1667b5-636b-4c95-a3b3-a8a0dc9f68da" providerId="ADAL" clId="{8FF568F7-0C00-4D46-BD6F-6697AD81DF0A}" dt="2024-07-16T06:36:49.298" v="24050" actId="20577"/>
          <ac:spMkLst>
            <pc:docMk/>
            <pc:sldMk cId="538812227" sldId="371"/>
            <ac:spMk id="2" creationId="{5BF3BDF7-9048-4BBE-A9A8-A6A74B0FFA67}"/>
          </ac:spMkLst>
        </pc:spChg>
        <pc:spChg chg="mod">
          <ac:chgData name="Binita Gupta (binitag)" userId="2e1667b5-636b-4c95-a3b3-a8a0dc9f68da" providerId="ADAL" clId="{8FF568F7-0C00-4D46-BD6F-6697AD81DF0A}" dt="2024-07-17T03:25:23.615" v="25748" actId="20577"/>
          <ac:spMkLst>
            <pc:docMk/>
            <pc:sldMk cId="538812227" sldId="371"/>
            <ac:spMk id="3" creationId="{93E2AE67-B772-3E83-130B-164BA05DCB63}"/>
          </ac:spMkLst>
        </pc:spChg>
      </pc:sldChg>
      <pc:sldChg chg="add del ord">
        <pc:chgData name="Binita Gupta (binitag)" userId="2e1667b5-636b-4c95-a3b3-a8a0dc9f68da" providerId="ADAL" clId="{8FF568F7-0C00-4D46-BD6F-6697AD81DF0A}" dt="2024-07-16T05:33:32.139" v="22829" actId="2696"/>
        <pc:sldMkLst>
          <pc:docMk/>
          <pc:sldMk cId="4126780555" sldId="371"/>
        </pc:sldMkLst>
      </pc:sldChg>
      <pc:sldChg chg="new del ord">
        <pc:chgData name="Binita Gupta (binitag)" userId="2e1667b5-636b-4c95-a3b3-a8a0dc9f68da" providerId="ADAL" clId="{8FF568F7-0C00-4D46-BD6F-6697AD81DF0A}" dt="2024-07-16T04:27:29.165" v="21164" actId="2696"/>
        <pc:sldMkLst>
          <pc:docMk/>
          <pc:sldMk cId="492680211" sldId="372"/>
        </pc:sldMkLst>
      </pc:sldChg>
      <pc:sldChg chg="modSp add mod ord">
        <pc:chgData name="Binita Gupta (binitag)" userId="2e1667b5-636b-4c95-a3b3-a8a0dc9f68da" providerId="ADAL" clId="{8FF568F7-0C00-4D46-BD6F-6697AD81DF0A}" dt="2024-07-16T06:39:18.135" v="24059" actId="20578"/>
        <pc:sldMkLst>
          <pc:docMk/>
          <pc:sldMk cId="1040990991" sldId="372"/>
        </pc:sldMkLst>
        <pc:spChg chg="mod">
          <ac:chgData name="Binita Gupta (binitag)" userId="2e1667b5-636b-4c95-a3b3-a8a0dc9f68da" providerId="ADAL" clId="{8FF568F7-0C00-4D46-BD6F-6697AD81DF0A}" dt="2024-07-16T06:36:53.738" v="24052" actId="20577"/>
          <ac:spMkLst>
            <pc:docMk/>
            <pc:sldMk cId="1040990991" sldId="372"/>
            <ac:spMk id="2" creationId="{5BF3BDF7-9048-4BBE-A9A8-A6A74B0FFA67}"/>
          </ac:spMkLst>
        </pc:spChg>
        <pc:spChg chg="mod">
          <ac:chgData name="Binita Gupta (binitag)" userId="2e1667b5-636b-4c95-a3b3-a8a0dc9f68da" providerId="ADAL" clId="{8FF568F7-0C00-4D46-BD6F-6697AD81DF0A}" dt="2024-07-16T06:37:55.154" v="24056" actId="20577"/>
          <ac:spMkLst>
            <pc:docMk/>
            <pc:sldMk cId="1040990991" sldId="372"/>
            <ac:spMk id="3" creationId="{93E2AE67-B772-3E83-130B-164BA05DCB63}"/>
          </ac:spMkLst>
        </pc:spChg>
      </pc:sldChg>
      <pc:sldChg chg="delSp modSp new del mod ord">
        <pc:chgData name="Binita Gupta (binitag)" userId="2e1667b5-636b-4c95-a3b3-a8a0dc9f68da" providerId="ADAL" clId="{8FF568F7-0C00-4D46-BD6F-6697AD81DF0A}" dt="2024-07-16T05:33:28.707" v="22827" actId="2696"/>
        <pc:sldMkLst>
          <pc:docMk/>
          <pc:sldMk cId="420324158" sldId="373"/>
        </pc:sldMkLst>
        <pc:spChg chg="mod">
          <ac:chgData name="Binita Gupta (binitag)" userId="2e1667b5-636b-4c95-a3b3-a8a0dc9f68da" providerId="ADAL" clId="{8FF568F7-0C00-4D46-BD6F-6697AD81DF0A}" dt="2024-07-16T04:27:06.889" v="21161" actId="20577"/>
          <ac:spMkLst>
            <pc:docMk/>
            <pc:sldMk cId="420324158" sldId="373"/>
            <ac:spMk id="2" creationId="{24E54917-0FA5-C7E6-76B3-97DD143CB3A8}"/>
          </ac:spMkLst>
        </pc:spChg>
        <pc:spChg chg="del">
          <ac:chgData name="Binita Gupta (binitag)" userId="2e1667b5-636b-4c95-a3b3-a8a0dc9f68da" providerId="ADAL" clId="{8FF568F7-0C00-4D46-BD6F-6697AD81DF0A}" dt="2024-07-16T04:27:09.661" v="21162" actId="478"/>
          <ac:spMkLst>
            <pc:docMk/>
            <pc:sldMk cId="420324158" sldId="373"/>
            <ac:spMk id="3" creationId="{E90B8F3F-CC4E-1F5C-CD26-BBCB507A8A67}"/>
          </ac:spMkLst>
        </pc:spChg>
      </pc:sldChg>
      <pc:sldMasterChg chg="modSp mod modSldLayout">
        <pc:chgData name="Binita Gupta (binitag)" userId="2e1667b5-636b-4c95-a3b3-a8a0dc9f68da" providerId="ADAL" clId="{8FF568F7-0C00-4D46-BD6F-6697AD81DF0A}" dt="2024-07-17T03:34:27.822" v="25904" actId="20577"/>
        <pc:sldMasterMkLst>
          <pc:docMk/>
          <pc:sldMasterMk cId="0" sldId="2147483648"/>
        </pc:sldMasterMkLst>
        <pc:spChg chg="mod">
          <ac:chgData name="Binita Gupta (binitag)" userId="2e1667b5-636b-4c95-a3b3-a8a0dc9f68da" providerId="ADAL" clId="{8FF568F7-0C00-4D46-BD6F-6697AD81DF0A}" dt="2024-07-17T03:34:27.822" v="25904" actId="20577"/>
          <ac:spMkLst>
            <pc:docMk/>
            <pc:sldMasterMk cId="0" sldId="2147483648"/>
            <ac:spMk id="10" creationId="{00000000-0000-0000-0000-000000000000}"/>
          </ac:spMkLst>
        </pc:spChg>
        <pc:sldLayoutChg chg="addSp delSp modSp mod">
          <pc:chgData name="Binita Gupta (binitag)" userId="2e1667b5-636b-4c95-a3b3-a8a0dc9f68da" providerId="ADAL" clId="{8FF568F7-0C00-4D46-BD6F-6697AD81DF0A}" dt="2024-07-10T17:57:08.430" v="20054"/>
          <pc:sldLayoutMkLst>
            <pc:docMk/>
            <pc:sldMasterMk cId="0" sldId="2147483648"/>
            <pc:sldLayoutMk cId="0" sldId="2147483649"/>
          </pc:sldLayoutMkLst>
          <pc:spChg chg="add del mod">
            <ac:chgData name="Binita Gupta (binitag)" userId="2e1667b5-636b-4c95-a3b3-a8a0dc9f68da" providerId="ADAL" clId="{8FF568F7-0C00-4D46-BD6F-6697AD81DF0A}" dt="2024-07-10T17:56:54.731" v="20041"/>
            <ac:spMkLst>
              <pc:docMk/>
              <pc:sldMasterMk cId="0" sldId="2147483648"/>
              <pc:sldLayoutMk cId="0" sldId="2147483649"/>
              <ac:spMk id="7" creationId="{06B8ABCD-00BB-F212-9066-0F08B97A433F}"/>
            </ac:spMkLst>
          </pc:spChg>
          <pc:spChg chg="add del mod">
            <ac:chgData name="Binita Gupta (binitag)" userId="2e1667b5-636b-4c95-a3b3-a8a0dc9f68da" providerId="ADAL" clId="{8FF568F7-0C00-4D46-BD6F-6697AD81DF0A}" dt="2024-07-10T17:57:08.430" v="20054"/>
            <ac:spMkLst>
              <pc:docMk/>
              <pc:sldMasterMk cId="0" sldId="2147483648"/>
              <pc:sldLayoutMk cId="0" sldId="2147483649"/>
              <ac:spMk id="8" creationId="{9D8AFFC1-CF00-15D2-8EB6-86013D39F318}"/>
            </ac:spMkLst>
          </pc:spChg>
        </pc:sldLayoutChg>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pChg chg="mod">
          <ac:chgData name="Binita Gupta (binitag)" userId="2e1667b5-636b-4c95-a3b3-a8a0dc9f68da" providerId="ADAL" clId="{43F6B32A-6824-164A-A091-E7D0868BAE8B}" dt="2024-01-17T07:22:33.925" v="3452" actId="14100"/>
          <ac:spMkLst>
            <pc:docMk/>
            <pc:sldMk cId="2953422198" sldId="266"/>
            <ac:spMk id="4098" creationId="{00000000-0000-0000-0000-000000000000}"/>
          </ac:spMkLst>
        </pc:spChg>
      </pc:sldChg>
      <pc:sldChg chg="modSp mod">
        <pc:chgData name="Binita Gupta (binitag)" userId="2e1667b5-636b-4c95-a3b3-a8a0dc9f68da" providerId="ADAL" clId="{43F6B32A-6824-164A-A091-E7D0868BAE8B}" dt="2024-01-17T06:55:24.610" v="3306" actId="403"/>
        <pc:sldMkLst>
          <pc:docMk/>
          <pc:sldMk cId="3100640423" sldId="267"/>
        </pc:sldMkLst>
        <pc:graphicFrameChg chg="modGraphic">
          <ac:chgData name="Binita Gupta (binitag)" userId="2e1667b5-636b-4c95-a3b3-a8a0dc9f68da" providerId="ADAL" clId="{43F6B32A-6824-164A-A091-E7D0868BAE8B}" dt="2024-01-17T06:55:24.610" v="3306" actId="403"/>
          <ac:graphicFrameMkLst>
            <pc:docMk/>
            <pc:sldMk cId="3100640423" sldId="267"/>
            <ac:graphicFrameMk id="7" creationId="{DAE33489-6842-21D2-A98F-BA26AEB19ED1}"/>
          </ac:graphicFrameMkLst>
        </pc:graphicFrameChg>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pChg chg="mod">
          <ac:chgData name="Binita Gupta (binitag)" userId="2e1667b5-636b-4c95-a3b3-a8a0dc9f68da" providerId="ADAL" clId="{43F6B32A-6824-164A-A091-E7D0868BAE8B}" dt="2024-01-17T03:07:38.341" v="943" actId="20577"/>
          <ac:spMkLst>
            <pc:docMk/>
            <pc:sldMk cId="1075417426" sldId="276"/>
            <ac:spMk id="4097" creationId="{00000000-0000-0000-0000-000000000000}"/>
          </ac:spMkLst>
        </pc:spChg>
        <pc:spChg chg="mod">
          <ac:chgData name="Binita Gupta (binitag)" userId="2e1667b5-636b-4c95-a3b3-a8a0dc9f68da" providerId="ADAL" clId="{43F6B32A-6824-164A-A091-E7D0868BAE8B}" dt="2024-01-17T07:21:26.155" v="3443" actId="14100"/>
          <ac:spMkLst>
            <pc:docMk/>
            <pc:sldMk cId="1075417426" sldId="276"/>
            <ac:spMk id="4098" creationId="{00000000-0000-0000-0000-000000000000}"/>
          </ac:spMkLst>
        </pc:spChg>
        <pc:picChg chg="del mod">
          <ac:chgData name="Binita Gupta (binitag)" userId="2e1667b5-636b-4c95-a3b3-a8a0dc9f68da" providerId="ADAL" clId="{43F6B32A-6824-164A-A091-E7D0868BAE8B}" dt="2024-01-17T02:36:37.789" v="596" actId="478"/>
          <ac:picMkLst>
            <pc:docMk/>
            <pc:sldMk cId="1075417426" sldId="276"/>
            <ac:picMk id="2" creationId="{6E839790-F94C-B5A3-C5A9-3337464A72B9}"/>
          </ac:picMkLst>
        </pc:picChg>
        <pc:picChg chg="add del mod ord">
          <ac:chgData name="Binita Gupta (binitag)" userId="2e1667b5-636b-4c95-a3b3-a8a0dc9f68da" providerId="ADAL" clId="{43F6B32A-6824-164A-A091-E7D0868BAE8B}" dt="2024-01-17T03:03:43.854" v="915" actId="478"/>
          <ac:picMkLst>
            <pc:docMk/>
            <pc:sldMk cId="1075417426" sldId="276"/>
            <ac:picMk id="3" creationId="{2D2DA198-54D2-C89F-E2D2-1AC27917D845}"/>
          </ac:picMkLst>
        </pc:picChg>
        <pc:picChg chg="add del mod">
          <ac:chgData name="Binita Gupta (binitag)" userId="2e1667b5-636b-4c95-a3b3-a8a0dc9f68da" providerId="ADAL" clId="{43F6B32A-6824-164A-A091-E7D0868BAE8B}" dt="2024-01-17T03:04:43.998" v="918" actId="478"/>
          <ac:picMkLst>
            <pc:docMk/>
            <pc:sldMk cId="1075417426" sldId="276"/>
            <ac:picMk id="7" creationId="{B1B0C6A3-9B90-07CE-40C2-D509506265FC}"/>
          </ac:picMkLst>
        </pc:picChg>
        <pc:picChg chg="add mod">
          <ac:chgData name="Binita Gupta (binitag)" userId="2e1667b5-636b-4c95-a3b3-a8a0dc9f68da" providerId="ADAL" clId="{43F6B32A-6824-164A-A091-E7D0868BAE8B}" dt="2024-01-17T03:05:19.873" v="928" actId="1076"/>
          <ac:picMkLst>
            <pc:docMk/>
            <pc:sldMk cId="1075417426" sldId="276"/>
            <ac:picMk id="8" creationId="{F424037B-CC68-15F2-5E17-091409ECFCEC}"/>
          </ac:picMkLst>
        </pc:picChg>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pChg chg="mod">
          <ac:chgData name="Binita Gupta (binitag)" userId="2e1667b5-636b-4c95-a3b3-a8a0dc9f68da" providerId="ADAL" clId="{43F6B32A-6824-164A-A091-E7D0868BAE8B}" dt="2024-01-17T03:30:12.337" v="1167" actId="20577"/>
          <ac:spMkLst>
            <pc:docMk/>
            <pc:sldMk cId="1899805933" sldId="282"/>
            <ac:spMk id="4097" creationId="{00000000-0000-0000-0000-000000000000}"/>
          </ac:spMkLst>
        </pc:spChg>
        <pc:spChg chg="mod">
          <ac:chgData name="Binita Gupta (binitag)" userId="2e1667b5-636b-4c95-a3b3-a8a0dc9f68da" providerId="ADAL" clId="{43F6B32A-6824-164A-A091-E7D0868BAE8B}" dt="2024-01-17T07:23:07.378" v="3455" actId="404"/>
          <ac:spMkLst>
            <pc:docMk/>
            <pc:sldMk cId="1899805933" sldId="282"/>
            <ac:spMk id="4098" creationId="{00000000-0000-0000-0000-000000000000}"/>
          </ac:spMkLst>
        </pc:spChg>
        <pc:picChg chg="add mod">
          <ac:chgData name="Binita Gupta (binitag)" userId="2e1667b5-636b-4c95-a3b3-a8a0dc9f68da" providerId="ADAL" clId="{43F6B32A-6824-164A-A091-E7D0868BAE8B}" dt="2024-01-17T03:22:12.085" v="1048" actId="1076"/>
          <ac:picMkLst>
            <pc:docMk/>
            <pc:sldMk cId="1899805933" sldId="282"/>
            <ac:picMk id="2" creationId="{35D4704E-7589-85B2-AA98-31739A465E7C}"/>
          </ac:picMkLst>
        </pc:picChg>
        <pc:picChg chg="add mod">
          <ac:chgData name="Binita Gupta (binitag)" userId="2e1667b5-636b-4c95-a3b3-a8a0dc9f68da" providerId="ADAL" clId="{43F6B32A-6824-164A-A091-E7D0868BAE8B}" dt="2024-01-17T07:23:27.016" v="3457" actId="1076"/>
          <ac:picMkLst>
            <pc:docMk/>
            <pc:sldMk cId="1899805933" sldId="282"/>
            <ac:picMk id="3" creationId="{8D583AC0-E0C8-1A6C-7EE8-A04D0BA59056}"/>
          </ac:picMkLst>
        </pc:picChg>
        <pc:picChg chg="add del">
          <ac:chgData name="Binita Gupta (binitag)" userId="2e1667b5-636b-4c95-a3b3-a8a0dc9f68da" providerId="ADAL" clId="{43F6B32A-6824-164A-A091-E7D0868BAE8B}" dt="2024-01-17T03:22:17.239" v="1050" actId="478"/>
          <ac:picMkLst>
            <pc:docMk/>
            <pc:sldMk cId="1899805933" sldId="282"/>
            <ac:picMk id="7" creationId="{3DCA20D3-1449-90CE-1251-D8AF37D418B1}"/>
          </ac:picMkLst>
        </pc:picChg>
      </pc:sldChg>
      <pc:sldChg chg="modSp mod">
        <pc:chgData name="Binita Gupta (binitag)" userId="2e1667b5-636b-4c95-a3b3-a8a0dc9f68da" providerId="ADAL" clId="{43F6B32A-6824-164A-A091-E7D0868BAE8B}" dt="2024-01-17T03:45:20.265" v="1237" actId="14100"/>
        <pc:sldMkLst>
          <pc:docMk/>
          <pc:sldMk cId="1300546902" sldId="283"/>
        </pc:sldMkLst>
        <pc:spChg chg="mod">
          <ac:chgData name="Binita Gupta (binitag)" userId="2e1667b5-636b-4c95-a3b3-a8a0dc9f68da" providerId="ADAL" clId="{43F6B32A-6824-164A-A091-E7D0868BAE8B}" dt="2024-01-17T03:30:42.144" v="1175" actId="20577"/>
          <ac:spMkLst>
            <pc:docMk/>
            <pc:sldMk cId="1300546902" sldId="283"/>
            <ac:spMk id="4097" creationId="{00000000-0000-0000-0000-000000000000}"/>
          </ac:spMkLst>
        </pc:spChg>
        <pc:spChg chg="mod">
          <ac:chgData name="Binita Gupta (binitag)" userId="2e1667b5-636b-4c95-a3b3-a8a0dc9f68da" providerId="ADAL" clId="{43F6B32A-6824-164A-A091-E7D0868BAE8B}" dt="2024-01-17T03:45:20.265" v="1237" actId="14100"/>
          <ac:spMkLst>
            <pc:docMk/>
            <pc:sldMk cId="1300546902" sldId="283"/>
            <ac:spMk id="4098" creationId="{00000000-0000-0000-0000-000000000000}"/>
          </ac:spMkLst>
        </pc:spChg>
      </pc:sldChg>
      <pc:sldChg chg="addSp delSp modSp mod">
        <pc:chgData name="Binita Gupta (binitag)" userId="2e1667b5-636b-4c95-a3b3-a8a0dc9f68da" providerId="ADAL" clId="{43F6B32A-6824-164A-A091-E7D0868BAE8B}" dt="2024-01-17T07:26:48.036" v="3468" actId="20577"/>
        <pc:sldMkLst>
          <pc:docMk/>
          <pc:sldMk cId="3160937320" sldId="287"/>
        </pc:sldMkLst>
        <pc:spChg chg="mod">
          <ac:chgData name="Binita Gupta (binitag)" userId="2e1667b5-636b-4c95-a3b3-a8a0dc9f68da" providerId="ADAL" clId="{43F6B32A-6824-164A-A091-E7D0868BAE8B}" dt="2024-01-17T07:26:48.036" v="3468" actId="20577"/>
          <ac:spMkLst>
            <pc:docMk/>
            <pc:sldMk cId="3160937320" sldId="287"/>
            <ac:spMk id="2" creationId="{00000000-0000-0000-0000-000000000000}"/>
          </ac:spMkLst>
        </pc:spChg>
        <pc:spChg chg="add del mod">
          <ac:chgData name="Binita Gupta (binitag)" userId="2e1667b5-636b-4c95-a3b3-a8a0dc9f68da" providerId="ADAL" clId="{43F6B32A-6824-164A-A091-E7D0868BAE8B}" dt="2024-01-17T04:03:21.654" v="1693" actId="478"/>
          <ac:spMkLst>
            <pc:docMk/>
            <pc:sldMk cId="3160937320" sldId="287"/>
            <ac:spMk id="7" creationId="{03DE2A62-42E7-AEBC-6BEC-2910C95F97E2}"/>
          </ac:spMkLst>
        </pc:spChg>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pChg chg="add mod">
          <ac:chgData name="Binita Gupta (binitag)" userId="2e1667b5-636b-4c95-a3b3-a8a0dc9f68da" providerId="ADAL" clId="{43F6B32A-6824-164A-A091-E7D0868BAE8B}" dt="2024-01-16T17:12:13.002" v="289" actId="1076"/>
          <ac:spMkLst>
            <pc:docMk/>
            <pc:sldMk cId="184415321" sldId="288"/>
            <ac:spMk id="2" creationId="{D6AB6B40-4352-6BBB-FCC5-DA144CBAA8BC}"/>
          </ac:spMkLst>
        </pc:spChg>
        <pc:spChg chg="add mod">
          <ac:chgData name="Binita Gupta (binitag)" userId="2e1667b5-636b-4c95-a3b3-a8a0dc9f68da" providerId="ADAL" clId="{43F6B32A-6824-164A-A091-E7D0868BAE8B}" dt="2024-01-16T17:12:13.002" v="289" actId="1076"/>
          <ac:spMkLst>
            <pc:docMk/>
            <pc:sldMk cId="184415321" sldId="288"/>
            <ac:spMk id="3" creationId="{28BF3BC8-2CC7-945F-51C5-94CF5DAB95B8}"/>
          </ac:spMkLst>
        </pc:spChg>
        <pc:spChg chg="add mod">
          <ac:chgData name="Binita Gupta (binitag)" userId="2e1667b5-636b-4c95-a3b3-a8a0dc9f68da" providerId="ADAL" clId="{43F6B32A-6824-164A-A091-E7D0868BAE8B}" dt="2024-01-16T17:12:13.002" v="289" actId="1076"/>
          <ac:spMkLst>
            <pc:docMk/>
            <pc:sldMk cId="184415321" sldId="288"/>
            <ac:spMk id="7" creationId="{0494F45B-8157-2826-E5A2-ADCC872E7D24}"/>
          </ac:spMkLst>
        </pc:spChg>
        <pc:spChg chg="add mod">
          <ac:chgData name="Binita Gupta (binitag)" userId="2e1667b5-636b-4c95-a3b3-a8a0dc9f68da" providerId="ADAL" clId="{43F6B32A-6824-164A-A091-E7D0868BAE8B}" dt="2024-01-16T17:12:13.002" v="289" actId="1076"/>
          <ac:spMkLst>
            <pc:docMk/>
            <pc:sldMk cId="184415321" sldId="288"/>
            <ac:spMk id="8" creationId="{6F8728E7-754A-DF07-4A64-6031EAF0B8F9}"/>
          </ac:spMkLst>
        </pc:spChg>
        <pc:spChg chg="add mod">
          <ac:chgData name="Binita Gupta (binitag)" userId="2e1667b5-636b-4c95-a3b3-a8a0dc9f68da" providerId="ADAL" clId="{43F6B32A-6824-164A-A091-E7D0868BAE8B}" dt="2024-01-16T17:12:13.002" v="289" actId="1076"/>
          <ac:spMkLst>
            <pc:docMk/>
            <pc:sldMk cId="184415321" sldId="288"/>
            <ac:spMk id="9" creationId="{79C7AE62-3E8A-94E8-C717-9FAD854F451A}"/>
          </ac:spMkLst>
        </pc:spChg>
        <pc:spChg chg="add mod">
          <ac:chgData name="Binita Gupta (binitag)" userId="2e1667b5-636b-4c95-a3b3-a8a0dc9f68da" providerId="ADAL" clId="{43F6B32A-6824-164A-A091-E7D0868BAE8B}" dt="2024-01-16T17:12:13.002" v="289" actId="1076"/>
          <ac:spMkLst>
            <pc:docMk/>
            <pc:sldMk cId="184415321" sldId="288"/>
            <ac:spMk id="10" creationId="{3AC3EEAE-3E49-0588-8573-7B1072B43E06}"/>
          </ac:spMkLst>
        </pc:spChg>
        <pc:spChg chg="add mod">
          <ac:chgData name="Binita Gupta (binitag)" userId="2e1667b5-636b-4c95-a3b3-a8a0dc9f68da" providerId="ADAL" clId="{43F6B32A-6824-164A-A091-E7D0868BAE8B}" dt="2024-01-16T17:12:13.002" v="289" actId="1076"/>
          <ac:spMkLst>
            <pc:docMk/>
            <pc:sldMk cId="184415321" sldId="288"/>
            <ac:spMk id="11" creationId="{BE10DF88-C991-25BF-E59C-9E6FC113FF76}"/>
          </ac:spMkLst>
        </pc:spChg>
        <pc:spChg chg="add mod">
          <ac:chgData name="Binita Gupta (binitag)" userId="2e1667b5-636b-4c95-a3b3-a8a0dc9f68da" providerId="ADAL" clId="{43F6B32A-6824-164A-A091-E7D0868BAE8B}" dt="2024-01-16T17:12:13.002" v="289" actId="1076"/>
          <ac:spMkLst>
            <pc:docMk/>
            <pc:sldMk cId="184415321" sldId="288"/>
            <ac:spMk id="12" creationId="{D4CDB55C-08B3-7968-0C23-60C75DB802C0}"/>
          </ac:spMkLst>
        </pc:spChg>
        <pc:spChg chg="add mod">
          <ac:chgData name="Binita Gupta (binitag)" userId="2e1667b5-636b-4c95-a3b3-a8a0dc9f68da" providerId="ADAL" clId="{43F6B32A-6824-164A-A091-E7D0868BAE8B}" dt="2024-01-16T17:12:13.002" v="289" actId="1076"/>
          <ac:spMkLst>
            <pc:docMk/>
            <pc:sldMk cId="184415321" sldId="288"/>
            <ac:spMk id="18" creationId="{049A7C00-D0B7-D295-394D-80FB9E117FD0}"/>
          </ac:spMkLst>
        </pc:spChg>
        <pc:spChg chg="add mod">
          <ac:chgData name="Binita Gupta (binitag)" userId="2e1667b5-636b-4c95-a3b3-a8a0dc9f68da" providerId="ADAL" clId="{43F6B32A-6824-164A-A091-E7D0868BAE8B}" dt="2024-01-16T17:12:13.002" v="289" actId="1076"/>
          <ac:spMkLst>
            <pc:docMk/>
            <pc:sldMk cId="184415321" sldId="288"/>
            <ac:spMk id="19" creationId="{81C9A3CC-C150-6F82-8C40-489FD130EEA1}"/>
          </ac:spMkLst>
        </pc:spChg>
        <pc:spChg chg="add mod">
          <ac:chgData name="Binita Gupta (binitag)" userId="2e1667b5-636b-4c95-a3b3-a8a0dc9f68da" providerId="ADAL" clId="{43F6B32A-6824-164A-A091-E7D0868BAE8B}" dt="2024-01-16T17:12:13.002" v="289" actId="1076"/>
          <ac:spMkLst>
            <pc:docMk/>
            <pc:sldMk cId="184415321" sldId="288"/>
            <ac:spMk id="21" creationId="{0D17D4BE-5DB7-4C54-D3FD-DC77AE912376}"/>
          </ac:spMkLst>
        </pc:spChg>
        <pc:spChg chg="add mod">
          <ac:chgData name="Binita Gupta (binitag)" userId="2e1667b5-636b-4c95-a3b3-a8a0dc9f68da" providerId="ADAL" clId="{43F6B32A-6824-164A-A091-E7D0868BAE8B}" dt="2024-01-16T17:12:13.002" v="289" actId="1076"/>
          <ac:spMkLst>
            <pc:docMk/>
            <pc:sldMk cId="184415321" sldId="288"/>
            <ac:spMk id="23" creationId="{8874AE1B-09EC-E561-A4A2-742D37345D72}"/>
          </ac:spMkLst>
        </pc:spChg>
        <pc:spChg chg="add mod">
          <ac:chgData name="Binita Gupta (binitag)" userId="2e1667b5-636b-4c95-a3b3-a8a0dc9f68da" providerId="ADAL" clId="{43F6B32A-6824-164A-A091-E7D0868BAE8B}" dt="2024-01-16T17:12:13.002" v="289" actId="1076"/>
          <ac:spMkLst>
            <pc:docMk/>
            <pc:sldMk cId="184415321" sldId="288"/>
            <ac:spMk id="24" creationId="{6C8B4512-7747-7055-EC4D-D35CC28B0B96}"/>
          </ac:spMkLst>
        </pc:spChg>
        <pc:spChg chg="mod">
          <ac:chgData name="Binita Gupta (binitag)" userId="2e1667b5-636b-4c95-a3b3-a8a0dc9f68da" providerId="ADAL" clId="{43F6B32A-6824-164A-A091-E7D0868BAE8B}" dt="2024-01-16T17:23:26.926" v="393" actId="20577"/>
          <ac:spMkLst>
            <pc:docMk/>
            <pc:sldMk cId="184415321" sldId="288"/>
            <ac:spMk id="4097" creationId="{00000000-0000-0000-0000-000000000000}"/>
          </ac:spMkLst>
        </pc:spChg>
        <pc:spChg chg="mod">
          <ac:chgData name="Binita Gupta (binitag)" userId="2e1667b5-636b-4c95-a3b3-a8a0dc9f68da" providerId="ADAL" clId="{43F6B32A-6824-164A-A091-E7D0868BAE8B}" dt="2024-01-17T07:20:58.394" v="3439" actId="14100"/>
          <ac:spMkLst>
            <pc:docMk/>
            <pc:sldMk cId="184415321" sldId="288"/>
            <ac:spMk id="4098" creationId="{00000000-0000-0000-0000-000000000000}"/>
          </ac:spMkLst>
        </pc:spChg>
        <pc:picChg chg="add mod">
          <ac:chgData name="Binita Gupta (binitag)" userId="2e1667b5-636b-4c95-a3b3-a8a0dc9f68da" providerId="ADAL" clId="{43F6B32A-6824-164A-A091-E7D0868BAE8B}" dt="2024-01-17T07:19:31.741" v="3430" actId="14100"/>
          <ac:picMkLst>
            <pc:docMk/>
            <pc:sldMk cId="184415321" sldId="288"/>
            <ac:picMk id="2" creationId="{2B30EB1D-BFFC-A833-682E-87CC514FF3FC}"/>
          </ac:picMkLst>
        </pc:picChg>
        <pc:picChg chg="add del mod">
          <ac:chgData name="Binita Gupta (binitag)" userId="2e1667b5-636b-4c95-a3b3-a8a0dc9f68da" providerId="ADAL" clId="{43F6B32A-6824-164A-A091-E7D0868BAE8B}" dt="2024-01-17T07:16:10.986" v="3419" actId="478"/>
          <ac:picMkLst>
            <pc:docMk/>
            <pc:sldMk cId="184415321" sldId="288"/>
            <ac:picMk id="25" creationId="{B7786A50-B763-A781-A19C-903C37D36F12}"/>
          </ac:picMkLst>
        </pc:picChg>
        <pc:picChg chg="del">
          <ac:chgData name="Binita Gupta (binitag)" userId="2e1667b5-636b-4c95-a3b3-a8a0dc9f68da" providerId="ADAL" clId="{43F6B32A-6824-164A-A091-E7D0868BAE8B}" dt="2024-01-16T17:03:11.946" v="286" actId="478"/>
          <ac:picMkLst>
            <pc:docMk/>
            <pc:sldMk cId="184415321" sldId="288"/>
            <ac:picMk id="29" creationId="{1267B7C6-CEA1-E119-BF45-96D679C6C98F}"/>
          </ac:picMkLst>
        </pc:picChg>
        <pc:cxnChg chg="add mod">
          <ac:chgData name="Binita Gupta (binitag)" userId="2e1667b5-636b-4c95-a3b3-a8a0dc9f68da" providerId="ADAL" clId="{43F6B32A-6824-164A-A091-E7D0868BAE8B}" dt="2024-01-16T17:12:13.002" v="289" actId="1076"/>
          <ac:cxnSpMkLst>
            <pc:docMk/>
            <pc:sldMk cId="184415321" sldId="288"/>
            <ac:cxnSpMk id="13" creationId="{09F0478E-E6D3-5422-B30E-7CB9CCF3185A}"/>
          </ac:cxnSpMkLst>
        </pc:cxnChg>
        <pc:cxnChg chg="add mod">
          <ac:chgData name="Binita Gupta (binitag)" userId="2e1667b5-636b-4c95-a3b3-a8a0dc9f68da" providerId="ADAL" clId="{43F6B32A-6824-164A-A091-E7D0868BAE8B}" dt="2024-01-16T17:12:13.002" v="289" actId="1076"/>
          <ac:cxnSpMkLst>
            <pc:docMk/>
            <pc:sldMk cId="184415321" sldId="288"/>
            <ac:cxnSpMk id="14" creationId="{43EFF9DC-9905-F3B3-FB47-220C3BE0E2DD}"/>
          </ac:cxnSpMkLst>
        </pc:cxnChg>
        <pc:cxnChg chg="add mod">
          <ac:chgData name="Binita Gupta (binitag)" userId="2e1667b5-636b-4c95-a3b3-a8a0dc9f68da" providerId="ADAL" clId="{43F6B32A-6824-164A-A091-E7D0868BAE8B}" dt="2024-01-16T17:12:13.002" v="289" actId="1076"/>
          <ac:cxnSpMkLst>
            <pc:docMk/>
            <pc:sldMk cId="184415321" sldId="288"/>
            <ac:cxnSpMk id="15" creationId="{9A067686-5A3A-BA3F-54DF-B0862629334F}"/>
          </ac:cxnSpMkLst>
        </pc:cxnChg>
        <pc:cxnChg chg="add mod">
          <ac:chgData name="Binita Gupta (binitag)" userId="2e1667b5-636b-4c95-a3b3-a8a0dc9f68da" providerId="ADAL" clId="{43F6B32A-6824-164A-A091-E7D0868BAE8B}" dt="2024-01-16T17:12:13.002" v="289" actId="1076"/>
          <ac:cxnSpMkLst>
            <pc:docMk/>
            <pc:sldMk cId="184415321" sldId="288"/>
            <ac:cxnSpMk id="16" creationId="{788FD87D-6478-2FB3-8F6F-25294BEA5C1E}"/>
          </ac:cxnSpMkLst>
        </pc:cxnChg>
        <pc:cxnChg chg="add mod">
          <ac:chgData name="Binita Gupta (binitag)" userId="2e1667b5-636b-4c95-a3b3-a8a0dc9f68da" providerId="ADAL" clId="{43F6B32A-6824-164A-A091-E7D0868BAE8B}" dt="2024-01-16T17:12:13.002" v="289" actId="1076"/>
          <ac:cxnSpMkLst>
            <pc:docMk/>
            <pc:sldMk cId="184415321" sldId="288"/>
            <ac:cxnSpMk id="17" creationId="{D4F974C4-6075-AEE1-C868-0676F7AC2D9E}"/>
          </ac:cxnSpMkLst>
        </pc:cxnChg>
        <pc:cxnChg chg="add mod">
          <ac:chgData name="Binita Gupta (binitag)" userId="2e1667b5-636b-4c95-a3b3-a8a0dc9f68da" providerId="ADAL" clId="{43F6B32A-6824-164A-A091-E7D0868BAE8B}" dt="2024-01-16T17:12:13.002" v="289" actId="1076"/>
          <ac:cxnSpMkLst>
            <pc:docMk/>
            <pc:sldMk cId="184415321" sldId="288"/>
            <ac:cxnSpMk id="20" creationId="{6D0F7DDC-7F9E-0E8C-CB57-47BA9B7A03E8}"/>
          </ac:cxnSpMkLst>
        </pc:cxnChg>
        <pc:cxnChg chg="add mod">
          <ac:chgData name="Binita Gupta (binitag)" userId="2e1667b5-636b-4c95-a3b3-a8a0dc9f68da" providerId="ADAL" clId="{43F6B32A-6824-164A-A091-E7D0868BAE8B}" dt="2024-01-16T17:12:13.002" v="289" actId="1076"/>
          <ac:cxnSpMkLst>
            <pc:docMk/>
            <pc:sldMk cId="184415321" sldId="288"/>
            <ac:cxnSpMk id="22" creationId="{C0E776C3-B3BE-C35B-CB88-ED7111A4A2A8}"/>
          </ac:cxnSpMkLst>
        </pc:cxnChg>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pChg chg="add mod">
          <ac:chgData name="Binita Gupta (binitag)" userId="2e1667b5-636b-4c95-a3b3-a8a0dc9f68da" providerId="ADAL" clId="{43F6B32A-6824-164A-A091-E7D0868BAE8B}" dt="2024-01-16T17:25:15.485" v="434" actId="1076"/>
          <ac:spMkLst>
            <pc:docMk/>
            <pc:sldMk cId="1552356036" sldId="290"/>
            <ac:spMk id="2" creationId="{92D8F545-C026-B9CD-C40F-AE53973380CE}"/>
          </ac:spMkLst>
        </pc:spChg>
        <pc:spChg chg="add mod">
          <ac:chgData name="Binita Gupta (binitag)" userId="2e1667b5-636b-4c95-a3b3-a8a0dc9f68da" providerId="ADAL" clId="{43F6B32A-6824-164A-A091-E7D0868BAE8B}" dt="2024-01-16T17:25:15.485" v="434" actId="1076"/>
          <ac:spMkLst>
            <pc:docMk/>
            <pc:sldMk cId="1552356036" sldId="290"/>
            <ac:spMk id="3" creationId="{327E8FC7-76A4-56DA-7BDE-EAD33CE1A0FC}"/>
          </ac:spMkLst>
        </pc:spChg>
        <pc:spChg chg="add mod">
          <ac:chgData name="Binita Gupta (binitag)" userId="2e1667b5-636b-4c95-a3b3-a8a0dc9f68da" providerId="ADAL" clId="{43F6B32A-6824-164A-A091-E7D0868BAE8B}" dt="2024-01-16T17:25:15.485" v="434" actId="1076"/>
          <ac:spMkLst>
            <pc:docMk/>
            <pc:sldMk cId="1552356036" sldId="290"/>
            <ac:spMk id="7" creationId="{1AA32CE4-1094-F5A0-C21B-F6A9B0BAF1E4}"/>
          </ac:spMkLst>
        </pc:spChg>
        <pc:spChg chg="add mod">
          <ac:chgData name="Binita Gupta (binitag)" userId="2e1667b5-636b-4c95-a3b3-a8a0dc9f68da" providerId="ADAL" clId="{43F6B32A-6824-164A-A091-E7D0868BAE8B}" dt="2024-01-16T17:25:15.485" v="434" actId="1076"/>
          <ac:spMkLst>
            <pc:docMk/>
            <pc:sldMk cId="1552356036" sldId="290"/>
            <ac:spMk id="8" creationId="{E87C6A87-9DE2-0E2A-BC04-7D1BCFABD348}"/>
          </ac:spMkLst>
        </pc:spChg>
        <pc:spChg chg="add mod">
          <ac:chgData name="Binita Gupta (binitag)" userId="2e1667b5-636b-4c95-a3b3-a8a0dc9f68da" providerId="ADAL" clId="{43F6B32A-6824-164A-A091-E7D0868BAE8B}" dt="2024-01-16T17:25:15.485" v="434" actId="1076"/>
          <ac:spMkLst>
            <pc:docMk/>
            <pc:sldMk cId="1552356036" sldId="290"/>
            <ac:spMk id="9" creationId="{7DFE0613-0992-9F77-648C-374C1F8B285C}"/>
          </ac:spMkLst>
        </pc:spChg>
        <pc:spChg chg="add mod">
          <ac:chgData name="Binita Gupta (binitag)" userId="2e1667b5-636b-4c95-a3b3-a8a0dc9f68da" providerId="ADAL" clId="{43F6B32A-6824-164A-A091-E7D0868BAE8B}" dt="2024-01-16T17:25:15.485" v="434" actId="1076"/>
          <ac:spMkLst>
            <pc:docMk/>
            <pc:sldMk cId="1552356036" sldId="290"/>
            <ac:spMk id="10" creationId="{FECEDEF4-B5C3-E3D3-6858-0BFD540D1CC3}"/>
          </ac:spMkLst>
        </pc:spChg>
        <pc:spChg chg="add mod">
          <ac:chgData name="Binita Gupta (binitag)" userId="2e1667b5-636b-4c95-a3b3-a8a0dc9f68da" providerId="ADAL" clId="{43F6B32A-6824-164A-A091-E7D0868BAE8B}" dt="2024-01-16T17:25:15.485" v="434" actId="1076"/>
          <ac:spMkLst>
            <pc:docMk/>
            <pc:sldMk cId="1552356036" sldId="290"/>
            <ac:spMk id="11" creationId="{9981B084-5965-EA3D-5A20-F9B8D3080BC0}"/>
          </ac:spMkLst>
        </pc:spChg>
        <pc:spChg chg="add mod">
          <ac:chgData name="Binita Gupta (binitag)" userId="2e1667b5-636b-4c95-a3b3-a8a0dc9f68da" providerId="ADAL" clId="{43F6B32A-6824-164A-A091-E7D0868BAE8B}" dt="2024-01-16T17:25:15.485" v="434" actId="1076"/>
          <ac:spMkLst>
            <pc:docMk/>
            <pc:sldMk cId="1552356036" sldId="290"/>
            <ac:spMk id="12" creationId="{FCCCA2C4-65E8-B449-5BC0-0E81ACE8F47D}"/>
          </ac:spMkLst>
        </pc:spChg>
        <pc:spChg chg="add mod">
          <ac:chgData name="Binita Gupta (binitag)" userId="2e1667b5-636b-4c95-a3b3-a8a0dc9f68da" providerId="ADAL" clId="{43F6B32A-6824-164A-A091-E7D0868BAE8B}" dt="2024-01-16T17:25:15.485" v="434" actId="1076"/>
          <ac:spMkLst>
            <pc:docMk/>
            <pc:sldMk cId="1552356036" sldId="290"/>
            <ac:spMk id="13" creationId="{F7A9328B-F202-2799-912F-8DCBC4F6488C}"/>
          </ac:spMkLst>
        </pc:spChg>
        <pc:spChg chg="add mod">
          <ac:chgData name="Binita Gupta (binitag)" userId="2e1667b5-636b-4c95-a3b3-a8a0dc9f68da" providerId="ADAL" clId="{43F6B32A-6824-164A-A091-E7D0868BAE8B}" dt="2024-01-16T17:25:15.485" v="434" actId="1076"/>
          <ac:spMkLst>
            <pc:docMk/>
            <pc:sldMk cId="1552356036" sldId="290"/>
            <ac:spMk id="14" creationId="{2C866645-02D6-EBAE-86C7-BBC4860FCF0C}"/>
          </ac:spMkLst>
        </pc:spChg>
        <pc:spChg chg="add mod">
          <ac:chgData name="Binita Gupta (binitag)" userId="2e1667b5-636b-4c95-a3b3-a8a0dc9f68da" providerId="ADAL" clId="{43F6B32A-6824-164A-A091-E7D0868BAE8B}" dt="2024-01-16T17:25:15.485" v="434" actId="1076"/>
          <ac:spMkLst>
            <pc:docMk/>
            <pc:sldMk cId="1552356036" sldId="290"/>
            <ac:spMk id="21" creationId="{201CBC9C-CBB8-10FF-EC2C-122DA0E49C23}"/>
          </ac:spMkLst>
        </pc:spChg>
        <pc:spChg chg="add mod">
          <ac:chgData name="Binita Gupta (binitag)" userId="2e1667b5-636b-4c95-a3b3-a8a0dc9f68da" providerId="ADAL" clId="{43F6B32A-6824-164A-A091-E7D0868BAE8B}" dt="2024-01-16T17:25:15.485" v="434" actId="1076"/>
          <ac:spMkLst>
            <pc:docMk/>
            <pc:sldMk cId="1552356036" sldId="290"/>
            <ac:spMk id="22" creationId="{9C9731F7-3CB7-976D-D3E4-C399ACCF1979}"/>
          </ac:spMkLst>
        </pc:spChg>
        <pc:spChg chg="add mod">
          <ac:chgData name="Binita Gupta (binitag)" userId="2e1667b5-636b-4c95-a3b3-a8a0dc9f68da" providerId="ADAL" clId="{43F6B32A-6824-164A-A091-E7D0868BAE8B}" dt="2024-01-16T17:25:15.485" v="434" actId="1076"/>
          <ac:spMkLst>
            <pc:docMk/>
            <pc:sldMk cId="1552356036" sldId="290"/>
            <ac:spMk id="23" creationId="{E1697284-3727-8081-78F1-30F9E2575114}"/>
          </ac:spMkLst>
        </pc:spChg>
        <pc:spChg chg="add mod">
          <ac:chgData name="Binita Gupta (binitag)" userId="2e1667b5-636b-4c95-a3b3-a8a0dc9f68da" providerId="ADAL" clId="{43F6B32A-6824-164A-A091-E7D0868BAE8B}" dt="2024-01-16T17:25:15.485" v="434" actId="1076"/>
          <ac:spMkLst>
            <pc:docMk/>
            <pc:sldMk cId="1552356036" sldId="290"/>
            <ac:spMk id="25" creationId="{4B8936B7-7379-6370-C51B-645F97524BAB}"/>
          </ac:spMkLst>
        </pc:spChg>
        <pc:spChg chg="mod">
          <ac:chgData name="Binita Gupta (binitag)" userId="2e1667b5-636b-4c95-a3b3-a8a0dc9f68da" providerId="ADAL" clId="{43F6B32A-6824-164A-A091-E7D0868BAE8B}" dt="2024-01-16T17:23:44.794" v="395" actId="20577"/>
          <ac:spMkLst>
            <pc:docMk/>
            <pc:sldMk cId="1552356036" sldId="290"/>
            <ac:spMk id="4097" creationId="{00000000-0000-0000-0000-000000000000}"/>
          </ac:spMkLst>
        </pc:spChg>
        <pc:spChg chg="mod">
          <ac:chgData name="Binita Gupta (binitag)" userId="2e1667b5-636b-4c95-a3b3-a8a0dc9f68da" providerId="ADAL" clId="{43F6B32A-6824-164A-A091-E7D0868BAE8B}" dt="2024-01-17T07:21:08.830" v="3441" actId="14100"/>
          <ac:spMkLst>
            <pc:docMk/>
            <pc:sldMk cId="1552356036" sldId="290"/>
            <ac:spMk id="4098" creationId="{00000000-0000-0000-0000-000000000000}"/>
          </ac:spMkLst>
        </pc:spChg>
        <pc:picChg chg="add mod">
          <ac:chgData name="Binita Gupta (binitag)" userId="2e1667b5-636b-4c95-a3b3-a8a0dc9f68da" providerId="ADAL" clId="{43F6B32A-6824-164A-A091-E7D0868BAE8B}" dt="2024-01-17T07:20:44.206" v="3437" actId="1076"/>
          <ac:picMkLst>
            <pc:docMk/>
            <pc:sldMk cId="1552356036" sldId="290"/>
            <ac:picMk id="26" creationId="{1EB5E947-CC58-5A07-6DC1-A48D380AD302}"/>
          </ac:picMkLst>
        </pc:picChg>
        <pc:picChg chg="del">
          <ac:chgData name="Binita Gupta (binitag)" userId="2e1667b5-636b-4c95-a3b3-a8a0dc9f68da" providerId="ADAL" clId="{43F6B32A-6824-164A-A091-E7D0868BAE8B}" dt="2024-01-16T17:24:50.130" v="431" actId="478"/>
          <ac:picMkLst>
            <pc:docMk/>
            <pc:sldMk cId="1552356036" sldId="290"/>
            <ac:picMk id="28" creationId="{D89F10A3-32F2-FEB3-CFAC-AFEC428434CD}"/>
          </ac:picMkLst>
        </pc:picChg>
        <pc:cxnChg chg="add mod">
          <ac:chgData name="Binita Gupta (binitag)" userId="2e1667b5-636b-4c95-a3b3-a8a0dc9f68da" providerId="ADAL" clId="{43F6B32A-6824-164A-A091-E7D0868BAE8B}" dt="2024-01-16T17:25:15.485" v="434" actId="1076"/>
          <ac:cxnSpMkLst>
            <pc:docMk/>
            <pc:sldMk cId="1552356036" sldId="290"/>
            <ac:cxnSpMk id="15" creationId="{D00DE964-CA25-6F2C-FA55-7E86BDBA7686}"/>
          </ac:cxnSpMkLst>
        </pc:cxnChg>
        <pc:cxnChg chg="add mod">
          <ac:chgData name="Binita Gupta (binitag)" userId="2e1667b5-636b-4c95-a3b3-a8a0dc9f68da" providerId="ADAL" clId="{43F6B32A-6824-164A-A091-E7D0868BAE8B}" dt="2024-01-16T17:25:15.485" v="434" actId="1076"/>
          <ac:cxnSpMkLst>
            <pc:docMk/>
            <pc:sldMk cId="1552356036" sldId="290"/>
            <ac:cxnSpMk id="16" creationId="{1B9050B4-C784-CC94-C554-E88009E2BEBE}"/>
          </ac:cxnSpMkLst>
        </pc:cxnChg>
        <pc:cxnChg chg="add mod">
          <ac:chgData name="Binita Gupta (binitag)" userId="2e1667b5-636b-4c95-a3b3-a8a0dc9f68da" providerId="ADAL" clId="{43F6B32A-6824-164A-A091-E7D0868BAE8B}" dt="2024-01-16T17:25:15.485" v="434" actId="1076"/>
          <ac:cxnSpMkLst>
            <pc:docMk/>
            <pc:sldMk cId="1552356036" sldId="290"/>
            <ac:cxnSpMk id="17" creationId="{8D560450-ADCA-958E-FE53-591D1704F576}"/>
          </ac:cxnSpMkLst>
        </pc:cxnChg>
        <pc:cxnChg chg="add mod">
          <ac:chgData name="Binita Gupta (binitag)" userId="2e1667b5-636b-4c95-a3b3-a8a0dc9f68da" providerId="ADAL" clId="{43F6B32A-6824-164A-A091-E7D0868BAE8B}" dt="2024-01-16T17:25:15.485" v="434" actId="1076"/>
          <ac:cxnSpMkLst>
            <pc:docMk/>
            <pc:sldMk cId="1552356036" sldId="290"/>
            <ac:cxnSpMk id="18" creationId="{5C6381A3-A43A-049F-E7CD-EA1CE2E87DBF}"/>
          </ac:cxnSpMkLst>
        </pc:cxnChg>
        <pc:cxnChg chg="add mod">
          <ac:chgData name="Binita Gupta (binitag)" userId="2e1667b5-636b-4c95-a3b3-a8a0dc9f68da" providerId="ADAL" clId="{43F6B32A-6824-164A-A091-E7D0868BAE8B}" dt="2024-01-16T17:25:15.485" v="434" actId="1076"/>
          <ac:cxnSpMkLst>
            <pc:docMk/>
            <pc:sldMk cId="1552356036" sldId="290"/>
            <ac:cxnSpMk id="19" creationId="{C4BEB1FA-46D2-E2A9-C207-743D537077DB}"/>
          </ac:cxnSpMkLst>
        </pc:cxnChg>
        <pc:cxnChg chg="add mod">
          <ac:chgData name="Binita Gupta (binitag)" userId="2e1667b5-636b-4c95-a3b3-a8a0dc9f68da" providerId="ADAL" clId="{43F6B32A-6824-164A-A091-E7D0868BAE8B}" dt="2024-01-16T17:25:15.485" v="434" actId="1076"/>
          <ac:cxnSpMkLst>
            <pc:docMk/>
            <pc:sldMk cId="1552356036" sldId="290"/>
            <ac:cxnSpMk id="20" creationId="{441F63BF-A08B-81F8-5070-328AAD509944}"/>
          </ac:cxnSpMkLst>
        </pc:cxnChg>
        <pc:cxnChg chg="add mod">
          <ac:chgData name="Binita Gupta (binitag)" userId="2e1667b5-636b-4c95-a3b3-a8a0dc9f68da" providerId="ADAL" clId="{43F6B32A-6824-164A-A091-E7D0868BAE8B}" dt="2024-01-16T17:25:15.485" v="434" actId="1076"/>
          <ac:cxnSpMkLst>
            <pc:docMk/>
            <pc:sldMk cId="1552356036" sldId="290"/>
            <ac:cxnSpMk id="24" creationId="{41FD7B75-F158-3AA2-A29B-C65DBD904CAC}"/>
          </ac:cxnSpMkLst>
        </pc:cxnChg>
      </pc:sldChg>
      <pc:sldChg chg="modSp mod modNotesTx">
        <pc:chgData name="Binita Gupta (binitag)" userId="2e1667b5-636b-4c95-a3b3-a8a0dc9f68da" providerId="ADAL" clId="{43F6B32A-6824-164A-A091-E7D0868BAE8B}" dt="2024-01-17T06:25:33.948" v="3101" actId="20577"/>
        <pc:sldMkLst>
          <pc:docMk/>
          <pc:sldMk cId="2189449108" sldId="291"/>
        </pc:sldMkLst>
        <pc:spChg chg="mod">
          <ac:chgData name="Binita Gupta (binitag)" userId="2e1667b5-636b-4c95-a3b3-a8a0dc9f68da" providerId="ADAL" clId="{43F6B32A-6824-164A-A091-E7D0868BAE8B}" dt="2024-01-17T06:25:33.948" v="3101" actId="20577"/>
          <ac:spMkLst>
            <pc:docMk/>
            <pc:sldMk cId="2189449108" sldId="291"/>
            <ac:spMk id="3" creationId="{682CEAD6-F7CE-6FA1-7183-BB90DF397025}"/>
          </ac:spMkLst>
        </pc:spChg>
      </pc:sldChg>
      <pc:sldChg chg="modSp mod modNotesTx">
        <pc:chgData name="Binita Gupta (binitag)" userId="2e1667b5-636b-4c95-a3b3-a8a0dc9f68da" providerId="ADAL" clId="{43F6B32A-6824-164A-A091-E7D0868BAE8B}" dt="2024-01-17T06:20:04.888" v="3006" actId="20577"/>
        <pc:sldMkLst>
          <pc:docMk/>
          <pc:sldMk cId="4045845716" sldId="292"/>
        </pc:sldMkLst>
        <pc:spChg chg="mod">
          <ac:chgData name="Binita Gupta (binitag)" userId="2e1667b5-636b-4c95-a3b3-a8a0dc9f68da" providerId="ADAL" clId="{43F6B32A-6824-164A-A091-E7D0868BAE8B}" dt="2024-01-17T06:20:04.888" v="3006" actId="20577"/>
          <ac:spMkLst>
            <pc:docMk/>
            <pc:sldMk cId="4045845716" sldId="292"/>
            <ac:spMk id="3" creationId="{682CEAD6-F7CE-6FA1-7183-BB90DF397025}"/>
          </ac:spMkLst>
        </pc:spChg>
      </pc:sldChg>
      <pc:sldChg chg="modSp mod modNotesTx">
        <pc:chgData name="Binita Gupta (binitag)" userId="2e1667b5-636b-4c95-a3b3-a8a0dc9f68da" providerId="ADAL" clId="{43F6B32A-6824-164A-A091-E7D0868BAE8B}" dt="2024-01-17T06:11:58.611" v="2875" actId="20577"/>
        <pc:sldMkLst>
          <pc:docMk/>
          <pc:sldMk cId="2800919492" sldId="294"/>
        </pc:sldMkLst>
        <pc:spChg chg="mod">
          <ac:chgData name="Binita Gupta (binitag)" userId="2e1667b5-636b-4c95-a3b3-a8a0dc9f68da" providerId="ADAL" clId="{43F6B32A-6824-164A-A091-E7D0868BAE8B}" dt="2024-01-17T06:11:58.611" v="2875" actId="20577"/>
          <ac:spMkLst>
            <pc:docMk/>
            <pc:sldMk cId="2800919492" sldId="294"/>
            <ac:spMk id="3" creationId="{682CEAD6-F7CE-6FA1-7183-BB90DF397025}"/>
          </ac:spMkLst>
        </pc:spChg>
      </pc:sldChg>
      <pc:sldChg chg="modSp mod modNotesTx">
        <pc:chgData name="Binita Gupta (binitag)" userId="2e1667b5-636b-4c95-a3b3-a8a0dc9f68da" providerId="ADAL" clId="{43F6B32A-6824-164A-A091-E7D0868BAE8B}" dt="2024-01-17T07:25:13.039" v="3464" actId="115"/>
        <pc:sldMkLst>
          <pc:docMk/>
          <pc:sldMk cId="1974818652" sldId="295"/>
        </pc:sldMkLst>
        <pc:spChg chg="mod">
          <ac:chgData name="Binita Gupta (binitag)" userId="2e1667b5-636b-4c95-a3b3-a8a0dc9f68da" providerId="ADAL" clId="{43F6B32A-6824-164A-A091-E7D0868BAE8B}" dt="2024-01-17T03:30:19.414" v="1169" actId="20577"/>
          <ac:spMkLst>
            <pc:docMk/>
            <pc:sldMk cId="1974818652" sldId="295"/>
            <ac:spMk id="4097" creationId="{00000000-0000-0000-0000-000000000000}"/>
          </ac:spMkLst>
        </pc:spChg>
        <pc:spChg chg="mod">
          <ac:chgData name="Binita Gupta (binitag)" userId="2e1667b5-636b-4c95-a3b3-a8a0dc9f68da" providerId="ADAL" clId="{43F6B32A-6824-164A-A091-E7D0868BAE8B}" dt="2024-01-17T07:25:13.039" v="3464" actId="115"/>
          <ac:spMkLst>
            <pc:docMk/>
            <pc:sldMk cId="1974818652" sldId="295"/>
            <ac:spMk id="4098" creationId="{00000000-0000-0000-0000-000000000000}"/>
          </ac:spMkLst>
        </pc:spChg>
      </pc:sldChg>
      <pc:sldChg chg="delSp modSp mod modNotesTx">
        <pc:chgData name="Binita Gupta (binitag)" userId="2e1667b5-636b-4c95-a3b3-a8a0dc9f68da" providerId="ADAL" clId="{43F6B32A-6824-164A-A091-E7D0868BAE8B}" dt="2024-01-17T06:59:40.122" v="3336" actId="14100"/>
        <pc:sldMkLst>
          <pc:docMk/>
          <pc:sldMk cId="3128179532" sldId="296"/>
        </pc:sldMkLst>
        <pc:spChg chg="mod">
          <ac:chgData name="Binita Gupta (binitag)" userId="2e1667b5-636b-4c95-a3b3-a8a0dc9f68da" providerId="ADAL" clId="{43F6B32A-6824-164A-A091-E7D0868BAE8B}" dt="2024-01-17T03:50:31.055" v="1425" actId="20577"/>
          <ac:spMkLst>
            <pc:docMk/>
            <pc:sldMk cId="3128179532" sldId="296"/>
            <ac:spMk id="2" creationId="{7500DC9F-1940-28C4-CFA6-DB7768DA3513}"/>
          </ac:spMkLst>
        </pc:spChg>
        <pc:spChg chg="del">
          <ac:chgData name="Binita Gupta (binitag)" userId="2e1667b5-636b-4c95-a3b3-a8a0dc9f68da" providerId="ADAL" clId="{43F6B32A-6824-164A-A091-E7D0868BAE8B}" dt="2024-01-17T03:49:42.518" v="1388" actId="478"/>
          <ac:spMkLst>
            <pc:docMk/>
            <pc:sldMk cId="3128179532" sldId="296"/>
            <ac:spMk id="53" creationId="{58AE4BF5-3884-B831-8977-C63161AB4360}"/>
          </ac:spMkLst>
        </pc:spChg>
        <pc:spChg chg="mod">
          <ac:chgData name="Binita Gupta (binitag)" userId="2e1667b5-636b-4c95-a3b3-a8a0dc9f68da" providerId="ADAL" clId="{43F6B32A-6824-164A-A091-E7D0868BAE8B}" dt="2024-01-17T03:53:14.675" v="1527" actId="1076"/>
          <ac:spMkLst>
            <pc:docMk/>
            <pc:sldMk cId="3128179532" sldId="296"/>
            <ac:spMk id="55" creationId="{96D2C55F-90D8-3220-7957-EC90257DC770}"/>
          </ac:spMkLst>
        </pc:spChg>
        <pc:picChg chg="mod">
          <ac:chgData name="Binita Gupta (binitag)" userId="2e1667b5-636b-4c95-a3b3-a8a0dc9f68da" providerId="ADAL" clId="{43F6B32A-6824-164A-A091-E7D0868BAE8B}" dt="2024-01-17T06:59:40.122" v="3336" actId="14100"/>
          <ac:picMkLst>
            <pc:docMk/>
            <pc:sldMk cId="3128179532" sldId="296"/>
            <ac:picMk id="8" creationId="{43AD613A-5301-2499-1893-BC3B7390A3B4}"/>
          </ac:picMkLst>
        </pc:picChg>
        <pc:picChg chg="del">
          <ac:chgData name="Binita Gupta (binitag)" userId="2e1667b5-636b-4c95-a3b3-a8a0dc9f68da" providerId="ADAL" clId="{43F6B32A-6824-164A-A091-E7D0868BAE8B}" dt="2024-01-17T03:49:36.417" v="1387" actId="478"/>
          <ac:picMkLst>
            <pc:docMk/>
            <pc:sldMk cId="3128179532" sldId="296"/>
            <ac:picMk id="48" creationId="{14C856F1-FD78-293D-8EB3-8818E734E374}"/>
          </ac:picMkLst>
        </pc:picChg>
      </pc:sldChg>
      <pc:sldChg chg="modSp mod modNotesTx">
        <pc:chgData name="Binita Gupta (binitag)" userId="2e1667b5-636b-4c95-a3b3-a8a0dc9f68da" providerId="ADAL" clId="{43F6B32A-6824-164A-A091-E7D0868BAE8B}" dt="2024-01-17T07:25:19.072" v="3465" actId="115"/>
        <pc:sldMkLst>
          <pc:docMk/>
          <pc:sldMk cId="2595449661" sldId="297"/>
        </pc:sldMkLst>
        <pc:spChg chg="mod">
          <ac:chgData name="Binita Gupta (binitag)" userId="2e1667b5-636b-4c95-a3b3-a8a0dc9f68da" providerId="ADAL" clId="{43F6B32A-6824-164A-A091-E7D0868BAE8B}" dt="2024-01-17T03:30:37.252" v="1171" actId="20577"/>
          <ac:spMkLst>
            <pc:docMk/>
            <pc:sldMk cId="2595449661" sldId="297"/>
            <ac:spMk id="4097" creationId="{00000000-0000-0000-0000-000000000000}"/>
          </ac:spMkLst>
        </pc:spChg>
        <pc:spChg chg="mod">
          <ac:chgData name="Binita Gupta (binitag)" userId="2e1667b5-636b-4c95-a3b3-a8a0dc9f68da" providerId="ADAL" clId="{43F6B32A-6824-164A-A091-E7D0868BAE8B}" dt="2024-01-17T07:25:19.072" v="3465" actId="115"/>
          <ac:spMkLst>
            <pc:docMk/>
            <pc:sldMk cId="2595449661" sldId="297"/>
            <ac:spMk id="4098" creationId="{00000000-0000-0000-0000-000000000000}"/>
          </ac:spMkLst>
        </pc:spChg>
      </pc:sldChg>
      <pc:sldChg chg="modSp mod">
        <pc:chgData name="Binita Gupta (binitag)" userId="2e1667b5-636b-4c95-a3b3-a8a0dc9f68da" providerId="ADAL" clId="{43F6B32A-6824-164A-A091-E7D0868BAE8B}" dt="2024-01-17T06:38:48.090" v="3304" actId="20577"/>
        <pc:sldMkLst>
          <pc:docMk/>
          <pc:sldMk cId="69757405" sldId="300"/>
        </pc:sldMkLst>
        <pc:spChg chg="mod">
          <ac:chgData name="Binita Gupta (binitag)" userId="2e1667b5-636b-4c95-a3b3-a8a0dc9f68da" providerId="ADAL" clId="{43F6B32A-6824-164A-A091-E7D0868BAE8B}" dt="2024-01-17T06:38:48.090" v="3304" actId="20577"/>
          <ac:spMkLst>
            <pc:docMk/>
            <pc:sldMk cId="69757405" sldId="300"/>
            <ac:spMk id="2" creationId="{00000000-0000-0000-0000-000000000000}"/>
          </ac:spMkLst>
        </pc:spChg>
      </pc:sldChg>
      <pc:sldChg chg="modSp mod modNotesTx">
        <pc:chgData name="Binita Gupta (binitag)" userId="2e1667b5-636b-4c95-a3b3-a8a0dc9f68da" providerId="ADAL" clId="{43F6B32A-6824-164A-A091-E7D0868BAE8B}" dt="2024-01-17T07:25:04.661" v="3463" actId="115"/>
        <pc:sldMkLst>
          <pc:docMk/>
          <pc:sldMk cId="2283623507" sldId="301"/>
        </pc:sldMkLst>
        <pc:spChg chg="mod">
          <ac:chgData name="Binita Gupta (binitag)" userId="2e1667b5-636b-4c95-a3b3-a8a0dc9f68da" providerId="ADAL" clId="{43F6B32A-6824-164A-A091-E7D0868BAE8B}" dt="2024-01-17T07:25:04.661" v="3463" actId="115"/>
          <ac:spMkLst>
            <pc:docMk/>
            <pc:sldMk cId="2283623507" sldId="301"/>
            <ac:spMk id="3" creationId="{682CEAD6-F7CE-6FA1-7183-BB90DF397025}"/>
          </ac:spMkLst>
        </pc:spChg>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pChg chg="mod">
          <ac:chgData name="Binita Gupta (binitag)" userId="2e1667b5-636b-4c95-a3b3-a8a0dc9f68da" providerId="ADAL" clId="{43F6B32A-6824-164A-A091-E7D0868BAE8B}" dt="2024-01-17T06:19:03.106" v="2990" actId="20577"/>
          <ac:spMkLst>
            <pc:docMk/>
            <pc:sldMk cId="3989689201" sldId="303"/>
            <ac:spMk id="2" creationId="{CF5A1B59-B685-9502-4106-F8586EFB424C}"/>
          </ac:spMkLst>
        </pc:spChg>
      </pc:sldChg>
      <pc:sldChg chg="modSp mod">
        <pc:chgData name="Binita Gupta (binitag)" userId="2e1667b5-636b-4c95-a3b3-a8a0dc9f68da" providerId="ADAL" clId="{43F6B32A-6824-164A-A091-E7D0868BAE8B}" dt="2024-01-17T06:30:10.931" v="3198" actId="20577"/>
        <pc:sldMkLst>
          <pc:docMk/>
          <pc:sldMk cId="3112040221" sldId="304"/>
        </pc:sldMkLst>
        <pc:spChg chg="mod">
          <ac:chgData name="Binita Gupta (binitag)" userId="2e1667b5-636b-4c95-a3b3-a8a0dc9f68da" providerId="ADAL" clId="{43F6B32A-6824-164A-A091-E7D0868BAE8B}" dt="2024-01-17T06:19:13.077" v="2992" actId="20577"/>
          <ac:spMkLst>
            <pc:docMk/>
            <pc:sldMk cId="3112040221" sldId="304"/>
            <ac:spMk id="2" creationId="{CF5A1B59-B685-9502-4106-F8586EFB424C}"/>
          </ac:spMkLst>
        </pc:spChg>
        <pc:spChg chg="mod">
          <ac:chgData name="Binita Gupta (binitag)" userId="2e1667b5-636b-4c95-a3b3-a8a0dc9f68da" providerId="ADAL" clId="{43F6B32A-6824-164A-A091-E7D0868BAE8B}" dt="2024-01-17T06:30:10.931" v="3198" actId="20577"/>
          <ac:spMkLst>
            <pc:docMk/>
            <pc:sldMk cId="3112040221" sldId="304"/>
            <ac:spMk id="3" creationId="{682CEAD6-F7CE-6FA1-7183-BB90DF397025}"/>
          </ac:spMkLst>
        </pc:spChg>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pChg chg="mod">
          <ac:chgData name="Binita Gupta (binitag)" userId="2e1667b5-636b-4c95-a3b3-a8a0dc9f68da" providerId="ADAL" clId="{43F6B32A-6824-164A-A091-E7D0868BAE8B}" dt="2024-01-17T07:25:39.209" v="3467" actId="14100"/>
          <ac:spMkLst>
            <pc:docMk/>
            <pc:sldMk cId="4135912332" sldId="305"/>
            <ac:spMk id="4098" creationId="{00000000-0000-0000-0000-000000000000}"/>
          </ac:spMkLst>
        </pc:spChg>
        <pc:picChg chg="add mod">
          <ac:chgData name="Binita Gupta (binitag)" userId="2e1667b5-636b-4c95-a3b3-a8a0dc9f68da" providerId="ADAL" clId="{43F6B32A-6824-164A-A091-E7D0868BAE8B}" dt="2024-01-17T03:54:30.936" v="1534" actId="14100"/>
          <ac:picMkLst>
            <pc:docMk/>
            <pc:sldMk cId="4135912332" sldId="305"/>
            <ac:picMk id="2" creationId="{077886C1-4C47-7458-E3B7-EC9EC5AA4F3C}"/>
          </ac:picMkLst>
        </pc:picChg>
        <pc:picChg chg="del mod">
          <ac:chgData name="Binita Gupta (binitag)" userId="2e1667b5-636b-4c95-a3b3-a8a0dc9f68da" providerId="ADAL" clId="{43F6B32A-6824-164A-A091-E7D0868BAE8B}" dt="2024-01-17T03:54:08.140" v="1529" actId="478"/>
          <ac:picMkLst>
            <pc:docMk/>
            <pc:sldMk cId="4135912332" sldId="305"/>
            <ac:picMk id="3" creationId="{557A08F2-A4D9-50C5-0CE0-F571D479517C}"/>
          </ac:picMkLst>
        </pc:picChg>
      </pc:sldChg>
      <pc:sldChg chg="modSp mod">
        <pc:chgData name="Binita Gupta (binitag)" userId="2e1667b5-636b-4c95-a3b3-a8a0dc9f68da" providerId="ADAL" clId="{43F6B32A-6824-164A-A091-E7D0868BAE8B}" dt="2024-01-17T06:19:21.116" v="2994" actId="20577"/>
        <pc:sldMkLst>
          <pc:docMk/>
          <pc:sldMk cId="2719389330" sldId="306"/>
        </pc:sldMkLst>
        <pc:spChg chg="mod">
          <ac:chgData name="Binita Gupta (binitag)" userId="2e1667b5-636b-4c95-a3b3-a8a0dc9f68da" providerId="ADAL" clId="{43F6B32A-6824-164A-A091-E7D0868BAE8B}" dt="2024-01-17T06:19:21.116" v="2994" actId="20577"/>
          <ac:spMkLst>
            <pc:docMk/>
            <pc:sldMk cId="2719389330" sldId="306"/>
            <ac:spMk id="2" creationId="{CF5A1B59-B685-9502-4106-F8586EFB424C}"/>
          </ac:spMkLst>
        </pc:spChg>
        <pc:spChg chg="mod">
          <ac:chgData name="Binita Gupta (binitag)" userId="2e1667b5-636b-4c95-a3b3-a8a0dc9f68da" providerId="ADAL" clId="{43F6B32A-6824-164A-A091-E7D0868BAE8B}" dt="2024-01-17T06:03:07.309" v="2810" actId="20577"/>
          <ac:spMkLst>
            <pc:docMk/>
            <pc:sldMk cId="2719389330" sldId="306"/>
            <ac:spMk id="3" creationId="{682CEAD6-F7CE-6FA1-7183-BB90DF397025}"/>
          </ac:spMkLst>
        </pc:spChg>
      </pc:sldChg>
      <pc:sldChg chg="addSp delSp modSp mod">
        <pc:chgData name="Binita Gupta (binitag)" userId="2e1667b5-636b-4c95-a3b3-a8a0dc9f68da" providerId="ADAL" clId="{43F6B32A-6824-164A-A091-E7D0868BAE8B}" dt="2024-01-17T06:30:34.100" v="3201"/>
        <pc:sldMkLst>
          <pc:docMk/>
          <pc:sldMk cId="785965236" sldId="308"/>
        </pc:sldMkLst>
        <pc:spChg chg="add del mod">
          <ac:chgData name="Binita Gupta (binitag)" userId="2e1667b5-636b-4c95-a3b3-a8a0dc9f68da" providerId="ADAL" clId="{43F6B32A-6824-164A-A091-E7D0868BAE8B}" dt="2024-01-17T06:30:34.100" v="3201"/>
          <ac:spMkLst>
            <pc:docMk/>
            <pc:sldMk cId="785965236" sldId="308"/>
            <ac:spMk id="3" creationId="{F131203F-27EC-72F8-64D7-39E1E007EFF6}"/>
          </ac:spMkLst>
        </pc:spChg>
      </pc:sldChg>
      <pc:sldChg chg="modSp add del mod">
        <pc:chgData name="Binita Gupta (binitag)" userId="2e1667b5-636b-4c95-a3b3-a8a0dc9f68da" providerId="ADAL" clId="{43F6B32A-6824-164A-A091-E7D0868BAE8B}" dt="2024-01-17T03:00:11.311" v="896" actId="2696"/>
        <pc:sldMkLst>
          <pc:docMk/>
          <pc:sldMk cId="3027340684" sldId="309"/>
        </pc:sldMkLst>
        <pc:spChg chg="mod">
          <ac:chgData name="Binita Gupta (binitag)" userId="2e1667b5-636b-4c95-a3b3-a8a0dc9f68da" providerId="ADAL" clId="{43F6B32A-6824-164A-A091-E7D0868BAE8B}" dt="2024-01-16T22:55:17.699" v="595" actId="20577"/>
          <ac:spMkLst>
            <pc:docMk/>
            <pc:sldMk cId="3027340684" sldId="309"/>
            <ac:spMk id="4098" creationId="{00000000-0000-0000-0000-000000000000}"/>
          </ac:spMkLst>
        </pc:spChg>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pChg chg="mod">
          <ac:chgData name="Binita Gupta (binitag)" userId="2e1667b5-636b-4c95-a3b3-a8a0dc9f68da" providerId="ADAL" clId="{43F6B32A-6824-164A-A091-E7D0868BAE8B}" dt="2024-01-16T17:18:08.437" v="330" actId="404"/>
          <ac:spMkLst>
            <pc:docMk/>
            <pc:sldMk cId="3192332135" sldId="310"/>
            <ac:spMk id="2" creationId="{D72FA42B-9BE3-9E87-C443-E99059FD99B7}"/>
          </ac:spMkLst>
        </pc:spChg>
        <pc:spChg chg="mod">
          <ac:chgData name="Binita Gupta (binitag)" userId="2e1667b5-636b-4c95-a3b3-a8a0dc9f68da" providerId="ADAL" clId="{43F6B32A-6824-164A-A091-E7D0868BAE8B}" dt="2024-01-16T17:18:34.439" v="335" actId="20577"/>
          <ac:spMkLst>
            <pc:docMk/>
            <pc:sldMk cId="3192332135" sldId="310"/>
            <ac:spMk id="3" creationId="{5E235684-4254-A5A5-1D51-D9C81C90163B}"/>
          </ac:spMkLst>
        </pc:spChg>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pChg chg="add mod">
          <ac:chgData name="Binita Gupta (binitag)" userId="2e1667b5-636b-4c95-a3b3-a8a0dc9f68da" providerId="ADAL" clId="{43F6B32A-6824-164A-A091-E7D0868BAE8B}" dt="2024-01-17T03:05:30.641" v="930"/>
          <ac:spMkLst>
            <pc:docMk/>
            <pc:sldMk cId="2335054722" sldId="311"/>
            <ac:spMk id="7" creationId="{2E4E47DF-612D-3D22-2982-9F559DE9875B}"/>
          </ac:spMkLst>
        </pc:spChg>
        <pc:spChg chg="add mod">
          <ac:chgData name="Binita Gupta (binitag)" userId="2e1667b5-636b-4c95-a3b3-a8a0dc9f68da" providerId="ADAL" clId="{43F6B32A-6824-164A-A091-E7D0868BAE8B}" dt="2024-01-17T03:05:30.641" v="930"/>
          <ac:spMkLst>
            <pc:docMk/>
            <pc:sldMk cId="2335054722" sldId="311"/>
            <ac:spMk id="8" creationId="{C515E955-20FF-38F4-3D83-7672C8351BC0}"/>
          </ac:spMkLst>
        </pc:spChg>
        <pc:spChg chg="add mod">
          <ac:chgData name="Binita Gupta (binitag)" userId="2e1667b5-636b-4c95-a3b3-a8a0dc9f68da" providerId="ADAL" clId="{43F6B32A-6824-164A-A091-E7D0868BAE8B}" dt="2024-01-17T03:05:30.641" v="930"/>
          <ac:spMkLst>
            <pc:docMk/>
            <pc:sldMk cId="2335054722" sldId="311"/>
            <ac:spMk id="9" creationId="{9D0C36E1-F835-ABF5-7C5D-1868DD6610EE}"/>
          </ac:spMkLst>
        </pc:spChg>
        <pc:spChg chg="add mod">
          <ac:chgData name="Binita Gupta (binitag)" userId="2e1667b5-636b-4c95-a3b3-a8a0dc9f68da" providerId="ADAL" clId="{43F6B32A-6824-164A-A091-E7D0868BAE8B}" dt="2024-01-17T03:05:30.641" v="930"/>
          <ac:spMkLst>
            <pc:docMk/>
            <pc:sldMk cId="2335054722" sldId="311"/>
            <ac:spMk id="10" creationId="{24BF3FF0-7BCC-204E-3930-75E031D879F9}"/>
          </ac:spMkLst>
        </pc:spChg>
        <pc:spChg chg="add mod">
          <ac:chgData name="Binita Gupta (binitag)" userId="2e1667b5-636b-4c95-a3b3-a8a0dc9f68da" providerId="ADAL" clId="{43F6B32A-6824-164A-A091-E7D0868BAE8B}" dt="2024-01-17T03:05:30.641" v="930"/>
          <ac:spMkLst>
            <pc:docMk/>
            <pc:sldMk cId="2335054722" sldId="311"/>
            <ac:spMk id="11" creationId="{9BDDCAE5-B02E-4956-987D-E29E962ED56C}"/>
          </ac:spMkLst>
        </pc:spChg>
        <pc:spChg chg="add mod">
          <ac:chgData name="Binita Gupta (binitag)" userId="2e1667b5-636b-4c95-a3b3-a8a0dc9f68da" providerId="ADAL" clId="{43F6B32A-6824-164A-A091-E7D0868BAE8B}" dt="2024-01-17T03:05:30.641" v="930"/>
          <ac:spMkLst>
            <pc:docMk/>
            <pc:sldMk cId="2335054722" sldId="311"/>
            <ac:spMk id="12" creationId="{05B8789B-FA50-16BA-4A73-ECD61A3B404E}"/>
          </ac:spMkLst>
        </pc:spChg>
        <pc:spChg chg="add mod">
          <ac:chgData name="Binita Gupta (binitag)" userId="2e1667b5-636b-4c95-a3b3-a8a0dc9f68da" providerId="ADAL" clId="{43F6B32A-6824-164A-A091-E7D0868BAE8B}" dt="2024-01-17T03:05:30.641" v="930"/>
          <ac:spMkLst>
            <pc:docMk/>
            <pc:sldMk cId="2335054722" sldId="311"/>
            <ac:spMk id="13" creationId="{4A0DA14A-8CE7-A3F4-3C92-9EDF4317C3CB}"/>
          </ac:spMkLst>
        </pc:spChg>
        <pc:spChg chg="add mod">
          <ac:chgData name="Binita Gupta (binitag)" userId="2e1667b5-636b-4c95-a3b3-a8a0dc9f68da" providerId="ADAL" clId="{43F6B32A-6824-164A-A091-E7D0868BAE8B}" dt="2024-01-17T03:05:30.641" v="930"/>
          <ac:spMkLst>
            <pc:docMk/>
            <pc:sldMk cId="2335054722" sldId="311"/>
            <ac:spMk id="14" creationId="{2AF3C201-5268-54DB-B4FC-DA4E932A4A58}"/>
          </ac:spMkLst>
        </pc:spChg>
        <pc:spChg chg="add mod">
          <ac:chgData name="Binita Gupta (binitag)" userId="2e1667b5-636b-4c95-a3b3-a8a0dc9f68da" providerId="ADAL" clId="{43F6B32A-6824-164A-A091-E7D0868BAE8B}" dt="2024-01-17T03:05:30.641" v="930"/>
          <ac:spMkLst>
            <pc:docMk/>
            <pc:sldMk cId="2335054722" sldId="311"/>
            <ac:spMk id="15" creationId="{1BCEEAA6-267B-CCF0-6568-C7BF1E8D921A}"/>
          </ac:spMkLst>
        </pc:spChg>
        <pc:spChg chg="add mod">
          <ac:chgData name="Binita Gupta (binitag)" userId="2e1667b5-636b-4c95-a3b3-a8a0dc9f68da" providerId="ADAL" clId="{43F6B32A-6824-164A-A091-E7D0868BAE8B}" dt="2024-01-17T03:05:30.641" v="930"/>
          <ac:spMkLst>
            <pc:docMk/>
            <pc:sldMk cId="2335054722" sldId="311"/>
            <ac:spMk id="16" creationId="{25EC9AA1-0093-40DD-6B61-DA7044750B54}"/>
          </ac:spMkLst>
        </pc:spChg>
        <pc:spChg chg="add mod">
          <ac:chgData name="Binita Gupta (binitag)" userId="2e1667b5-636b-4c95-a3b3-a8a0dc9f68da" providerId="ADAL" clId="{43F6B32A-6824-164A-A091-E7D0868BAE8B}" dt="2024-01-17T03:05:30.641" v="930"/>
          <ac:spMkLst>
            <pc:docMk/>
            <pc:sldMk cId="2335054722" sldId="311"/>
            <ac:spMk id="17" creationId="{36326D96-C1C8-ED5E-6B05-004262DCE8DD}"/>
          </ac:spMkLst>
        </pc:spChg>
        <pc:spChg chg="add mod">
          <ac:chgData name="Binita Gupta (binitag)" userId="2e1667b5-636b-4c95-a3b3-a8a0dc9f68da" providerId="ADAL" clId="{43F6B32A-6824-164A-A091-E7D0868BAE8B}" dt="2024-01-17T03:05:30.641" v="930"/>
          <ac:spMkLst>
            <pc:docMk/>
            <pc:sldMk cId="2335054722" sldId="311"/>
            <ac:spMk id="18" creationId="{578FA1C7-9E88-9DC2-E370-527437627B0C}"/>
          </ac:spMkLst>
        </pc:spChg>
        <pc:spChg chg="add mod">
          <ac:chgData name="Binita Gupta (binitag)" userId="2e1667b5-636b-4c95-a3b3-a8a0dc9f68da" providerId="ADAL" clId="{43F6B32A-6824-164A-A091-E7D0868BAE8B}" dt="2024-01-17T03:05:30.641" v="930"/>
          <ac:spMkLst>
            <pc:docMk/>
            <pc:sldMk cId="2335054722" sldId="311"/>
            <ac:spMk id="19" creationId="{2B137DF5-3937-7133-C6B9-62642938240F}"/>
          </ac:spMkLst>
        </pc:spChg>
        <pc:spChg chg="add mod">
          <ac:chgData name="Binita Gupta (binitag)" userId="2e1667b5-636b-4c95-a3b3-a8a0dc9f68da" providerId="ADAL" clId="{43F6B32A-6824-164A-A091-E7D0868BAE8B}" dt="2024-01-17T03:05:30.641" v="930"/>
          <ac:spMkLst>
            <pc:docMk/>
            <pc:sldMk cId="2335054722" sldId="311"/>
            <ac:spMk id="20" creationId="{446150FC-1FA3-3BD6-D8D7-54CE349646C5}"/>
          </ac:spMkLst>
        </pc:spChg>
        <pc:spChg chg="add mod">
          <ac:chgData name="Binita Gupta (binitag)" userId="2e1667b5-636b-4c95-a3b3-a8a0dc9f68da" providerId="ADAL" clId="{43F6B32A-6824-164A-A091-E7D0868BAE8B}" dt="2024-01-17T03:05:30.641" v="930"/>
          <ac:spMkLst>
            <pc:docMk/>
            <pc:sldMk cId="2335054722" sldId="311"/>
            <ac:spMk id="21" creationId="{2E3546E3-203F-7887-E375-9693D09ADE28}"/>
          </ac:spMkLst>
        </pc:spChg>
        <pc:spChg chg="add mod">
          <ac:chgData name="Binita Gupta (binitag)" userId="2e1667b5-636b-4c95-a3b3-a8a0dc9f68da" providerId="ADAL" clId="{43F6B32A-6824-164A-A091-E7D0868BAE8B}" dt="2024-01-17T03:05:30.641" v="930"/>
          <ac:spMkLst>
            <pc:docMk/>
            <pc:sldMk cId="2335054722" sldId="311"/>
            <ac:spMk id="22" creationId="{F612D766-5678-9AFA-CF14-89ABDC5172B0}"/>
          </ac:spMkLst>
        </pc:spChg>
        <pc:spChg chg="add mod">
          <ac:chgData name="Binita Gupta (binitag)" userId="2e1667b5-636b-4c95-a3b3-a8a0dc9f68da" providerId="ADAL" clId="{43F6B32A-6824-164A-A091-E7D0868BAE8B}" dt="2024-01-17T03:05:30.641" v="930"/>
          <ac:spMkLst>
            <pc:docMk/>
            <pc:sldMk cId="2335054722" sldId="311"/>
            <ac:spMk id="23" creationId="{B65DD12F-E334-A8CF-4188-17CC0D92556E}"/>
          </ac:spMkLst>
        </pc:spChg>
        <pc:spChg chg="add mod">
          <ac:chgData name="Binita Gupta (binitag)" userId="2e1667b5-636b-4c95-a3b3-a8a0dc9f68da" providerId="ADAL" clId="{43F6B32A-6824-164A-A091-E7D0868BAE8B}" dt="2024-01-17T03:05:30.641" v="930"/>
          <ac:spMkLst>
            <pc:docMk/>
            <pc:sldMk cId="2335054722" sldId="311"/>
            <ac:spMk id="24" creationId="{6C4EE907-50DF-961B-6136-D21E38435CCE}"/>
          </ac:spMkLst>
        </pc:spChg>
        <pc:spChg chg="add mod">
          <ac:chgData name="Binita Gupta (binitag)" userId="2e1667b5-636b-4c95-a3b3-a8a0dc9f68da" providerId="ADAL" clId="{43F6B32A-6824-164A-A091-E7D0868BAE8B}" dt="2024-01-17T03:05:30.641" v="930"/>
          <ac:spMkLst>
            <pc:docMk/>
            <pc:sldMk cId="2335054722" sldId="311"/>
            <ac:spMk id="25" creationId="{6D45F39C-C533-748A-7D02-C9450BD3D569}"/>
          </ac:spMkLst>
        </pc:spChg>
        <pc:spChg chg="add mod">
          <ac:chgData name="Binita Gupta (binitag)" userId="2e1667b5-636b-4c95-a3b3-a8a0dc9f68da" providerId="ADAL" clId="{43F6B32A-6824-164A-A091-E7D0868BAE8B}" dt="2024-01-17T03:05:30.641" v="930"/>
          <ac:spMkLst>
            <pc:docMk/>
            <pc:sldMk cId="2335054722" sldId="311"/>
            <ac:spMk id="27" creationId="{18154815-D631-4B4D-B7E8-A3C2F3DA1FC3}"/>
          </ac:spMkLst>
        </pc:spChg>
        <pc:spChg chg="add mod">
          <ac:chgData name="Binita Gupta (binitag)" userId="2e1667b5-636b-4c95-a3b3-a8a0dc9f68da" providerId="ADAL" clId="{43F6B32A-6824-164A-A091-E7D0868BAE8B}" dt="2024-01-17T03:05:30.641" v="930"/>
          <ac:spMkLst>
            <pc:docMk/>
            <pc:sldMk cId="2335054722" sldId="311"/>
            <ac:spMk id="28" creationId="{5C0A0C83-25A2-0BFF-81E4-447792BE65A2}"/>
          </ac:spMkLst>
        </pc:spChg>
        <pc:spChg chg="add mod">
          <ac:chgData name="Binita Gupta (binitag)" userId="2e1667b5-636b-4c95-a3b3-a8a0dc9f68da" providerId="ADAL" clId="{43F6B32A-6824-164A-A091-E7D0868BAE8B}" dt="2024-01-17T03:05:30.641" v="930"/>
          <ac:spMkLst>
            <pc:docMk/>
            <pc:sldMk cId="2335054722" sldId="311"/>
            <ac:spMk id="29" creationId="{EBDFBC80-7377-3CAC-0522-199B77107864}"/>
          </ac:spMkLst>
        </pc:spChg>
        <pc:spChg chg="add mod">
          <ac:chgData name="Binita Gupta (binitag)" userId="2e1667b5-636b-4c95-a3b3-a8a0dc9f68da" providerId="ADAL" clId="{43F6B32A-6824-164A-A091-E7D0868BAE8B}" dt="2024-01-17T03:05:30.641" v="930"/>
          <ac:spMkLst>
            <pc:docMk/>
            <pc:sldMk cId="2335054722" sldId="311"/>
            <ac:spMk id="30" creationId="{501694E6-84F0-15BF-C5E7-B5309EBAF040}"/>
          </ac:spMkLst>
        </pc:spChg>
        <pc:spChg chg="add mod">
          <ac:chgData name="Binita Gupta (binitag)" userId="2e1667b5-636b-4c95-a3b3-a8a0dc9f68da" providerId="ADAL" clId="{43F6B32A-6824-164A-A091-E7D0868BAE8B}" dt="2024-01-17T03:05:30.641" v="930"/>
          <ac:spMkLst>
            <pc:docMk/>
            <pc:sldMk cId="2335054722" sldId="311"/>
            <ac:spMk id="32" creationId="{16FF8517-8542-411D-6E5B-2D16DE667B21}"/>
          </ac:spMkLst>
        </pc:spChg>
        <pc:spChg chg="add mod">
          <ac:chgData name="Binita Gupta (binitag)" userId="2e1667b5-636b-4c95-a3b3-a8a0dc9f68da" providerId="ADAL" clId="{43F6B32A-6824-164A-A091-E7D0868BAE8B}" dt="2024-01-17T03:05:30.641" v="930"/>
          <ac:spMkLst>
            <pc:docMk/>
            <pc:sldMk cId="2335054722" sldId="311"/>
            <ac:spMk id="34" creationId="{83BD8BE8-357C-7148-1AE1-C57CA8B1BDA1}"/>
          </ac:spMkLst>
        </pc:spChg>
        <pc:spChg chg="add mod">
          <ac:chgData name="Binita Gupta (binitag)" userId="2e1667b5-636b-4c95-a3b3-a8a0dc9f68da" providerId="ADAL" clId="{43F6B32A-6824-164A-A091-E7D0868BAE8B}" dt="2024-01-17T03:05:30.641" v="930"/>
          <ac:spMkLst>
            <pc:docMk/>
            <pc:sldMk cId="2335054722" sldId="311"/>
            <ac:spMk id="35" creationId="{0018B98F-A4EA-6E58-47F3-48EE055CA36C}"/>
          </ac:spMkLst>
        </pc:spChg>
        <pc:spChg chg="add mod">
          <ac:chgData name="Binita Gupta (binitag)" userId="2e1667b5-636b-4c95-a3b3-a8a0dc9f68da" providerId="ADAL" clId="{43F6B32A-6824-164A-A091-E7D0868BAE8B}" dt="2024-01-17T03:05:30.641" v="930"/>
          <ac:spMkLst>
            <pc:docMk/>
            <pc:sldMk cId="2335054722" sldId="311"/>
            <ac:spMk id="36" creationId="{B5B13E44-1FAF-2585-E3E9-BACD755C9035}"/>
          </ac:spMkLst>
        </pc:spChg>
        <pc:spChg chg="add mod">
          <ac:chgData name="Binita Gupta (binitag)" userId="2e1667b5-636b-4c95-a3b3-a8a0dc9f68da" providerId="ADAL" clId="{43F6B32A-6824-164A-A091-E7D0868BAE8B}" dt="2024-01-17T03:05:30.641" v="930"/>
          <ac:spMkLst>
            <pc:docMk/>
            <pc:sldMk cId="2335054722" sldId="311"/>
            <ac:spMk id="37" creationId="{144FEEA1-9B1C-8B66-00A2-3B6BD2430C69}"/>
          </ac:spMkLst>
        </pc:spChg>
        <pc:spChg chg="add mod">
          <ac:chgData name="Binita Gupta (binitag)" userId="2e1667b5-636b-4c95-a3b3-a8a0dc9f68da" providerId="ADAL" clId="{43F6B32A-6824-164A-A091-E7D0868BAE8B}" dt="2024-01-17T03:05:30.641" v="930"/>
          <ac:spMkLst>
            <pc:docMk/>
            <pc:sldMk cId="2335054722" sldId="311"/>
            <ac:spMk id="41" creationId="{31CEB439-66F7-B931-69F6-9580C9E7CD66}"/>
          </ac:spMkLst>
        </pc:spChg>
        <pc:spChg chg="mod">
          <ac:chgData name="Binita Gupta (binitag)" userId="2e1667b5-636b-4c95-a3b3-a8a0dc9f68da" providerId="ADAL" clId="{43F6B32A-6824-164A-A091-E7D0868BAE8B}" dt="2024-01-17T03:07:43.005" v="947" actId="20577"/>
          <ac:spMkLst>
            <pc:docMk/>
            <pc:sldMk cId="2335054722" sldId="311"/>
            <ac:spMk id="4097" creationId="{00000000-0000-0000-0000-000000000000}"/>
          </ac:spMkLst>
        </pc:spChg>
        <pc:spChg chg="mod">
          <ac:chgData name="Binita Gupta (binitag)" userId="2e1667b5-636b-4c95-a3b3-a8a0dc9f68da" providerId="ADAL" clId="{43F6B32A-6824-164A-A091-E7D0868BAE8B}" dt="2024-01-17T07:22:51.633" v="3453" actId="14100"/>
          <ac:spMkLst>
            <pc:docMk/>
            <pc:sldMk cId="2335054722" sldId="311"/>
            <ac:spMk id="4098" creationId="{00000000-0000-0000-0000-000000000000}"/>
          </ac:spMkLst>
        </pc:spChg>
        <pc:picChg chg="add del mod">
          <ac:chgData name="Binita Gupta (binitag)" userId="2e1667b5-636b-4c95-a3b3-a8a0dc9f68da" providerId="ADAL" clId="{43F6B32A-6824-164A-A091-E7D0868BAE8B}" dt="2024-01-17T03:05:26.240" v="929" actId="478"/>
          <ac:picMkLst>
            <pc:docMk/>
            <pc:sldMk cId="2335054722" sldId="311"/>
            <ac:picMk id="2" creationId="{925CE693-7791-9E42-7690-628E10B5BCED}"/>
          </ac:picMkLst>
        </pc:picChg>
        <pc:picChg chg="del">
          <ac:chgData name="Binita Gupta (binitag)" userId="2e1667b5-636b-4c95-a3b3-a8a0dc9f68da" providerId="ADAL" clId="{43F6B32A-6824-164A-A091-E7D0868BAE8B}" dt="2024-01-17T02:56:14.158" v="854" actId="478"/>
          <ac:picMkLst>
            <pc:docMk/>
            <pc:sldMk cId="2335054722" sldId="311"/>
            <ac:picMk id="3" creationId="{2D2DA198-54D2-C89F-E2D2-1AC27917D845}"/>
          </ac:picMkLst>
        </pc:picChg>
        <pc:picChg chg="add mod">
          <ac:chgData name="Binita Gupta (binitag)" userId="2e1667b5-636b-4c95-a3b3-a8a0dc9f68da" providerId="ADAL" clId="{43F6B32A-6824-164A-A091-E7D0868BAE8B}" dt="2024-01-17T06:34:21.036" v="3249" actId="14100"/>
          <ac:picMkLst>
            <pc:docMk/>
            <pc:sldMk cId="2335054722" sldId="311"/>
            <ac:picMk id="47" creationId="{CD9ECD56-84E5-9616-949E-D68CCF6D41E3}"/>
          </ac:picMkLst>
        </pc:picChg>
        <pc:cxnChg chg="add mod">
          <ac:chgData name="Binita Gupta (binitag)" userId="2e1667b5-636b-4c95-a3b3-a8a0dc9f68da" providerId="ADAL" clId="{43F6B32A-6824-164A-A091-E7D0868BAE8B}" dt="2024-01-17T03:05:30.641" v="930"/>
          <ac:cxnSpMkLst>
            <pc:docMk/>
            <pc:sldMk cId="2335054722" sldId="311"/>
            <ac:cxnSpMk id="26" creationId="{1622A61E-77E4-B39C-B28C-3852F0D99C28}"/>
          </ac:cxnSpMkLst>
        </pc:cxnChg>
        <pc:cxnChg chg="add mod">
          <ac:chgData name="Binita Gupta (binitag)" userId="2e1667b5-636b-4c95-a3b3-a8a0dc9f68da" providerId="ADAL" clId="{43F6B32A-6824-164A-A091-E7D0868BAE8B}" dt="2024-01-17T03:05:30.641" v="930"/>
          <ac:cxnSpMkLst>
            <pc:docMk/>
            <pc:sldMk cId="2335054722" sldId="311"/>
            <ac:cxnSpMk id="31" creationId="{ED7751EC-21D4-13A3-3448-7CAA9DE83D17}"/>
          </ac:cxnSpMkLst>
        </pc:cxnChg>
        <pc:cxnChg chg="add mod">
          <ac:chgData name="Binita Gupta (binitag)" userId="2e1667b5-636b-4c95-a3b3-a8a0dc9f68da" providerId="ADAL" clId="{43F6B32A-6824-164A-A091-E7D0868BAE8B}" dt="2024-01-17T03:05:30.641" v="930"/>
          <ac:cxnSpMkLst>
            <pc:docMk/>
            <pc:sldMk cId="2335054722" sldId="311"/>
            <ac:cxnSpMk id="33" creationId="{517683D7-3EF8-835A-1041-272F2F3DEDF5}"/>
          </ac:cxnSpMkLst>
        </pc:cxnChg>
        <pc:cxnChg chg="add mod">
          <ac:chgData name="Binita Gupta (binitag)" userId="2e1667b5-636b-4c95-a3b3-a8a0dc9f68da" providerId="ADAL" clId="{43F6B32A-6824-164A-A091-E7D0868BAE8B}" dt="2024-01-17T03:05:30.641" v="930"/>
          <ac:cxnSpMkLst>
            <pc:docMk/>
            <pc:sldMk cId="2335054722" sldId="311"/>
            <ac:cxnSpMk id="38" creationId="{04C1A469-5F93-136E-F862-D5F56F6BC1E7}"/>
          </ac:cxnSpMkLst>
        </pc:cxnChg>
        <pc:cxnChg chg="add mod">
          <ac:chgData name="Binita Gupta (binitag)" userId="2e1667b5-636b-4c95-a3b3-a8a0dc9f68da" providerId="ADAL" clId="{43F6B32A-6824-164A-A091-E7D0868BAE8B}" dt="2024-01-17T03:05:30.641" v="930"/>
          <ac:cxnSpMkLst>
            <pc:docMk/>
            <pc:sldMk cId="2335054722" sldId="311"/>
            <ac:cxnSpMk id="39" creationId="{400D56F3-B66E-D8A1-CD74-43938E21E4B6}"/>
          </ac:cxnSpMkLst>
        </pc:cxnChg>
        <pc:cxnChg chg="add mod">
          <ac:chgData name="Binita Gupta (binitag)" userId="2e1667b5-636b-4c95-a3b3-a8a0dc9f68da" providerId="ADAL" clId="{43F6B32A-6824-164A-A091-E7D0868BAE8B}" dt="2024-01-17T03:05:30.641" v="930"/>
          <ac:cxnSpMkLst>
            <pc:docMk/>
            <pc:sldMk cId="2335054722" sldId="311"/>
            <ac:cxnSpMk id="40" creationId="{C837EF59-27C9-A0EC-DE38-20FC53D4B37B}"/>
          </ac:cxnSpMkLst>
        </pc:cxnChg>
        <pc:cxnChg chg="add mod">
          <ac:chgData name="Binita Gupta (binitag)" userId="2e1667b5-636b-4c95-a3b3-a8a0dc9f68da" providerId="ADAL" clId="{43F6B32A-6824-164A-A091-E7D0868BAE8B}" dt="2024-01-17T03:05:30.641" v="930"/>
          <ac:cxnSpMkLst>
            <pc:docMk/>
            <pc:sldMk cId="2335054722" sldId="311"/>
            <ac:cxnSpMk id="42" creationId="{F1EB1CFA-055E-3A3D-2E47-C22D05A551E3}"/>
          </ac:cxnSpMkLst>
        </pc:cxnChg>
        <pc:cxnChg chg="add mod">
          <ac:chgData name="Binita Gupta (binitag)" userId="2e1667b5-636b-4c95-a3b3-a8a0dc9f68da" providerId="ADAL" clId="{43F6B32A-6824-164A-A091-E7D0868BAE8B}" dt="2024-01-17T03:05:30.641" v="930"/>
          <ac:cxnSpMkLst>
            <pc:docMk/>
            <pc:sldMk cId="2335054722" sldId="311"/>
            <ac:cxnSpMk id="43" creationId="{5DA70DE0-5A3B-ED2F-3588-F183C4F92378}"/>
          </ac:cxnSpMkLst>
        </pc:cxnChg>
        <pc:cxnChg chg="add mod">
          <ac:chgData name="Binita Gupta (binitag)" userId="2e1667b5-636b-4c95-a3b3-a8a0dc9f68da" providerId="ADAL" clId="{43F6B32A-6824-164A-A091-E7D0868BAE8B}" dt="2024-01-17T03:05:30.641" v="930"/>
          <ac:cxnSpMkLst>
            <pc:docMk/>
            <pc:sldMk cId="2335054722" sldId="311"/>
            <ac:cxnSpMk id="44" creationId="{E65176CF-1FF9-0916-91B8-D7BAC0277E64}"/>
          </ac:cxnSpMkLst>
        </pc:cxnChg>
        <pc:cxnChg chg="add mod">
          <ac:chgData name="Binita Gupta (binitag)" userId="2e1667b5-636b-4c95-a3b3-a8a0dc9f68da" providerId="ADAL" clId="{43F6B32A-6824-164A-A091-E7D0868BAE8B}" dt="2024-01-17T03:05:30.641" v="930"/>
          <ac:cxnSpMkLst>
            <pc:docMk/>
            <pc:sldMk cId="2335054722" sldId="311"/>
            <ac:cxnSpMk id="45" creationId="{7F36E444-1BB9-3157-CD56-41FAE492E59C}"/>
          </ac:cxnSpMkLst>
        </pc:cxnChg>
        <pc:cxnChg chg="add mod">
          <ac:chgData name="Binita Gupta (binitag)" userId="2e1667b5-636b-4c95-a3b3-a8a0dc9f68da" providerId="ADAL" clId="{43F6B32A-6824-164A-A091-E7D0868BAE8B}" dt="2024-01-17T03:05:30.641" v="930"/>
          <ac:cxnSpMkLst>
            <pc:docMk/>
            <pc:sldMk cId="2335054722" sldId="311"/>
            <ac:cxnSpMk id="46" creationId="{99833D5C-88A3-2C1B-1231-2F71AC19F2BE}"/>
          </ac:cxnSpMkLst>
        </pc:cxnChg>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pChg chg="mod">
          <ac:chgData name="Binita Gupta (binitag)" userId="2e1667b5-636b-4c95-a3b3-a8a0dc9f68da" providerId="ADAL" clId="{43F6B32A-6824-164A-A091-E7D0868BAE8B}" dt="2024-01-17T06:31:10.789" v="3209" actId="20577"/>
          <ac:spMkLst>
            <pc:docMk/>
            <pc:sldMasterMk cId="0" sldId="2147483648"/>
            <ac:spMk id="10" creationId="{00000000-0000-0000-0000-000000000000}"/>
          </ac:spMkLst>
        </pc:spChg>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pChg chg="add del mod">
            <ac:chgData name="Binita Gupta (binitag)" userId="2e1667b5-636b-4c95-a3b3-a8a0dc9f68da" providerId="ADAL" clId="{43F6B32A-6824-164A-A091-E7D0868BAE8B}" dt="2024-01-17T06:30:59.199" v="3205"/>
            <ac:spMkLst>
              <pc:docMk/>
              <pc:sldMasterMk cId="0" sldId="2147483648"/>
              <pc:sldLayoutMk cId="0" sldId="2147483651"/>
              <ac:spMk id="7" creationId="{5A743535-072D-79B1-1C63-C7ED3774975A}"/>
            </ac:spMkLst>
          </pc:spChg>
          <pc:spChg chg="add del mod">
            <ac:chgData name="Binita Gupta (binitag)" userId="2e1667b5-636b-4c95-a3b3-a8a0dc9f68da" providerId="ADAL" clId="{43F6B32A-6824-164A-A091-E7D0868BAE8B}" dt="2024-01-17T06:31:00.194" v="3207"/>
            <ac:spMkLst>
              <pc:docMk/>
              <pc:sldMasterMk cId="0" sldId="2147483648"/>
              <pc:sldLayoutMk cId="0" sldId="2147483651"/>
              <ac:spMk id="8" creationId="{8109ADFD-93B5-2F27-4CD3-BB08E5DC73E2}"/>
            </ac:spMkLst>
          </pc:spChg>
        </pc:sldLayoutChg>
      </pc:sldMasterChg>
    </pc:docChg>
  </pc:docChgLst>
  <pc:docChgLst>
    <pc:chgData name="Binita Gupta (binitag)" userId="2e1667b5-636b-4c95-a3b3-a8a0dc9f68da" providerId="ADAL" clId="{6F179F99-C2A0-A248-8BA8-30C67F7F28C0}"/>
    <pc:docChg chg="undo custSel delSld modSld">
      <pc:chgData name="Binita Gupta (binitag)" userId="2e1667b5-636b-4c95-a3b3-a8a0dc9f68da" providerId="ADAL" clId="{6F179F99-C2A0-A248-8BA8-30C67F7F28C0}" dt="2024-04-29T15:07:33.835" v="602" actId="20577"/>
      <pc:docMkLst>
        <pc:docMk/>
      </pc:docMkLst>
      <pc:sldChg chg="modSp mod">
        <pc:chgData name="Binita Gupta (binitag)" userId="2e1667b5-636b-4c95-a3b3-a8a0dc9f68da" providerId="ADAL" clId="{6F179F99-C2A0-A248-8BA8-30C67F7F28C0}" dt="2024-04-29T06:36:09.396" v="13" actId="20577"/>
        <pc:sldMkLst>
          <pc:docMk/>
          <pc:sldMk cId="1564151962" sldId="328"/>
        </pc:sldMkLst>
        <pc:spChg chg="mod">
          <ac:chgData name="Binita Gupta (binitag)" userId="2e1667b5-636b-4c95-a3b3-a8a0dc9f68da" providerId="ADAL" clId="{6F179F99-C2A0-A248-8BA8-30C67F7F28C0}" dt="2024-04-29T06:36:09.396" v="13" actId="20577"/>
          <ac:spMkLst>
            <pc:docMk/>
            <pc:sldMk cId="1564151962" sldId="328"/>
            <ac:spMk id="4098" creationId="{00000000-0000-0000-0000-000000000000}"/>
          </ac:spMkLst>
        </pc:spChg>
      </pc:sldChg>
      <pc:sldChg chg="modSp mod">
        <pc:chgData name="Binita Gupta (binitag)" userId="2e1667b5-636b-4c95-a3b3-a8a0dc9f68da" providerId="ADAL" clId="{6F179F99-C2A0-A248-8BA8-30C67F7F28C0}" dt="2024-04-29T06:27:28.844" v="1" actId="5793"/>
        <pc:sldMkLst>
          <pc:docMk/>
          <pc:sldMk cId="4065250037" sldId="333"/>
        </pc:sldMkLst>
        <pc:spChg chg="mod">
          <ac:chgData name="Binita Gupta (binitag)" userId="2e1667b5-636b-4c95-a3b3-a8a0dc9f68da" providerId="ADAL" clId="{6F179F99-C2A0-A248-8BA8-30C67F7F28C0}" dt="2024-04-29T06:27:28.844" v="1" actId="5793"/>
          <ac:spMkLst>
            <pc:docMk/>
            <pc:sldMk cId="4065250037" sldId="333"/>
            <ac:spMk id="4098" creationId="{00000000-0000-0000-0000-000000000000}"/>
          </ac:spMkLst>
        </pc:spChg>
      </pc:sldChg>
      <pc:sldChg chg="modSp mod">
        <pc:chgData name="Binita Gupta (binitag)" userId="2e1667b5-636b-4c95-a3b3-a8a0dc9f68da" providerId="ADAL" clId="{6F179F99-C2A0-A248-8BA8-30C67F7F28C0}" dt="2024-04-29T06:27:45.668" v="4" actId="20577"/>
        <pc:sldMkLst>
          <pc:docMk/>
          <pc:sldMk cId="2043247713" sldId="334"/>
        </pc:sldMkLst>
        <pc:spChg chg="mod">
          <ac:chgData name="Binita Gupta (binitag)" userId="2e1667b5-636b-4c95-a3b3-a8a0dc9f68da" providerId="ADAL" clId="{6F179F99-C2A0-A248-8BA8-30C67F7F28C0}" dt="2024-04-29T06:27:45.668" v="4" actId="20577"/>
          <ac:spMkLst>
            <pc:docMk/>
            <pc:sldMk cId="2043247713" sldId="334"/>
            <ac:spMk id="2" creationId="{DEAD83B3-13B3-9EDF-52C8-7D090407A6AC}"/>
          </ac:spMkLst>
        </pc:spChg>
      </pc:sldChg>
      <pc:sldChg chg="modSp mod">
        <pc:chgData name="Binita Gupta (binitag)" userId="2e1667b5-636b-4c95-a3b3-a8a0dc9f68da" providerId="ADAL" clId="{6F179F99-C2A0-A248-8BA8-30C67F7F28C0}" dt="2024-04-29T15:02:03.343" v="544" actId="20577"/>
        <pc:sldMkLst>
          <pc:docMk/>
          <pc:sldMk cId="359900838" sldId="335"/>
        </pc:sldMkLst>
        <pc:spChg chg="mod">
          <ac:chgData name="Binita Gupta (binitag)" userId="2e1667b5-636b-4c95-a3b3-a8a0dc9f68da" providerId="ADAL" clId="{6F179F99-C2A0-A248-8BA8-30C67F7F28C0}" dt="2024-04-29T15:02:03.343" v="544" actId="20577"/>
          <ac:spMkLst>
            <pc:docMk/>
            <pc:sldMk cId="359900838" sldId="335"/>
            <ac:spMk id="3" creationId="{37D71A61-FF1C-EF62-837D-E985266B8028}"/>
          </ac:spMkLst>
        </pc:spChg>
      </pc:sldChg>
      <pc:sldChg chg="del">
        <pc:chgData name="Binita Gupta (binitag)" userId="2e1667b5-636b-4c95-a3b3-a8a0dc9f68da" providerId="ADAL" clId="{6F179F99-C2A0-A248-8BA8-30C67F7F28C0}" dt="2024-04-29T06:27:51.557" v="5" actId="2696"/>
        <pc:sldMkLst>
          <pc:docMk/>
          <pc:sldMk cId="2908804932" sldId="337"/>
        </pc:sldMkLst>
      </pc:sldChg>
      <pc:sldChg chg="modSp mod">
        <pc:chgData name="Binita Gupta (binitag)" userId="2e1667b5-636b-4c95-a3b3-a8a0dc9f68da" providerId="ADAL" clId="{6F179F99-C2A0-A248-8BA8-30C67F7F28C0}" dt="2024-04-29T15:04:11.682" v="559" actId="20577"/>
        <pc:sldMkLst>
          <pc:docMk/>
          <pc:sldMk cId="3896037241" sldId="338"/>
        </pc:sldMkLst>
        <pc:spChg chg="mod">
          <ac:chgData name="Binita Gupta (binitag)" userId="2e1667b5-636b-4c95-a3b3-a8a0dc9f68da" providerId="ADAL" clId="{6F179F99-C2A0-A248-8BA8-30C67F7F28C0}" dt="2024-04-29T15:04:11.682" v="559" actId="20577"/>
          <ac:spMkLst>
            <pc:docMk/>
            <pc:sldMk cId="3896037241" sldId="338"/>
            <ac:spMk id="3" creationId="{37D71A61-FF1C-EF62-837D-E985266B8028}"/>
          </ac:spMkLst>
        </pc:spChg>
      </pc:sldChg>
      <pc:sldChg chg="modSp mod">
        <pc:chgData name="Binita Gupta (binitag)" userId="2e1667b5-636b-4c95-a3b3-a8a0dc9f68da" providerId="ADAL" clId="{6F179F99-C2A0-A248-8BA8-30C67F7F28C0}" dt="2024-04-29T15:07:33.835" v="602" actId="20577"/>
        <pc:sldMkLst>
          <pc:docMk/>
          <pc:sldMk cId="3365892904" sldId="340"/>
        </pc:sldMkLst>
        <pc:spChg chg="mod">
          <ac:chgData name="Binita Gupta (binitag)" userId="2e1667b5-636b-4c95-a3b3-a8a0dc9f68da" providerId="ADAL" clId="{6F179F99-C2A0-A248-8BA8-30C67F7F28C0}" dt="2024-04-29T15:07:33.835" v="602" actId="20577"/>
          <ac:spMkLst>
            <pc:docMk/>
            <pc:sldMk cId="3365892904" sldId="340"/>
            <ac:spMk id="3" creationId="{0CEF7D4B-D7C0-B09C-0CAD-60C20F707A39}"/>
          </ac:spMkLst>
        </pc:spChg>
      </pc:sldChg>
      <pc:sldChg chg="modSp mod">
        <pc:chgData name="Binita Gupta (binitag)" userId="2e1667b5-636b-4c95-a3b3-a8a0dc9f68da" providerId="ADAL" clId="{6F179F99-C2A0-A248-8BA8-30C67F7F28C0}" dt="2024-04-29T06:50:57.529" v="337" actId="20577"/>
        <pc:sldMkLst>
          <pc:docMk/>
          <pc:sldMk cId="794342857" sldId="344"/>
        </pc:sldMkLst>
        <pc:spChg chg="mod">
          <ac:chgData name="Binita Gupta (binitag)" userId="2e1667b5-636b-4c95-a3b3-a8a0dc9f68da" providerId="ADAL" clId="{6F179F99-C2A0-A248-8BA8-30C67F7F28C0}" dt="2024-04-29T06:50:57.529" v="337" actId="20577"/>
          <ac:spMkLst>
            <pc:docMk/>
            <pc:sldMk cId="794342857" sldId="344"/>
            <ac:spMk id="3" creationId="{682CEAD6-F7CE-6FA1-7183-BB90DF397025}"/>
          </ac:spMkLst>
        </pc:spChg>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pChg chg="add del mod">
          <ac:chgData name="Binita Gupta (binitag)" userId="2e1667b5-636b-4c95-a3b3-a8a0dc9f68da" providerId="ADAL" clId="{4219D885-C3A3-B246-9809-061715B5E4E6}" dt="2023-12-04T16:11:59.962" v="4809"/>
          <ac:spMkLst>
            <pc:docMk/>
            <pc:sldMk cId="0" sldId="256"/>
            <ac:spMk id="2" creationId="{7FF05DD8-B16D-A07F-D8B2-4420E74A43F9}"/>
          </ac:spMkLst>
        </pc:spChg>
        <pc:spChg chg="mod">
          <ac:chgData name="Binita Gupta (binitag)" userId="2e1667b5-636b-4c95-a3b3-a8a0dc9f68da" providerId="ADAL" clId="{4219D885-C3A3-B246-9809-061715B5E4E6}" dt="2023-12-06T05:18:56.912" v="20371" actId="20577"/>
          <ac:spMkLst>
            <pc:docMk/>
            <pc:sldMk cId="0" sldId="256"/>
            <ac:spMk id="3073" creationId="{00000000-0000-0000-0000-000000000000}"/>
          </ac:spMkLst>
        </pc:spChg>
        <pc:spChg chg="mod">
          <ac:chgData name="Binita Gupta (binitag)" userId="2e1667b5-636b-4c95-a3b3-a8a0dc9f68da" providerId="ADAL" clId="{4219D885-C3A3-B246-9809-061715B5E4E6}" dt="2023-12-05T21:04:23.277" v="18521" actId="20577"/>
          <ac:spMkLst>
            <pc:docMk/>
            <pc:sldMk cId="0" sldId="256"/>
            <ac:spMk id="3074" creationId="{00000000-0000-0000-0000-000000000000}"/>
          </ac:spMkLst>
        </pc:spChg>
        <pc:graphicFrameChg chg="mod">
          <ac:chgData name="Binita Gupta (binitag)" userId="2e1667b5-636b-4c95-a3b3-a8a0dc9f68da" providerId="ADAL" clId="{4219D885-C3A3-B246-9809-061715B5E4E6}" dt="2023-12-06T03:17:43.906" v="18539"/>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219D885-C3A3-B246-9809-061715B5E4E6}" dt="2023-12-06T05:20:47.364" v="20401" actId="20577"/>
        <pc:sldMkLst>
          <pc:docMk/>
          <pc:sldMk cId="0" sldId="257"/>
        </pc:sldMkLst>
        <pc:spChg chg="mod">
          <ac:chgData name="Binita Gupta (binitag)" userId="2e1667b5-636b-4c95-a3b3-a8a0dc9f68da" providerId="ADAL" clId="{4219D885-C3A3-B246-9809-061715B5E4E6}" dt="2023-11-30T09:01:22.082" v="79" actId="20577"/>
          <ac:spMkLst>
            <pc:docMk/>
            <pc:sldMk cId="0" sldId="257"/>
            <ac:spMk id="4097" creationId="{00000000-0000-0000-0000-000000000000}"/>
          </ac:spMkLst>
        </pc:spChg>
        <pc:spChg chg="mod">
          <ac:chgData name="Binita Gupta (binitag)" userId="2e1667b5-636b-4c95-a3b3-a8a0dc9f68da" providerId="ADAL" clId="{4219D885-C3A3-B246-9809-061715B5E4E6}" dt="2023-12-06T05:20:47.364" v="20401" actId="20577"/>
          <ac:spMkLst>
            <pc:docMk/>
            <pc:sldMk cId="0" sldId="257"/>
            <ac:spMk id="4098" creationId="{00000000-0000-0000-0000-000000000000}"/>
          </ac:spMkLst>
        </pc:spChg>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pChg chg="mod">
          <ac:chgData name="Binita Gupta (binitag)" userId="2e1667b5-636b-4c95-a3b3-a8a0dc9f68da" providerId="ADAL" clId="{4219D885-C3A3-B246-9809-061715B5E4E6}" dt="2023-12-05T20:52:25.734" v="18255" actId="20577"/>
          <ac:spMkLst>
            <pc:docMk/>
            <pc:sldMk cId="0" sldId="262"/>
            <ac:spMk id="2" creationId="{00000000-0000-0000-0000-000000000000}"/>
          </ac:spMkLst>
        </pc:spChg>
        <pc:spChg chg="mod">
          <ac:chgData name="Binita Gupta (binitag)" userId="2e1667b5-636b-4c95-a3b3-a8a0dc9f68da" providerId="ADAL" clId="{4219D885-C3A3-B246-9809-061715B5E4E6}" dt="2023-12-05T20:52:29.921" v="18257" actId="5793"/>
          <ac:spMkLst>
            <pc:docMk/>
            <pc:sldMk cId="0" sldId="262"/>
            <ac:spMk id="9218" creationId="{00000000-0000-0000-0000-000000000000}"/>
          </ac:spMkLst>
        </pc:spChg>
      </pc:sldChg>
      <pc:sldChg chg="modSp mod ord">
        <pc:chgData name="Binita Gupta (binitag)" userId="2e1667b5-636b-4c95-a3b3-a8a0dc9f68da" providerId="ADAL" clId="{4219D885-C3A3-B246-9809-061715B5E4E6}" dt="2023-12-06T03:46:59.735" v="18951" actId="20577"/>
        <pc:sldMkLst>
          <pc:docMk/>
          <pc:sldMk cId="0" sldId="264"/>
        </pc:sldMkLst>
        <pc:spChg chg="mod">
          <ac:chgData name="Binita Gupta (binitag)" userId="2e1667b5-636b-4c95-a3b3-a8a0dc9f68da" providerId="ADAL" clId="{4219D885-C3A3-B246-9809-061715B5E4E6}" dt="2023-12-06T03:46:59.735" v="18951" actId="20577"/>
          <ac:spMkLst>
            <pc:docMk/>
            <pc:sldMk cId="0" sldId="264"/>
            <ac:spMk id="2" creationId="{00000000-0000-0000-0000-000000000000}"/>
          </ac:spMkLst>
        </pc:spChg>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pChg chg="mod">
          <ac:chgData name="Binita Gupta (binitag)" userId="2e1667b5-636b-4c95-a3b3-a8a0dc9f68da" providerId="ADAL" clId="{4219D885-C3A3-B246-9809-061715B5E4E6}" dt="2023-12-13T21:25:54.473" v="21203" actId="14100"/>
          <ac:spMkLst>
            <pc:docMk/>
            <pc:sldMk cId="2953422198" sldId="266"/>
            <ac:spMk id="4097" creationId="{00000000-0000-0000-0000-000000000000}"/>
          </ac:spMkLst>
        </pc:spChg>
        <pc:spChg chg="mod">
          <ac:chgData name="Binita Gupta (binitag)" userId="2e1667b5-636b-4c95-a3b3-a8a0dc9f68da" providerId="ADAL" clId="{4219D885-C3A3-B246-9809-061715B5E4E6}" dt="2023-12-13T22:19:20.328" v="21611" actId="20577"/>
          <ac:spMkLst>
            <pc:docMk/>
            <pc:sldMk cId="2953422198" sldId="266"/>
            <ac:spMk id="4098" creationId="{00000000-0000-0000-0000-000000000000}"/>
          </ac:spMkLst>
        </pc:spChg>
      </pc:sldChg>
      <pc:sldChg chg="addSp delSp modSp add mod">
        <pc:chgData name="Binita Gupta (binitag)" userId="2e1667b5-636b-4c95-a3b3-a8a0dc9f68da" providerId="ADAL" clId="{4219D885-C3A3-B246-9809-061715B5E4E6}" dt="2023-12-13T21:26:11.670" v="21204" actId="5793"/>
        <pc:sldMkLst>
          <pc:docMk/>
          <pc:sldMk cId="3100640423" sldId="267"/>
        </pc:sldMkLst>
        <pc:spChg chg="add mod">
          <ac:chgData name="Binita Gupta (binitag)" userId="2e1667b5-636b-4c95-a3b3-a8a0dc9f68da" providerId="ADAL" clId="{4219D885-C3A3-B246-9809-061715B5E4E6}" dt="2023-12-13T21:26:11.670" v="21204" actId="5793"/>
          <ac:spMkLst>
            <pc:docMk/>
            <pc:sldMk cId="3100640423" sldId="267"/>
            <ac:spMk id="3" creationId="{4C0D2356-54BF-F104-28DD-EF9AB1B57CD6}"/>
          </ac:spMkLst>
        </pc:spChg>
        <pc:spChg chg="mod">
          <ac:chgData name="Binita Gupta (binitag)" userId="2e1667b5-636b-4c95-a3b3-a8a0dc9f68da" providerId="ADAL" clId="{4219D885-C3A3-B246-9809-061715B5E4E6}" dt="2023-11-30T09:28:08.533" v="1629" actId="20577"/>
          <ac:spMkLst>
            <pc:docMk/>
            <pc:sldMk cId="3100640423" sldId="267"/>
            <ac:spMk id="4097" creationId="{00000000-0000-0000-0000-000000000000}"/>
          </ac:spMkLst>
        </pc:spChg>
        <pc:spChg chg="del">
          <ac:chgData name="Binita Gupta (binitag)" userId="2e1667b5-636b-4c95-a3b3-a8a0dc9f68da" providerId="ADAL" clId="{4219D885-C3A3-B246-9809-061715B5E4E6}" dt="2023-11-30T09:23:35.905" v="1250" actId="478"/>
          <ac:spMkLst>
            <pc:docMk/>
            <pc:sldMk cId="3100640423" sldId="267"/>
            <ac:spMk id="4098" creationId="{00000000-0000-0000-0000-000000000000}"/>
          </ac:spMkLst>
        </pc:spChg>
        <pc:graphicFrameChg chg="add mod modGraphic">
          <ac:chgData name="Binita Gupta (binitag)" userId="2e1667b5-636b-4c95-a3b3-a8a0dc9f68da" providerId="ADAL" clId="{4219D885-C3A3-B246-9809-061715B5E4E6}" dt="2023-12-06T03:48:51.438" v="18979" actId="1076"/>
          <ac:graphicFrameMkLst>
            <pc:docMk/>
            <pc:sldMk cId="3100640423" sldId="267"/>
            <ac:graphicFrameMk id="7" creationId="{DAE33489-6842-21D2-A98F-BA26AEB19ED1}"/>
          </ac:graphicFrameMkLst>
        </pc:graphicFrameChg>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spChg chg="add del mod">
          <ac:chgData name="Binita Gupta (binitag)" userId="2e1667b5-636b-4c95-a3b3-a8a0dc9f68da" providerId="ADAL" clId="{4219D885-C3A3-B246-9809-061715B5E4E6}" dt="2023-12-04T17:10:31.126" v="6765"/>
          <ac:spMkLst>
            <pc:docMk/>
            <pc:sldMk cId="1797488253" sldId="268"/>
            <ac:spMk id="2" creationId="{249E2BCD-A18E-E53E-92C3-9FB2C5898598}"/>
          </ac:spMkLst>
        </pc:spChg>
        <pc:spChg chg="add del mod">
          <ac:chgData name="Binita Gupta (binitag)" userId="2e1667b5-636b-4c95-a3b3-a8a0dc9f68da" providerId="ADAL" clId="{4219D885-C3A3-B246-9809-061715B5E4E6}" dt="2023-12-04T17:10:31.126" v="6765"/>
          <ac:spMkLst>
            <pc:docMk/>
            <pc:sldMk cId="1797488253" sldId="268"/>
            <ac:spMk id="3" creationId="{E2A9556E-AB54-EBFC-C353-55EE09999CD4}"/>
          </ac:spMkLst>
        </pc:spChg>
        <pc:spChg chg="mod ord">
          <ac:chgData name="Binita Gupta (binitag)" userId="2e1667b5-636b-4c95-a3b3-a8a0dc9f68da" providerId="ADAL" clId="{4219D885-C3A3-B246-9809-061715B5E4E6}" dt="2023-12-04T17:10:44.534" v="6769" actId="26606"/>
          <ac:spMkLst>
            <pc:docMk/>
            <pc:sldMk cId="1797488253" sldId="268"/>
            <ac:spMk id="4"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5"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6" creationId="{00000000-0000-0000-0000-000000000000}"/>
          </ac:spMkLst>
        </pc:spChg>
        <pc:spChg chg="add del mod">
          <ac:chgData name="Binita Gupta (binitag)" userId="2e1667b5-636b-4c95-a3b3-a8a0dc9f68da" providerId="ADAL" clId="{4219D885-C3A3-B246-9809-061715B5E4E6}" dt="2023-12-04T17:10:31.126" v="6765"/>
          <ac:spMkLst>
            <pc:docMk/>
            <pc:sldMk cId="1797488253" sldId="268"/>
            <ac:spMk id="7" creationId="{E081E5D8-36C6-7A96-1D09-50D0A660BBE0}"/>
          </ac:spMkLst>
        </pc:spChg>
        <pc:spChg chg="add del mod">
          <ac:chgData name="Binita Gupta (binitag)" userId="2e1667b5-636b-4c95-a3b3-a8a0dc9f68da" providerId="ADAL" clId="{4219D885-C3A3-B246-9809-061715B5E4E6}" dt="2023-12-04T17:10:31.126" v="6765"/>
          <ac:spMkLst>
            <pc:docMk/>
            <pc:sldMk cId="1797488253" sldId="268"/>
            <ac:spMk id="8" creationId="{9710AA53-629A-6215-7A4A-C1B568A82400}"/>
          </ac:spMkLst>
        </pc:spChg>
        <pc:spChg chg="add del mod">
          <ac:chgData name="Binita Gupta (binitag)" userId="2e1667b5-636b-4c95-a3b3-a8a0dc9f68da" providerId="ADAL" clId="{4219D885-C3A3-B246-9809-061715B5E4E6}" dt="2023-12-04T17:10:31.126" v="6765"/>
          <ac:spMkLst>
            <pc:docMk/>
            <pc:sldMk cId="1797488253" sldId="268"/>
            <ac:spMk id="9" creationId="{67D91F42-6557-71C4-4F5A-BAC8DD35102B}"/>
          </ac:spMkLst>
        </pc:spChg>
        <pc:spChg chg="add del mod">
          <ac:chgData name="Binita Gupta (binitag)" userId="2e1667b5-636b-4c95-a3b3-a8a0dc9f68da" providerId="ADAL" clId="{4219D885-C3A3-B246-9809-061715B5E4E6}" dt="2023-12-04T17:10:31.126" v="6765"/>
          <ac:spMkLst>
            <pc:docMk/>
            <pc:sldMk cId="1797488253" sldId="268"/>
            <ac:spMk id="10" creationId="{7872D32D-2CDC-9CC5-E6FD-B100748FC58D}"/>
          </ac:spMkLst>
        </pc:spChg>
        <pc:spChg chg="add del mod">
          <ac:chgData name="Binita Gupta (binitag)" userId="2e1667b5-636b-4c95-a3b3-a8a0dc9f68da" providerId="ADAL" clId="{4219D885-C3A3-B246-9809-061715B5E4E6}" dt="2023-12-04T17:10:31.126" v="6765"/>
          <ac:spMkLst>
            <pc:docMk/>
            <pc:sldMk cId="1797488253" sldId="268"/>
            <ac:spMk id="11" creationId="{9C254F39-D7BD-F351-4C93-5B8FCE93FEC7}"/>
          </ac:spMkLst>
        </pc:spChg>
        <pc:spChg chg="add del mod">
          <ac:chgData name="Binita Gupta (binitag)" userId="2e1667b5-636b-4c95-a3b3-a8a0dc9f68da" providerId="ADAL" clId="{4219D885-C3A3-B246-9809-061715B5E4E6}" dt="2023-12-04T17:10:31.126" v="6765"/>
          <ac:spMkLst>
            <pc:docMk/>
            <pc:sldMk cId="1797488253" sldId="268"/>
            <ac:spMk id="12" creationId="{919B6A27-FB69-E4CA-B146-98DA5A13082E}"/>
          </ac:spMkLst>
        </pc:spChg>
        <pc:spChg chg="add del mod">
          <ac:chgData name="Binita Gupta (binitag)" userId="2e1667b5-636b-4c95-a3b3-a8a0dc9f68da" providerId="ADAL" clId="{4219D885-C3A3-B246-9809-061715B5E4E6}" dt="2023-12-04T17:10:31.126" v="6765"/>
          <ac:spMkLst>
            <pc:docMk/>
            <pc:sldMk cId="1797488253" sldId="268"/>
            <ac:spMk id="13" creationId="{9DBE2DD9-943C-3BB9-B6B4-D3F27964ABC5}"/>
          </ac:spMkLst>
        </pc:spChg>
        <pc:spChg chg="add del mod">
          <ac:chgData name="Binita Gupta (binitag)" userId="2e1667b5-636b-4c95-a3b3-a8a0dc9f68da" providerId="ADAL" clId="{4219D885-C3A3-B246-9809-061715B5E4E6}" dt="2023-12-04T17:10:31.126" v="6765"/>
          <ac:spMkLst>
            <pc:docMk/>
            <pc:sldMk cId="1797488253" sldId="268"/>
            <ac:spMk id="14" creationId="{ADEECD6D-C6AF-394B-81F4-A3E33A29C0D5}"/>
          </ac:spMkLst>
        </pc:spChg>
        <pc:spChg chg="add del mod">
          <ac:chgData name="Binita Gupta (binitag)" userId="2e1667b5-636b-4c95-a3b3-a8a0dc9f68da" providerId="ADAL" clId="{4219D885-C3A3-B246-9809-061715B5E4E6}" dt="2023-12-04T17:10:31.126" v="6765"/>
          <ac:spMkLst>
            <pc:docMk/>
            <pc:sldMk cId="1797488253" sldId="268"/>
            <ac:spMk id="15" creationId="{DCC1828A-1F6B-10DE-2C9D-73A8F8812BE9}"/>
          </ac:spMkLst>
        </pc:spChg>
        <pc:spChg chg="add del mod">
          <ac:chgData name="Binita Gupta (binitag)" userId="2e1667b5-636b-4c95-a3b3-a8a0dc9f68da" providerId="ADAL" clId="{4219D885-C3A3-B246-9809-061715B5E4E6}" dt="2023-12-04T17:10:31.126" v="6765"/>
          <ac:spMkLst>
            <pc:docMk/>
            <pc:sldMk cId="1797488253" sldId="268"/>
            <ac:spMk id="16" creationId="{9DE08485-99EA-A21D-9C6A-7BA82A9A41AA}"/>
          </ac:spMkLst>
        </pc:spChg>
        <pc:spChg chg="add del mod">
          <ac:chgData name="Binita Gupta (binitag)" userId="2e1667b5-636b-4c95-a3b3-a8a0dc9f68da" providerId="ADAL" clId="{4219D885-C3A3-B246-9809-061715B5E4E6}" dt="2023-12-04T17:10:31.126" v="6765"/>
          <ac:spMkLst>
            <pc:docMk/>
            <pc:sldMk cId="1797488253" sldId="268"/>
            <ac:spMk id="17" creationId="{31D8FD45-386B-5FCF-16F3-8D5690EDACA4}"/>
          </ac:spMkLst>
        </pc:spChg>
        <pc:spChg chg="add del mod">
          <ac:chgData name="Binita Gupta (binitag)" userId="2e1667b5-636b-4c95-a3b3-a8a0dc9f68da" providerId="ADAL" clId="{4219D885-C3A3-B246-9809-061715B5E4E6}" dt="2023-12-04T17:10:31.126" v="6765"/>
          <ac:spMkLst>
            <pc:docMk/>
            <pc:sldMk cId="1797488253" sldId="268"/>
            <ac:spMk id="24" creationId="{8AFF7C58-3EEA-42F9-7E80-92BD10746F53}"/>
          </ac:spMkLst>
        </pc:spChg>
        <pc:spChg chg="add del mod">
          <ac:chgData name="Binita Gupta (binitag)" userId="2e1667b5-636b-4c95-a3b3-a8a0dc9f68da" providerId="ADAL" clId="{4219D885-C3A3-B246-9809-061715B5E4E6}" dt="2023-12-04T17:10:31.126" v="6765"/>
          <ac:spMkLst>
            <pc:docMk/>
            <pc:sldMk cId="1797488253" sldId="268"/>
            <ac:spMk id="25" creationId="{A5EBEF1D-1CB8-D4E0-AC45-B63438A23098}"/>
          </ac:spMkLst>
        </pc:spChg>
        <pc:spChg chg="add del mod">
          <ac:chgData name="Binita Gupta (binitag)" userId="2e1667b5-636b-4c95-a3b3-a8a0dc9f68da" providerId="ADAL" clId="{4219D885-C3A3-B246-9809-061715B5E4E6}" dt="2023-12-04T17:10:31.126" v="6765"/>
          <ac:spMkLst>
            <pc:docMk/>
            <pc:sldMk cId="1797488253" sldId="268"/>
            <ac:spMk id="26" creationId="{BC28E289-4C35-C202-6231-DF65EB92B50F}"/>
          </ac:spMkLst>
        </pc:spChg>
        <pc:spChg chg="add del mod">
          <ac:chgData name="Binita Gupta (binitag)" userId="2e1667b5-636b-4c95-a3b3-a8a0dc9f68da" providerId="ADAL" clId="{4219D885-C3A3-B246-9809-061715B5E4E6}" dt="2023-12-04T17:10:31.126" v="6765"/>
          <ac:spMkLst>
            <pc:docMk/>
            <pc:sldMk cId="1797488253" sldId="268"/>
            <ac:spMk id="27" creationId="{2B959289-DC0B-45A3-34C6-1C40D358412D}"/>
          </ac:spMkLst>
        </pc:spChg>
        <pc:spChg chg="add del mod">
          <ac:chgData name="Binita Gupta (binitag)" userId="2e1667b5-636b-4c95-a3b3-a8a0dc9f68da" providerId="ADAL" clId="{4219D885-C3A3-B246-9809-061715B5E4E6}" dt="2023-12-04T17:10:31.126" v="6765"/>
          <ac:spMkLst>
            <pc:docMk/>
            <pc:sldMk cId="1797488253" sldId="268"/>
            <ac:spMk id="32" creationId="{430FF388-860A-9ADA-2DB7-B9D7D31EFAD4}"/>
          </ac:spMkLst>
        </pc:spChg>
        <pc:spChg chg="add del mod">
          <ac:chgData name="Binita Gupta (binitag)" userId="2e1667b5-636b-4c95-a3b3-a8a0dc9f68da" providerId="ADAL" clId="{4219D885-C3A3-B246-9809-061715B5E4E6}" dt="2023-12-04T17:10:31.126" v="6765"/>
          <ac:spMkLst>
            <pc:docMk/>
            <pc:sldMk cId="1797488253" sldId="268"/>
            <ac:spMk id="33" creationId="{30ADB3CD-353A-F3C3-70EB-B7366169238C}"/>
          </ac:spMkLst>
        </pc:spChg>
        <pc:spChg chg="add del mod">
          <ac:chgData name="Binita Gupta (binitag)" userId="2e1667b5-636b-4c95-a3b3-a8a0dc9f68da" providerId="ADAL" clId="{4219D885-C3A3-B246-9809-061715B5E4E6}" dt="2023-12-04T17:10:31.126" v="6765"/>
          <ac:spMkLst>
            <pc:docMk/>
            <pc:sldMk cId="1797488253" sldId="268"/>
            <ac:spMk id="34" creationId="{D4E2EADC-5A55-9C2A-5FB0-B46B20FE74E9}"/>
          </ac:spMkLst>
        </pc:spChg>
        <pc:spChg chg="add del mod">
          <ac:chgData name="Binita Gupta (binitag)" userId="2e1667b5-636b-4c95-a3b3-a8a0dc9f68da" providerId="ADAL" clId="{4219D885-C3A3-B246-9809-061715B5E4E6}" dt="2023-12-04T17:10:31.126" v="6765"/>
          <ac:spMkLst>
            <pc:docMk/>
            <pc:sldMk cId="1797488253" sldId="268"/>
            <ac:spMk id="35" creationId="{2D36B8CA-8018-5D82-B39F-B36E0E52A4BC}"/>
          </ac:spMkLst>
        </pc:spChg>
        <pc:spChg chg="add del mod">
          <ac:chgData name="Binita Gupta (binitag)" userId="2e1667b5-636b-4c95-a3b3-a8a0dc9f68da" providerId="ADAL" clId="{4219D885-C3A3-B246-9809-061715B5E4E6}" dt="2023-12-04T17:10:31.126" v="6765"/>
          <ac:spMkLst>
            <pc:docMk/>
            <pc:sldMk cId="1797488253" sldId="268"/>
            <ac:spMk id="36" creationId="{AB78B5DC-6D69-0DE6-850F-201AD235E012}"/>
          </ac:spMkLst>
        </pc:spChg>
        <pc:spChg chg="add del mod">
          <ac:chgData name="Binita Gupta (binitag)" userId="2e1667b5-636b-4c95-a3b3-a8a0dc9f68da" providerId="ADAL" clId="{4219D885-C3A3-B246-9809-061715B5E4E6}" dt="2023-12-04T17:10:31.126" v="6765"/>
          <ac:spMkLst>
            <pc:docMk/>
            <pc:sldMk cId="1797488253" sldId="268"/>
            <ac:spMk id="41" creationId="{EBB3A9DF-C7EF-A4D3-A4A2-98FFD27410A5}"/>
          </ac:spMkLst>
        </pc:spChg>
        <pc:spChg chg="mod">
          <ac:chgData name="Binita Gupta (binitag)" userId="2e1667b5-636b-4c95-a3b3-a8a0dc9f68da" providerId="ADAL" clId="{4219D885-C3A3-B246-9809-061715B5E4E6}" dt="2023-12-04T17:12:50.312" v="6803" actId="20577"/>
          <ac:spMkLst>
            <pc:docMk/>
            <pc:sldMk cId="1797488253" sldId="268"/>
            <ac:spMk id="4097" creationId="{00000000-0000-0000-0000-000000000000}"/>
          </ac:spMkLst>
        </pc:spChg>
        <pc:spChg chg="mod">
          <ac:chgData name="Binita Gupta (binitag)" userId="2e1667b5-636b-4c95-a3b3-a8a0dc9f68da" providerId="ADAL" clId="{4219D885-C3A3-B246-9809-061715B5E4E6}" dt="2023-12-04T17:12:32.741" v="6789" actId="1076"/>
          <ac:spMkLst>
            <pc:docMk/>
            <pc:sldMk cId="1797488253" sldId="268"/>
            <ac:spMk id="4098" creationId="{00000000-0000-0000-0000-000000000000}"/>
          </ac:spMkLst>
        </pc:spChg>
        <pc:picChg chg="add mod">
          <ac:chgData name="Binita Gupta (binitag)" userId="2e1667b5-636b-4c95-a3b3-a8a0dc9f68da" providerId="ADAL" clId="{4219D885-C3A3-B246-9809-061715B5E4E6}" dt="2023-12-04T17:11:19.431" v="6783" actId="1076"/>
          <ac:picMkLst>
            <pc:docMk/>
            <pc:sldMk cId="1797488253" sldId="268"/>
            <ac:picMk id="45" creationId="{BFC768B6-7A06-DA36-9734-7D6832FEF551}"/>
          </ac:picMkLst>
        </pc:picChg>
        <pc:cxnChg chg="add del mod">
          <ac:chgData name="Binita Gupta (binitag)" userId="2e1667b5-636b-4c95-a3b3-a8a0dc9f68da" providerId="ADAL" clId="{4219D885-C3A3-B246-9809-061715B5E4E6}" dt="2023-12-04T17:10:31.126" v="6765"/>
          <ac:cxnSpMkLst>
            <pc:docMk/>
            <pc:sldMk cId="1797488253" sldId="268"/>
            <ac:cxnSpMk id="18" creationId="{EF4ACD89-050B-0F4B-0DE8-0DC7CFB20038}"/>
          </ac:cxnSpMkLst>
        </pc:cxnChg>
        <pc:cxnChg chg="add del mod">
          <ac:chgData name="Binita Gupta (binitag)" userId="2e1667b5-636b-4c95-a3b3-a8a0dc9f68da" providerId="ADAL" clId="{4219D885-C3A3-B246-9809-061715B5E4E6}" dt="2023-12-04T17:10:31.126" v="6765"/>
          <ac:cxnSpMkLst>
            <pc:docMk/>
            <pc:sldMk cId="1797488253" sldId="268"/>
            <ac:cxnSpMk id="19" creationId="{14E2B10E-0121-A12C-D6D9-782808911735}"/>
          </ac:cxnSpMkLst>
        </pc:cxnChg>
        <pc:cxnChg chg="add del mod">
          <ac:chgData name="Binita Gupta (binitag)" userId="2e1667b5-636b-4c95-a3b3-a8a0dc9f68da" providerId="ADAL" clId="{4219D885-C3A3-B246-9809-061715B5E4E6}" dt="2023-12-04T17:10:31.126" v="6765"/>
          <ac:cxnSpMkLst>
            <pc:docMk/>
            <pc:sldMk cId="1797488253" sldId="268"/>
            <ac:cxnSpMk id="20" creationId="{6DE11E16-597E-5C15-D2C5-7463E3F9F58C}"/>
          </ac:cxnSpMkLst>
        </pc:cxnChg>
        <pc:cxnChg chg="add del mod">
          <ac:chgData name="Binita Gupta (binitag)" userId="2e1667b5-636b-4c95-a3b3-a8a0dc9f68da" providerId="ADAL" clId="{4219D885-C3A3-B246-9809-061715B5E4E6}" dt="2023-12-04T17:10:31.126" v="6765"/>
          <ac:cxnSpMkLst>
            <pc:docMk/>
            <pc:sldMk cId="1797488253" sldId="268"/>
            <ac:cxnSpMk id="21" creationId="{9EA12530-CDAD-1C01-69FC-6313D8FE29AB}"/>
          </ac:cxnSpMkLst>
        </pc:cxnChg>
        <pc:cxnChg chg="add del mod">
          <ac:chgData name="Binita Gupta (binitag)" userId="2e1667b5-636b-4c95-a3b3-a8a0dc9f68da" providerId="ADAL" clId="{4219D885-C3A3-B246-9809-061715B5E4E6}" dt="2023-12-04T17:10:31.126" v="6765"/>
          <ac:cxnSpMkLst>
            <pc:docMk/>
            <pc:sldMk cId="1797488253" sldId="268"/>
            <ac:cxnSpMk id="22" creationId="{5B02EF3C-81AB-8B40-6782-BF8D1F0F0FA1}"/>
          </ac:cxnSpMkLst>
        </pc:cxnChg>
        <pc:cxnChg chg="add del mod">
          <ac:chgData name="Binita Gupta (binitag)" userId="2e1667b5-636b-4c95-a3b3-a8a0dc9f68da" providerId="ADAL" clId="{4219D885-C3A3-B246-9809-061715B5E4E6}" dt="2023-12-04T17:10:31.126" v="6765"/>
          <ac:cxnSpMkLst>
            <pc:docMk/>
            <pc:sldMk cId="1797488253" sldId="268"/>
            <ac:cxnSpMk id="23" creationId="{EA0D1218-E3DC-E1F2-DC5F-A048C620C66D}"/>
          </ac:cxnSpMkLst>
        </pc:cxnChg>
        <pc:cxnChg chg="add del mod">
          <ac:chgData name="Binita Gupta (binitag)" userId="2e1667b5-636b-4c95-a3b3-a8a0dc9f68da" providerId="ADAL" clId="{4219D885-C3A3-B246-9809-061715B5E4E6}" dt="2023-12-04T17:10:31.126" v="6765"/>
          <ac:cxnSpMkLst>
            <pc:docMk/>
            <pc:sldMk cId="1797488253" sldId="268"/>
            <ac:cxnSpMk id="28" creationId="{2495AA6A-9573-C486-3C59-FD1920898953}"/>
          </ac:cxnSpMkLst>
        </pc:cxnChg>
        <pc:cxnChg chg="add del mod">
          <ac:chgData name="Binita Gupta (binitag)" userId="2e1667b5-636b-4c95-a3b3-a8a0dc9f68da" providerId="ADAL" clId="{4219D885-C3A3-B246-9809-061715B5E4E6}" dt="2023-12-04T17:10:31.126" v="6765"/>
          <ac:cxnSpMkLst>
            <pc:docMk/>
            <pc:sldMk cId="1797488253" sldId="268"/>
            <ac:cxnSpMk id="29" creationId="{0B7ACD77-9DC2-1A7E-DF83-9BC5DD8D9DB0}"/>
          </ac:cxnSpMkLst>
        </pc:cxnChg>
        <pc:cxnChg chg="add del mod">
          <ac:chgData name="Binita Gupta (binitag)" userId="2e1667b5-636b-4c95-a3b3-a8a0dc9f68da" providerId="ADAL" clId="{4219D885-C3A3-B246-9809-061715B5E4E6}" dt="2023-12-04T17:10:31.126" v="6765"/>
          <ac:cxnSpMkLst>
            <pc:docMk/>
            <pc:sldMk cId="1797488253" sldId="268"/>
            <ac:cxnSpMk id="30" creationId="{A044A23E-569B-E6E2-A812-977410C0D1D2}"/>
          </ac:cxnSpMkLst>
        </pc:cxnChg>
        <pc:cxnChg chg="add del mod">
          <ac:chgData name="Binita Gupta (binitag)" userId="2e1667b5-636b-4c95-a3b3-a8a0dc9f68da" providerId="ADAL" clId="{4219D885-C3A3-B246-9809-061715B5E4E6}" dt="2023-12-04T17:10:31.126" v="6765"/>
          <ac:cxnSpMkLst>
            <pc:docMk/>
            <pc:sldMk cId="1797488253" sldId="268"/>
            <ac:cxnSpMk id="31" creationId="{521CF391-BE04-4CC5-C441-DC1F8E30180D}"/>
          </ac:cxnSpMkLst>
        </pc:cxnChg>
        <pc:cxnChg chg="add del mod">
          <ac:chgData name="Binita Gupta (binitag)" userId="2e1667b5-636b-4c95-a3b3-a8a0dc9f68da" providerId="ADAL" clId="{4219D885-C3A3-B246-9809-061715B5E4E6}" dt="2023-12-04T17:10:31.126" v="6765"/>
          <ac:cxnSpMkLst>
            <pc:docMk/>
            <pc:sldMk cId="1797488253" sldId="268"/>
            <ac:cxnSpMk id="37" creationId="{67D204D1-4554-CC9E-D99A-52DC2026D733}"/>
          </ac:cxnSpMkLst>
        </pc:cxnChg>
        <pc:cxnChg chg="add del mod">
          <ac:chgData name="Binita Gupta (binitag)" userId="2e1667b5-636b-4c95-a3b3-a8a0dc9f68da" providerId="ADAL" clId="{4219D885-C3A3-B246-9809-061715B5E4E6}" dt="2023-12-04T17:10:31.126" v="6765"/>
          <ac:cxnSpMkLst>
            <pc:docMk/>
            <pc:sldMk cId="1797488253" sldId="268"/>
            <ac:cxnSpMk id="38" creationId="{E6C6C7D9-BF2E-27BE-B977-B38D93B404D4}"/>
          </ac:cxnSpMkLst>
        </pc:cxnChg>
        <pc:cxnChg chg="add del mod">
          <ac:chgData name="Binita Gupta (binitag)" userId="2e1667b5-636b-4c95-a3b3-a8a0dc9f68da" providerId="ADAL" clId="{4219D885-C3A3-B246-9809-061715B5E4E6}" dt="2023-12-04T17:10:31.126" v="6765"/>
          <ac:cxnSpMkLst>
            <pc:docMk/>
            <pc:sldMk cId="1797488253" sldId="268"/>
            <ac:cxnSpMk id="39" creationId="{9426A2F1-AE47-51E5-0EE7-913E382C33E9}"/>
          </ac:cxnSpMkLst>
        </pc:cxnChg>
        <pc:cxnChg chg="add del mod">
          <ac:chgData name="Binita Gupta (binitag)" userId="2e1667b5-636b-4c95-a3b3-a8a0dc9f68da" providerId="ADAL" clId="{4219D885-C3A3-B246-9809-061715B5E4E6}" dt="2023-12-04T17:10:31.126" v="6765"/>
          <ac:cxnSpMkLst>
            <pc:docMk/>
            <pc:sldMk cId="1797488253" sldId="268"/>
            <ac:cxnSpMk id="40" creationId="{F65E59D5-6D7D-097F-AB21-E31548EC5F27}"/>
          </ac:cxnSpMkLst>
        </pc:cxnChg>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pChg chg="mod">
          <ac:chgData name="Binita Gupta (binitag)" userId="2e1667b5-636b-4c95-a3b3-a8a0dc9f68da" providerId="ADAL" clId="{4219D885-C3A3-B246-9809-061715B5E4E6}" dt="2023-11-30T09:57:53.615" v="4556" actId="20577"/>
          <ac:spMkLst>
            <pc:docMk/>
            <pc:sldMk cId="3209031949" sldId="269"/>
            <ac:spMk id="4097" creationId="{00000000-0000-0000-0000-000000000000}"/>
          </ac:spMkLst>
        </pc:spChg>
        <pc:spChg chg="mod">
          <ac:chgData name="Binita Gupta (binitag)" userId="2e1667b5-636b-4c95-a3b3-a8a0dc9f68da" providerId="ADAL" clId="{4219D885-C3A3-B246-9809-061715B5E4E6}" dt="2023-11-30T10:01:14.122" v="4684" actId="20577"/>
          <ac:spMkLst>
            <pc:docMk/>
            <pc:sldMk cId="3209031949" sldId="269"/>
            <ac:spMk id="4098" creationId="{00000000-0000-0000-0000-000000000000}"/>
          </ac:spMkLst>
        </pc:spChg>
      </pc:sldChg>
      <pc:sldChg chg="modSp add del mod ord">
        <pc:chgData name="Binita Gupta (binitag)" userId="2e1667b5-636b-4c95-a3b3-a8a0dc9f68da" providerId="ADAL" clId="{4219D885-C3A3-B246-9809-061715B5E4E6}" dt="2023-12-05T21:00:16.822" v="18413" actId="2696"/>
        <pc:sldMkLst>
          <pc:docMk/>
          <pc:sldMk cId="3994466911" sldId="270"/>
        </pc:sldMkLst>
        <pc:spChg chg="mod">
          <ac:chgData name="Binita Gupta (binitag)" userId="2e1667b5-636b-4c95-a3b3-a8a0dc9f68da" providerId="ADAL" clId="{4219D885-C3A3-B246-9809-061715B5E4E6}" dt="2023-12-05T20:53:21.859" v="18276" actId="20577"/>
          <ac:spMkLst>
            <pc:docMk/>
            <pc:sldMk cId="3994466911" sldId="270"/>
            <ac:spMk id="4097" creationId="{00000000-0000-0000-0000-000000000000}"/>
          </ac:spMkLst>
        </pc:spChg>
        <pc:spChg chg="mod">
          <ac:chgData name="Binita Gupta (binitag)" userId="2e1667b5-636b-4c95-a3b3-a8a0dc9f68da" providerId="ADAL" clId="{4219D885-C3A3-B246-9809-061715B5E4E6}" dt="2023-11-30T09:56:31.152" v="4525" actId="20577"/>
          <ac:spMkLst>
            <pc:docMk/>
            <pc:sldMk cId="3994466911" sldId="270"/>
            <ac:spMk id="4098" creationId="{00000000-0000-0000-0000-000000000000}"/>
          </ac:spMkLst>
        </pc:spChg>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pChg chg="add mod">
          <ac:chgData name="Binita Gupta (binitag)" userId="2e1667b5-636b-4c95-a3b3-a8a0dc9f68da" providerId="ADAL" clId="{4219D885-C3A3-B246-9809-061715B5E4E6}" dt="2023-12-13T22:34:10.749" v="21916" actId="1076"/>
          <ac:spMkLst>
            <pc:docMk/>
            <pc:sldMk cId="1549314016" sldId="272"/>
            <ac:spMk id="3" creationId="{96D7F6D7-BD2B-FF98-3A64-C13ADF2EF8D6}"/>
          </ac:spMkLst>
        </pc:spChg>
        <pc:spChg chg="mod">
          <ac:chgData name="Binita Gupta (binitag)" userId="2e1667b5-636b-4c95-a3b3-a8a0dc9f68da" providerId="ADAL" clId="{4219D885-C3A3-B246-9809-061715B5E4E6}" dt="2023-12-13T22:13:37.781" v="21511" actId="1076"/>
          <ac:spMkLst>
            <pc:docMk/>
            <pc:sldMk cId="1549314016" sldId="272"/>
            <ac:spMk id="5" creationId="{00000000-0000-0000-0000-000000000000}"/>
          </ac:spMkLst>
        </pc:spChg>
        <pc:spChg chg="mod">
          <ac:chgData name="Binita Gupta (binitag)" userId="2e1667b5-636b-4c95-a3b3-a8a0dc9f68da" providerId="ADAL" clId="{4219D885-C3A3-B246-9809-061715B5E4E6}" dt="2023-12-13T20:33:34.576" v="21135" actId="20577"/>
          <ac:spMkLst>
            <pc:docMk/>
            <pc:sldMk cId="1549314016" sldId="272"/>
            <ac:spMk id="4097" creationId="{00000000-0000-0000-0000-000000000000}"/>
          </ac:spMkLst>
        </pc:spChg>
        <pc:spChg chg="mod">
          <ac:chgData name="Binita Gupta (binitag)" userId="2e1667b5-636b-4c95-a3b3-a8a0dc9f68da" providerId="ADAL" clId="{4219D885-C3A3-B246-9809-061715B5E4E6}" dt="2023-12-13T22:30:46.779" v="21892" actId="20577"/>
          <ac:spMkLst>
            <pc:docMk/>
            <pc:sldMk cId="1549314016" sldId="272"/>
            <ac:spMk id="4098" creationId="{00000000-0000-0000-0000-000000000000}"/>
          </ac:spMkLst>
        </pc:spChg>
        <pc:picChg chg="add del mod">
          <ac:chgData name="Binita Gupta (binitag)" userId="2e1667b5-636b-4c95-a3b3-a8a0dc9f68da" providerId="ADAL" clId="{4219D885-C3A3-B246-9809-061715B5E4E6}" dt="2023-12-13T20:32:28.203" v="21074" actId="478"/>
          <ac:picMkLst>
            <pc:docMk/>
            <pc:sldMk cId="1549314016" sldId="272"/>
            <ac:picMk id="2" creationId="{E50394A3-E072-AFBB-36D7-41C79A0FEC01}"/>
          </ac:picMkLst>
        </pc:picChg>
        <pc:picChg chg="add del mod">
          <ac:chgData name="Binita Gupta (binitag)" userId="2e1667b5-636b-4c95-a3b3-a8a0dc9f68da" providerId="ADAL" clId="{4219D885-C3A3-B246-9809-061715B5E4E6}" dt="2023-12-13T22:33:26.507" v="21905" actId="478"/>
          <ac:picMkLst>
            <pc:docMk/>
            <pc:sldMk cId="1549314016" sldId="272"/>
            <ac:picMk id="7" creationId="{C4C0D55C-56BB-1F34-DCDE-A42D11F1E109}"/>
          </ac:picMkLst>
        </pc:picChg>
        <pc:picChg chg="add mod">
          <ac:chgData name="Binita Gupta (binitag)" userId="2e1667b5-636b-4c95-a3b3-a8a0dc9f68da" providerId="ADAL" clId="{4219D885-C3A3-B246-9809-061715B5E4E6}" dt="2023-12-13T22:34:14.796" v="21917" actId="1076"/>
          <ac:picMkLst>
            <pc:docMk/>
            <pc:sldMk cId="1549314016" sldId="272"/>
            <ac:picMk id="8" creationId="{F295C0F9-BE9C-AF16-088E-E4CE09BEA507}"/>
          </ac:picMkLst>
        </pc:picChg>
        <pc:picChg chg="del mod">
          <ac:chgData name="Binita Gupta (binitag)" userId="2e1667b5-636b-4c95-a3b3-a8a0dc9f68da" providerId="ADAL" clId="{4219D885-C3A3-B246-9809-061715B5E4E6}" dt="2023-12-04T21:45:08.936" v="6952" actId="478"/>
          <ac:picMkLst>
            <pc:docMk/>
            <pc:sldMk cId="1549314016" sldId="272"/>
            <ac:picMk id="45" creationId="{BFC768B6-7A06-DA36-9734-7D6832FEF551}"/>
          </ac:picMkLst>
        </pc:picChg>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pChg chg="mod">
          <ac:chgData name="Binita Gupta (binitag)" userId="2e1667b5-636b-4c95-a3b3-a8a0dc9f68da" providerId="ADAL" clId="{4219D885-C3A3-B246-9809-061715B5E4E6}" dt="2023-12-13T20:20:48.356" v="20949" actId="1076"/>
          <ac:spMkLst>
            <pc:docMk/>
            <pc:sldMk cId="2553696688" sldId="274"/>
            <ac:spMk id="2" creationId="{53171D73-4737-E517-1E70-3D3586372322}"/>
          </ac:spMkLst>
        </pc:spChg>
        <pc:spChg chg="del">
          <ac:chgData name="Binita Gupta (binitag)" userId="2e1667b5-636b-4c95-a3b3-a8a0dc9f68da" providerId="ADAL" clId="{4219D885-C3A3-B246-9809-061715B5E4E6}" dt="2023-12-04T21:37:28.804" v="6903" actId="478"/>
          <ac:spMkLst>
            <pc:docMk/>
            <pc:sldMk cId="2553696688" sldId="274"/>
            <ac:spMk id="3" creationId="{E94C928B-3E76-23EF-1D8B-6A9DEF07F213}"/>
          </ac:spMkLst>
        </pc:spChg>
        <pc:spChg chg="add del mod">
          <ac:chgData name="Binita Gupta (binitag)" userId="2e1667b5-636b-4c95-a3b3-a8a0dc9f68da" providerId="ADAL" clId="{4219D885-C3A3-B246-9809-061715B5E4E6}" dt="2023-12-04T21:39:33.608" v="6904" actId="478"/>
          <ac:spMkLst>
            <pc:docMk/>
            <pc:sldMk cId="2553696688" sldId="274"/>
            <ac:spMk id="7" creationId="{2D81E8E2-BC58-C914-43DE-4B57F0D8CB21}"/>
          </ac:spMkLst>
        </pc:spChg>
        <pc:spChg chg="add del">
          <ac:chgData name="Binita Gupta (binitag)" userId="2e1667b5-636b-4c95-a3b3-a8a0dc9f68da" providerId="ADAL" clId="{4219D885-C3A3-B246-9809-061715B5E4E6}" dt="2023-12-13T20:25:25.981" v="20952" actId="22"/>
          <ac:spMkLst>
            <pc:docMk/>
            <pc:sldMk cId="2553696688" sldId="274"/>
            <ac:spMk id="7" creationId="{5390DDB5-DA3B-7BFE-9515-E8186502643E}"/>
          </ac:spMkLst>
        </pc:spChg>
        <pc:spChg chg="add del mod">
          <ac:chgData name="Binita Gupta (binitag)" userId="2e1667b5-636b-4c95-a3b3-a8a0dc9f68da" providerId="ADAL" clId="{4219D885-C3A3-B246-9809-061715B5E4E6}" dt="2023-12-04T21:39:33.608" v="6904" actId="478"/>
          <ac:spMkLst>
            <pc:docMk/>
            <pc:sldMk cId="2553696688" sldId="274"/>
            <ac:spMk id="8" creationId="{31DC5019-A58B-49D8-77B4-A95BB103B410}"/>
          </ac:spMkLst>
        </pc:spChg>
        <pc:spChg chg="add del mod">
          <ac:chgData name="Binita Gupta (binitag)" userId="2e1667b5-636b-4c95-a3b3-a8a0dc9f68da" providerId="ADAL" clId="{4219D885-C3A3-B246-9809-061715B5E4E6}" dt="2023-12-13T20:25:38.960" v="20956" actId="767"/>
          <ac:spMkLst>
            <pc:docMk/>
            <pc:sldMk cId="2553696688" sldId="274"/>
            <ac:spMk id="8" creationId="{F428CBE1-2668-67EE-D3D8-52EFFBEC103A}"/>
          </ac:spMkLst>
        </pc:spChg>
        <pc:spChg chg="add del mod">
          <ac:chgData name="Binita Gupta (binitag)" userId="2e1667b5-636b-4c95-a3b3-a8a0dc9f68da" providerId="ADAL" clId="{4219D885-C3A3-B246-9809-061715B5E4E6}" dt="2023-12-04T21:39:33.608" v="6904" actId="478"/>
          <ac:spMkLst>
            <pc:docMk/>
            <pc:sldMk cId="2553696688" sldId="274"/>
            <ac:spMk id="9" creationId="{FE6D632F-C3AF-BA7A-2E04-9D1E50FE56E6}"/>
          </ac:spMkLst>
        </pc:spChg>
        <pc:spChg chg="add del mod">
          <ac:chgData name="Binita Gupta (binitag)" userId="2e1667b5-636b-4c95-a3b3-a8a0dc9f68da" providerId="ADAL" clId="{4219D885-C3A3-B246-9809-061715B5E4E6}" dt="2023-12-04T21:39:33.608" v="6904" actId="478"/>
          <ac:spMkLst>
            <pc:docMk/>
            <pc:sldMk cId="2553696688" sldId="274"/>
            <ac:spMk id="10" creationId="{993F66F2-74AF-1B0B-75B3-FBC0D8DEF758}"/>
          </ac:spMkLst>
        </pc:spChg>
        <pc:spChg chg="add del">
          <ac:chgData name="Binita Gupta (binitag)" userId="2e1667b5-636b-4c95-a3b3-a8a0dc9f68da" providerId="ADAL" clId="{4219D885-C3A3-B246-9809-061715B5E4E6}" dt="2023-12-13T20:25:54.539" v="20958" actId="478"/>
          <ac:spMkLst>
            <pc:docMk/>
            <pc:sldMk cId="2553696688" sldId="274"/>
            <ac:spMk id="10" creationId="{F021BFAC-AE68-6CF9-C736-180EAA90A1F7}"/>
          </ac:spMkLst>
        </pc:spChg>
        <pc:spChg chg="add del mod">
          <ac:chgData name="Binita Gupta (binitag)" userId="2e1667b5-636b-4c95-a3b3-a8a0dc9f68da" providerId="ADAL" clId="{4219D885-C3A3-B246-9809-061715B5E4E6}" dt="2023-12-04T21:39:33.608" v="6904" actId="478"/>
          <ac:spMkLst>
            <pc:docMk/>
            <pc:sldMk cId="2553696688" sldId="274"/>
            <ac:spMk id="11" creationId="{7670F50C-76D2-02C8-E06A-D6758191296C}"/>
          </ac:spMkLst>
        </pc:spChg>
        <pc:spChg chg="add mod">
          <ac:chgData name="Binita Gupta (binitag)" userId="2e1667b5-636b-4c95-a3b3-a8a0dc9f68da" providerId="ADAL" clId="{4219D885-C3A3-B246-9809-061715B5E4E6}" dt="2023-12-13T20:26:14.723" v="20960" actId="1076"/>
          <ac:spMkLst>
            <pc:docMk/>
            <pc:sldMk cId="2553696688" sldId="274"/>
            <ac:spMk id="11" creationId="{E6F5921C-3CE3-9504-376D-E1B856DC1A3E}"/>
          </ac:spMkLst>
        </pc:spChg>
        <pc:spChg chg="add mod">
          <ac:chgData name="Binita Gupta (binitag)" userId="2e1667b5-636b-4c95-a3b3-a8a0dc9f68da" providerId="ADAL" clId="{4219D885-C3A3-B246-9809-061715B5E4E6}" dt="2023-12-13T20:26:14.723" v="20960" actId="1076"/>
          <ac:spMkLst>
            <pc:docMk/>
            <pc:sldMk cId="2553696688" sldId="274"/>
            <ac:spMk id="12" creationId="{AF62D332-8562-7D6A-CEE0-57CD173C9071}"/>
          </ac:spMkLst>
        </pc:spChg>
        <pc:spChg chg="add del mod">
          <ac:chgData name="Binita Gupta (binitag)" userId="2e1667b5-636b-4c95-a3b3-a8a0dc9f68da" providerId="ADAL" clId="{4219D885-C3A3-B246-9809-061715B5E4E6}" dt="2023-12-04T21:39:33.608" v="6904" actId="478"/>
          <ac:spMkLst>
            <pc:docMk/>
            <pc:sldMk cId="2553696688" sldId="274"/>
            <ac:spMk id="12" creationId="{FDF2DF1B-7FF4-0517-B00B-557AB801F7F5}"/>
          </ac:spMkLst>
        </pc:spChg>
        <pc:spChg chg="add del mod">
          <ac:chgData name="Binita Gupta (binitag)" userId="2e1667b5-636b-4c95-a3b3-a8a0dc9f68da" providerId="ADAL" clId="{4219D885-C3A3-B246-9809-061715B5E4E6}" dt="2023-12-04T21:39:33.608" v="6904" actId="478"/>
          <ac:spMkLst>
            <pc:docMk/>
            <pc:sldMk cId="2553696688" sldId="274"/>
            <ac:spMk id="13" creationId="{8AC8C024-14B1-9ADE-129C-DB39AA428FF1}"/>
          </ac:spMkLst>
        </pc:spChg>
        <pc:spChg chg="add mod">
          <ac:chgData name="Binita Gupta (binitag)" userId="2e1667b5-636b-4c95-a3b3-a8a0dc9f68da" providerId="ADAL" clId="{4219D885-C3A3-B246-9809-061715B5E4E6}" dt="2023-12-13T20:26:14.723" v="20960" actId="1076"/>
          <ac:spMkLst>
            <pc:docMk/>
            <pc:sldMk cId="2553696688" sldId="274"/>
            <ac:spMk id="13" creationId="{8EC5721D-BCD0-BE68-461F-A604FF5CB4FB}"/>
          </ac:spMkLst>
        </pc:spChg>
        <pc:spChg chg="add mod">
          <ac:chgData name="Binita Gupta (binitag)" userId="2e1667b5-636b-4c95-a3b3-a8a0dc9f68da" providerId="ADAL" clId="{4219D885-C3A3-B246-9809-061715B5E4E6}" dt="2023-12-13T20:26:14.723" v="20960" actId="1076"/>
          <ac:spMkLst>
            <pc:docMk/>
            <pc:sldMk cId="2553696688" sldId="274"/>
            <ac:spMk id="14" creationId="{3B4B16A4-CFCD-982B-97F7-CCC85C18630C}"/>
          </ac:spMkLst>
        </pc:spChg>
        <pc:spChg chg="add del mod">
          <ac:chgData name="Binita Gupta (binitag)" userId="2e1667b5-636b-4c95-a3b3-a8a0dc9f68da" providerId="ADAL" clId="{4219D885-C3A3-B246-9809-061715B5E4E6}" dt="2023-12-04T21:39:33.608" v="6904" actId="478"/>
          <ac:spMkLst>
            <pc:docMk/>
            <pc:sldMk cId="2553696688" sldId="274"/>
            <ac:spMk id="14" creationId="{6F54EA03-4862-4291-BEDB-D95975D6C9F9}"/>
          </ac:spMkLst>
        </pc:spChg>
        <pc:spChg chg="add del mod">
          <ac:chgData name="Binita Gupta (binitag)" userId="2e1667b5-636b-4c95-a3b3-a8a0dc9f68da" providerId="ADAL" clId="{4219D885-C3A3-B246-9809-061715B5E4E6}" dt="2023-12-04T21:39:33.608" v="6904" actId="478"/>
          <ac:spMkLst>
            <pc:docMk/>
            <pc:sldMk cId="2553696688" sldId="274"/>
            <ac:spMk id="15" creationId="{55D28875-821F-D68C-3D29-B1A8A5DB3097}"/>
          </ac:spMkLst>
        </pc:spChg>
        <pc:spChg chg="add mod">
          <ac:chgData name="Binita Gupta (binitag)" userId="2e1667b5-636b-4c95-a3b3-a8a0dc9f68da" providerId="ADAL" clId="{4219D885-C3A3-B246-9809-061715B5E4E6}" dt="2023-12-13T20:26:14.723" v="20960" actId="1076"/>
          <ac:spMkLst>
            <pc:docMk/>
            <pc:sldMk cId="2553696688" sldId="274"/>
            <ac:spMk id="15" creationId="{FFF5DA71-D4E3-7C20-A259-2CADE79F8C3D}"/>
          </ac:spMkLst>
        </pc:spChg>
        <pc:spChg chg="add mod">
          <ac:chgData name="Binita Gupta (binitag)" userId="2e1667b5-636b-4c95-a3b3-a8a0dc9f68da" providerId="ADAL" clId="{4219D885-C3A3-B246-9809-061715B5E4E6}" dt="2023-12-13T22:32:00.062" v="21901" actId="14100"/>
          <ac:spMkLst>
            <pc:docMk/>
            <pc:sldMk cId="2553696688" sldId="274"/>
            <ac:spMk id="16" creationId="{6018C913-C2D1-FAE4-DB89-9FD16F6C5031}"/>
          </ac:spMkLst>
        </pc:spChg>
        <pc:spChg chg="add del mod">
          <ac:chgData name="Binita Gupta (binitag)" userId="2e1667b5-636b-4c95-a3b3-a8a0dc9f68da" providerId="ADAL" clId="{4219D885-C3A3-B246-9809-061715B5E4E6}" dt="2023-12-04T21:39:33.608" v="6904" actId="478"/>
          <ac:spMkLst>
            <pc:docMk/>
            <pc:sldMk cId="2553696688" sldId="274"/>
            <ac:spMk id="16" creationId="{E1D173E2-378C-B92B-FCF2-5DBD4B269498}"/>
          </ac:spMkLst>
        </pc:spChg>
        <pc:spChg chg="add del mod">
          <ac:chgData name="Binita Gupta (binitag)" userId="2e1667b5-636b-4c95-a3b3-a8a0dc9f68da" providerId="ADAL" clId="{4219D885-C3A3-B246-9809-061715B5E4E6}" dt="2023-12-04T21:39:33.608" v="6904" actId="478"/>
          <ac:spMkLst>
            <pc:docMk/>
            <pc:sldMk cId="2553696688" sldId="274"/>
            <ac:spMk id="17" creationId="{8ABB3322-7728-0493-2F2D-F57EE0C40081}"/>
          </ac:spMkLst>
        </pc:spChg>
        <pc:spChg chg="add mod">
          <ac:chgData name="Binita Gupta (binitag)" userId="2e1667b5-636b-4c95-a3b3-a8a0dc9f68da" providerId="ADAL" clId="{4219D885-C3A3-B246-9809-061715B5E4E6}" dt="2023-12-13T22:32:02.045" v="21902" actId="14100"/>
          <ac:spMkLst>
            <pc:docMk/>
            <pc:sldMk cId="2553696688" sldId="274"/>
            <ac:spMk id="17" creationId="{C9E32C12-B30D-8039-5DA8-0F215CBB6CB8}"/>
          </ac:spMkLst>
        </pc:spChg>
        <pc:spChg chg="add mod">
          <ac:chgData name="Binita Gupta (binitag)" userId="2e1667b5-636b-4c95-a3b3-a8a0dc9f68da" providerId="ADAL" clId="{4219D885-C3A3-B246-9809-061715B5E4E6}" dt="2023-12-13T20:26:14.723" v="20960" actId="1076"/>
          <ac:spMkLst>
            <pc:docMk/>
            <pc:sldMk cId="2553696688" sldId="274"/>
            <ac:spMk id="18" creationId="{71ECBE20-6437-CC8D-D5C1-BF8C0963E8B9}"/>
          </ac:spMkLst>
        </pc:spChg>
        <pc:spChg chg="add del mod">
          <ac:chgData name="Binita Gupta (binitag)" userId="2e1667b5-636b-4c95-a3b3-a8a0dc9f68da" providerId="ADAL" clId="{4219D885-C3A3-B246-9809-061715B5E4E6}" dt="2023-12-04T21:39:33.608" v="6904" actId="478"/>
          <ac:spMkLst>
            <pc:docMk/>
            <pc:sldMk cId="2553696688" sldId="274"/>
            <ac:spMk id="18" creationId="{CFB7C762-93D0-5B76-6608-048C5F1F5146}"/>
          </ac:spMkLst>
        </pc:spChg>
        <pc:spChg chg="add del mod">
          <ac:chgData name="Binita Gupta (binitag)" userId="2e1667b5-636b-4c95-a3b3-a8a0dc9f68da" providerId="ADAL" clId="{4219D885-C3A3-B246-9809-061715B5E4E6}" dt="2023-12-04T21:39:33.608" v="6904" actId="478"/>
          <ac:spMkLst>
            <pc:docMk/>
            <pc:sldMk cId="2553696688" sldId="274"/>
            <ac:spMk id="19" creationId="{2AC40872-30C7-0C89-9F50-B08C349035F1}"/>
          </ac:spMkLst>
        </pc:spChg>
        <pc:spChg chg="add mod">
          <ac:chgData name="Binita Gupta (binitag)" userId="2e1667b5-636b-4c95-a3b3-a8a0dc9f68da" providerId="ADAL" clId="{4219D885-C3A3-B246-9809-061715B5E4E6}" dt="2023-12-13T20:26:14.723" v="20960" actId="1076"/>
          <ac:spMkLst>
            <pc:docMk/>
            <pc:sldMk cId="2553696688" sldId="274"/>
            <ac:spMk id="19" creationId="{879F0540-D34B-E8E3-8DD6-A5D5B97DD844}"/>
          </ac:spMkLst>
        </pc:spChg>
        <pc:spChg chg="add mod">
          <ac:chgData name="Binita Gupta (binitag)" userId="2e1667b5-636b-4c95-a3b3-a8a0dc9f68da" providerId="ADAL" clId="{4219D885-C3A3-B246-9809-061715B5E4E6}" dt="2023-12-13T20:26:14.723" v="20960" actId="1076"/>
          <ac:spMkLst>
            <pc:docMk/>
            <pc:sldMk cId="2553696688" sldId="274"/>
            <ac:spMk id="20" creationId="{5E7F0102-7177-F6AE-2811-9C84B94A15D6}"/>
          </ac:spMkLst>
        </pc:spChg>
        <pc:spChg chg="add mod">
          <ac:chgData name="Binita Gupta (binitag)" userId="2e1667b5-636b-4c95-a3b3-a8a0dc9f68da" providerId="ADAL" clId="{4219D885-C3A3-B246-9809-061715B5E4E6}" dt="2023-12-13T20:26:14.723" v="20960" actId="1076"/>
          <ac:spMkLst>
            <pc:docMk/>
            <pc:sldMk cId="2553696688" sldId="274"/>
            <ac:spMk id="21" creationId="{EBC3EBFD-3393-19E9-BA5B-F46A66EB65B3}"/>
          </ac:spMkLst>
        </pc:spChg>
        <pc:spChg chg="add mod">
          <ac:chgData name="Binita Gupta (binitag)" userId="2e1667b5-636b-4c95-a3b3-a8a0dc9f68da" providerId="ADAL" clId="{4219D885-C3A3-B246-9809-061715B5E4E6}" dt="2023-12-13T20:26:14.723" v="20960" actId="1076"/>
          <ac:spMkLst>
            <pc:docMk/>
            <pc:sldMk cId="2553696688" sldId="274"/>
            <ac:spMk id="22" creationId="{2D19722F-27EC-10C4-90C1-321DCF3B3DBC}"/>
          </ac:spMkLst>
        </pc:spChg>
        <pc:spChg chg="add mod">
          <ac:chgData name="Binita Gupta (binitag)" userId="2e1667b5-636b-4c95-a3b3-a8a0dc9f68da" providerId="ADAL" clId="{4219D885-C3A3-B246-9809-061715B5E4E6}" dt="2023-12-13T20:26:14.723" v="20960" actId="1076"/>
          <ac:spMkLst>
            <pc:docMk/>
            <pc:sldMk cId="2553696688" sldId="274"/>
            <ac:spMk id="23" creationId="{53B50384-517D-1E8C-6372-0187F170CDD6}"/>
          </ac:spMkLst>
        </pc:spChg>
        <pc:spChg chg="add del mod">
          <ac:chgData name="Binita Gupta (binitag)" userId="2e1667b5-636b-4c95-a3b3-a8a0dc9f68da" providerId="ADAL" clId="{4219D885-C3A3-B246-9809-061715B5E4E6}" dt="2023-12-04T21:39:33.608" v="6904" actId="478"/>
          <ac:spMkLst>
            <pc:docMk/>
            <pc:sldMk cId="2553696688" sldId="274"/>
            <ac:spMk id="26" creationId="{D2DC8045-0112-9017-872D-81B1DADA805A}"/>
          </ac:spMkLst>
        </pc:spChg>
        <pc:spChg chg="add del mod">
          <ac:chgData name="Binita Gupta (binitag)" userId="2e1667b5-636b-4c95-a3b3-a8a0dc9f68da" providerId="ADAL" clId="{4219D885-C3A3-B246-9809-061715B5E4E6}" dt="2023-12-04T21:39:33.608" v="6904" actId="478"/>
          <ac:spMkLst>
            <pc:docMk/>
            <pc:sldMk cId="2553696688" sldId="274"/>
            <ac:spMk id="27" creationId="{5BEBEEA7-0E85-F55D-981E-63D726AF2C02}"/>
          </ac:spMkLst>
        </pc:spChg>
        <pc:spChg chg="add del mod">
          <ac:chgData name="Binita Gupta (binitag)" userId="2e1667b5-636b-4c95-a3b3-a8a0dc9f68da" providerId="ADAL" clId="{4219D885-C3A3-B246-9809-061715B5E4E6}" dt="2023-12-04T21:39:33.608" v="6904" actId="478"/>
          <ac:spMkLst>
            <pc:docMk/>
            <pc:sldMk cId="2553696688" sldId="274"/>
            <ac:spMk id="28" creationId="{A691885B-0BF3-86E7-1871-553B58DFAC5A}"/>
          </ac:spMkLst>
        </pc:spChg>
        <pc:spChg chg="add del mod">
          <ac:chgData name="Binita Gupta (binitag)" userId="2e1667b5-636b-4c95-a3b3-a8a0dc9f68da" providerId="ADAL" clId="{4219D885-C3A3-B246-9809-061715B5E4E6}" dt="2023-12-04T21:39:33.608" v="6904" actId="478"/>
          <ac:spMkLst>
            <pc:docMk/>
            <pc:sldMk cId="2553696688" sldId="274"/>
            <ac:spMk id="29" creationId="{1C4988DC-DB2C-120F-87DE-513E1F07E8F7}"/>
          </ac:spMkLst>
        </pc:spChg>
        <pc:spChg chg="add mod">
          <ac:chgData name="Binita Gupta (binitag)" userId="2e1667b5-636b-4c95-a3b3-a8a0dc9f68da" providerId="ADAL" clId="{4219D885-C3A3-B246-9809-061715B5E4E6}" dt="2023-12-13T20:26:14.723" v="20960" actId="1076"/>
          <ac:spMkLst>
            <pc:docMk/>
            <pc:sldMk cId="2553696688" sldId="274"/>
            <ac:spMk id="30" creationId="{4C521D2B-AF85-F78D-3025-1E5C6927A1E9}"/>
          </ac:spMkLst>
        </pc:spChg>
        <pc:spChg chg="add mod">
          <ac:chgData name="Binita Gupta (binitag)" userId="2e1667b5-636b-4c95-a3b3-a8a0dc9f68da" providerId="ADAL" clId="{4219D885-C3A3-B246-9809-061715B5E4E6}" dt="2023-12-13T20:26:14.723" v="20960" actId="1076"/>
          <ac:spMkLst>
            <pc:docMk/>
            <pc:sldMk cId="2553696688" sldId="274"/>
            <ac:spMk id="31" creationId="{B58F4576-E390-EA9C-42FB-4322D7856030}"/>
          </ac:spMkLst>
        </pc:spChg>
        <pc:spChg chg="add mod">
          <ac:chgData name="Binita Gupta (binitag)" userId="2e1667b5-636b-4c95-a3b3-a8a0dc9f68da" providerId="ADAL" clId="{4219D885-C3A3-B246-9809-061715B5E4E6}" dt="2023-12-13T20:26:14.723" v="20960" actId="1076"/>
          <ac:spMkLst>
            <pc:docMk/>
            <pc:sldMk cId="2553696688" sldId="274"/>
            <ac:spMk id="32" creationId="{C2B494DD-ED0A-2BE0-8B81-E38AA65939E4}"/>
          </ac:spMkLst>
        </pc:spChg>
        <pc:spChg chg="add mod">
          <ac:chgData name="Binita Gupta (binitag)" userId="2e1667b5-636b-4c95-a3b3-a8a0dc9f68da" providerId="ADAL" clId="{4219D885-C3A3-B246-9809-061715B5E4E6}" dt="2023-12-13T20:26:14.723" v="20960" actId="1076"/>
          <ac:spMkLst>
            <pc:docMk/>
            <pc:sldMk cId="2553696688" sldId="274"/>
            <ac:spMk id="33" creationId="{EBABE035-AEFF-2367-B4AA-91D1525F5045}"/>
          </ac:spMkLst>
        </pc:spChg>
        <pc:spChg chg="add del mod">
          <ac:chgData name="Binita Gupta (binitag)" userId="2e1667b5-636b-4c95-a3b3-a8a0dc9f68da" providerId="ADAL" clId="{4219D885-C3A3-B246-9809-061715B5E4E6}" dt="2023-12-04T21:39:33.608" v="6904" actId="478"/>
          <ac:spMkLst>
            <pc:docMk/>
            <pc:sldMk cId="2553696688" sldId="274"/>
            <ac:spMk id="34" creationId="{DFE89839-EFCB-C877-0DC9-DB546123351E}"/>
          </ac:spMkLst>
        </pc:spChg>
        <pc:spChg chg="add del mod">
          <ac:chgData name="Binita Gupta (binitag)" userId="2e1667b5-636b-4c95-a3b3-a8a0dc9f68da" providerId="ADAL" clId="{4219D885-C3A3-B246-9809-061715B5E4E6}" dt="2023-12-04T21:39:33.608" v="6904" actId="478"/>
          <ac:spMkLst>
            <pc:docMk/>
            <pc:sldMk cId="2553696688" sldId="274"/>
            <ac:spMk id="35" creationId="{C5100068-4741-7D4A-8A9A-4E50661E9DFA}"/>
          </ac:spMkLst>
        </pc:spChg>
        <pc:spChg chg="add del mod">
          <ac:chgData name="Binita Gupta (binitag)" userId="2e1667b5-636b-4c95-a3b3-a8a0dc9f68da" providerId="ADAL" clId="{4219D885-C3A3-B246-9809-061715B5E4E6}" dt="2023-12-04T21:39:33.608" v="6904" actId="478"/>
          <ac:spMkLst>
            <pc:docMk/>
            <pc:sldMk cId="2553696688" sldId="274"/>
            <ac:spMk id="36" creationId="{78C309E9-367A-97CB-4F2F-39021F37AB6D}"/>
          </ac:spMkLst>
        </pc:spChg>
        <pc:spChg chg="add del mod">
          <ac:chgData name="Binita Gupta (binitag)" userId="2e1667b5-636b-4c95-a3b3-a8a0dc9f68da" providerId="ADAL" clId="{4219D885-C3A3-B246-9809-061715B5E4E6}" dt="2023-12-04T21:39:33.608" v="6904" actId="478"/>
          <ac:spMkLst>
            <pc:docMk/>
            <pc:sldMk cId="2553696688" sldId="274"/>
            <ac:spMk id="37" creationId="{7953B1EA-10E4-16C7-6843-B37326156A7D}"/>
          </ac:spMkLst>
        </pc:spChg>
        <pc:spChg chg="add del mod">
          <ac:chgData name="Binita Gupta (binitag)" userId="2e1667b5-636b-4c95-a3b3-a8a0dc9f68da" providerId="ADAL" clId="{4219D885-C3A3-B246-9809-061715B5E4E6}" dt="2023-12-04T21:39:33.608" v="6904" actId="478"/>
          <ac:spMkLst>
            <pc:docMk/>
            <pc:sldMk cId="2553696688" sldId="274"/>
            <ac:spMk id="38" creationId="{647ACA9F-6BD8-BE63-ED32-DCA4C8435F73}"/>
          </ac:spMkLst>
        </pc:spChg>
        <pc:spChg chg="add mod">
          <ac:chgData name="Binita Gupta (binitag)" userId="2e1667b5-636b-4c95-a3b3-a8a0dc9f68da" providerId="ADAL" clId="{4219D885-C3A3-B246-9809-061715B5E4E6}" dt="2023-12-13T20:26:14.723" v="20960" actId="1076"/>
          <ac:spMkLst>
            <pc:docMk/>
            <pc:sldMk cId="2553696688" sldId="274"/>
            <ac:spMk id="38" creationId="{EC8BC863-127E-7A62-5D70-BE18085EAB52}"/>
          </ac:spMkLst>
        </pc:spChg>
        <pc:spChg chg="add mod">
          <ac:chgData name="Binita Gupta (binitag)" userId="2e1667b5-636b-4c95-a3b3-a8a0dc9f68da" providerId="ADAL" clId="{4219D885-C3A3-B246-9809-061715B5E4E6}" dt="2023-12-13T20:26:14.723" v="20960" actId="1076"/>
          <ac:spMkLst>
            <pc:docMk/>
            <pc:sldMk cId="2553696688" sldId="274"/>
            <ac:spMk id="39" creationId="{9AEC8733-E096-E3BA-E5B1-6053C3671465}"/>
          </ac:spMkLst>
        </pc:spChg>
        <pc:spChg chg="add mod">
          <ac:chgData name="Binita Gupta (binitag)" userId="2e1667b5-636b-4c95-a3b3-a8a0dc9f68da" providerId="ADAL" clId="{4219D885-C3A3-B246-9809-061715B5E4E6}" dt="2023-12-13T20:26:14.723" v="20960" actId="1076"/>
          <ac:spMkLst>
            <pc:docMk/>
            <pc:sldMk cId="2553696688" sldId="274"/>
            <ac:spMk id="40" creationId="{2B60ACCB-AF5C-128C-5991-F1B7E82C5CF6}"/>
          </ac:spMkLst>
        </pc:spChg>
        <pc:spChg chg="add mod">
          <ac:chgData name="Binita Gupta (binitag)" userId="2e1667b5-636b-4c95-a3b3-a8a0dc9f68da" providerId="ADAL" clId="{4219D885-C3A3-B246-9809-061715B5E4E6}" dt="2023-12-13T20:26:14.723" v="20960" actId="1076"/>
          <ac:spMkLst>
            <pc:docMk/>
            <pc:sldMk cId="2553696688" sldId="274"/>
            <ac:spMk id="41" creationId="{4E42B1C8-AF88-67CA-D582-BE244222A3D6}"/>
          </ac:spMkLst>
        </pc:spChg>
        <pc:spChg chg="add mod">
          <ac:chgData name="Binita Gupta (binitag)" userId="2e1667b5-636b-4c95-a3b3-a8a0dc9f68da" providerId="ADAL" clId="{4219D885-C3A3-B246-9809-061715B5E4E6}" dt="2023-12-13T20:26:14.723" v="20960" actId="1076"/>
          <ac:spMkLst>
            <pc:docMk/>
            <pc:sldMk cId="2553696688" sldId="274"/>
            <ac:spMk id="42" creationId="{9226FFCC-9CAC-8367-B8CD-9EB8A4A67286}"/>
          </ac:spMkLst>
        </pc:spChg>
        <pc:spChg chg="add del mod">
          <ac:chgData name="Binita Gupta (binitag)" userId="2e1667b5-636b-4c95-a3b3-a8a0dc9f68da" providerId="ADAL" clId="{4219D885-C3A3-B246-9809-061715B5E4E6}" dt="2023-12-04T21:39:33.608" v="6904" actId="478"/>
          <ac:spMkLst>
            <pc:docMk/>
            <pc:sldMk cId="2553696688" sldId="274"/>
            <ac:spMk id="43" creationId="{04D99B8D-1C24-915D-FD53-E064ACAFC4F1}"/>
          </ac:spMkLst>
        </pc:spChg>
        <pc:spChg chg="add del mod">
          <ac:chgData name="Binita Gupta (binitag)" userId="2e1667b5-636b-4c95-a3b3-a8a0dc9f68da" providerId="ADAL" clId="{4219D885-C3A3-B246-9809-061715B5E4E6}" dt="2023-12-04T21:39:37.734" v="6906" actId="478"/>
          <ac:spMkLst>
            <pc:docMk/>
            <pc:sldMk cId="2553696688" sldId="274"/>
            <ac:spMk id="44" creationId="{E2FE53BE-D6BA-C6F7-9166-B448FFD20D77}"/>
          </ac:spMkLst>
        </pc:spChg>
        <pc:spChg chg="add del mod">
          <ac:chgData name="Binita Gupta (binitag)" userId="2e1667b5-636b-4c95-a3b3-a8a0dc9f68da" providerId="ADAL" clId="{4219D885-C3A3-B246-9809-061715B5E4E6}" dt="2023-12-04T21:39:37.734" v="6906" actId="478"/>
          <ac:spMkLst>
            <pc:docMk/>
            <pc:sldMk cId="2553696688" sldId="274"/>
            <ac:spMk id="45" creationId="{C73FB116-0045-9A42-7706-92BFB7F53420}"/>
          </ac:spMkLst>
        </pc:spChg>
        <pc:spChg chg="add del mod">
          <ac:chgData name="Binita Gupta (binitag)" userId="2e1667b5-636b-4c95-a3b3-a8a0dc9f68da" providerId="ADAL" clId="{4219D885-C3A3-B246-9809-061715B5E4E6}" dt="2023-12-04T21:39:37.734" v="6906" actId="478"/>
          <ac:spMkLst>
            <pc:docMk/>
            <pc:sldMk cId="2553696688" sldId="274"/>
            <ac:spMk id="46" creationId="{6C7A3A9D-6EFB-D605-71C5-F060B20E252D}"/>
          </ac:spMkLst>
        </pc:spChg>
        <pc:spChg chg="add del mod">
          <ac:chgData name="Binita Gupta (binitag)" userId="2e1667b5-636b-4c95-a3b3-a8a0dc9f68da" providerId="ADAL" clId="{4219D885-C3A3-B246-9809-061715B5E4E6}" dt="2023-12-13T20:26:17.623" v="20961" actId="478"/>
          <ac:spMkLst>
            <pc:docMk/>
            <pc:sldMk cId="2553696688" sldId="274"/>
            <ac:spMk id="47" creationId="{324328CC-CE4C-D0A4-97FE-7298DD061424}"/>
          </ac:spMkLst>
        </pc:spChg>
        <pc:spChg chg="add del mod">
          <ac:chgData name="Binita Gupta (binitag)" userId="2e1667b5-636b-4c95-a3b3-a8a0dc9f68da" providerId="ADAL" clId="{4219D885-C3A3-B246-9809-061715B5E4E6}" dt="2023-12-04T21:39:37.734" v="6906" actId="478"/>
          <ac:spMkLst>
            <pc:docMk/>
            <pc:sldMk cId="2553696688" sldId="274"/>
            <ac:spMk id="47" creationId="{B1AE5BA2-2AEC-15B8-B010-078DA2AD668D}"/>
          </ac:spMkLst>
        </pc:spChg>
        <pc:spChg chg="add del mod">
          <ac:chgData name="Binita Gupta (binitag)" userId="2e1667b5-636b-4c95-a3b3-a8a0dc9f68da" providerId="ADAL" clId="{4219D885-C3A3-B246-9809-061715B5E4E6}" dt="2023-12-04T21:39:37.734" v="6906" actId="478"/>
          <ac:spMkLst>
            <pc:docMk/>
            <pc:sldMk cId="2553696688" sldId="274"/>
            <ac:spMk id="48" creationId="{B4A28443-7429-015A-D473-CF222106473C}"/>
          </ac:spMkLst>
        </pc:spChg>
        <pc:spChg chg="add del mod">
          <ac:chgData name="Binita Gupta (binitag)" userId="2e1667b5-636b-4c95-a3b3-a8a0dc9f68da" providerId="ADAL" clId="{4219D885-C3A3-B246-9809-061715B5E4E6}" dt="2023-12-04T21:39:37.734" v="6906" actId="478"/>
          <ac:spMkLst>
            <pc:docMk/>
            <pc:sldMk cId="2553696688" sldId="274"/>
            <ac:spMk id="49" creationId="{256F2842-21C6-AA62-F8AC-D79DDED3CA5A}"/>
          </ac:spMkLst>
        </pc:spChg>
        <pc:spChg chg="add del mod">
          <ac:chgData name="Binita Gupta (binitag)" userId="2e1667b5-636b-4c95-a3b3-a8a0dc9f68da" providerId="ADAL" clId="{4219D885-C3A3-B246-9809-061715B5E4E6}" dt="2023-12-04T21:39:37.734" v="6906" actId="478"/>
          <ac:spMkLst>
            <pc:docMk/>
            <pc:sldMk cId="2553696688" sldId="274"/>
            <ac:spMk id="50" creationId="{0C4FE612-8F72-0480-C231-01F5B22256A2}"/>
          </ac:spMkLst>
        </pc:spChg>
        <pc:spChg chg="add del mod">
          <ac:chgData name="Binita Gupta (binitag)" userId="2e1667b5-636b-4c95-a3b3-a8a0dc9f68da" providerId="ADAL" clId="{4219D885-C3A3-B246-9809-061715B5E4E6}" dt="2023-12-04T21:39:37.734" v="6906" actId="478"/>
          <ac:spMkLst>
            <pc:docMk/>
            <pc:sldMk cId="2553696688" sldId="274"/>
            <ac:spMk id="51" creationId="{1CD96190-8E9D-E067-2B1D-130753AFD725}"/>
          </ac:spMkLst>
        </pc:spChg>
        <pc:spChg chg="add del mod">
          <ac:chgData name="Binita Gupta (binitag)" userId="2e1667b5-636b-4c95-a3b3-a8a0dc9f68da" providerId="ADAL" clId="{4219D885-C3A3-B246-9809-061715B5E4E6}" dt="2023-12-04T21:39:37.734" v="6906" actId="478"/>
          <ac:spMkLst>
            <pc:docMk/>
            <pc:sldMk cId="2553696688" sldId="274"/>
            <ac:spMk id="52" creationId="{08D2FD34-9056-5198-B003-54B8E7162325}"/>
          </ac:spMkLst>
        </pc:spChg>
        <pc:spChg chg="add del mod">
          <ac:chgData name="Binita Gupta (binitag)" userId="2e1667b5-636b-4c95-a3b3-a8a0dc9f68da" providerId="ADAL" clId="{4219D885-C3A3-B246-9809-061715B5E4E6}" dt="2023-12-04T21:39:37.734" v="6906" actId="478"/>
          <ac:spMkLst>
            <pc:docMk/>
            <pc:sldMk cId="2553696688" sldId="274"/>
            <ac:spMk id="53" creationId="{78FC821F-7198-DBB8-7D51-21FF71B5B947}"/>
          </ac:spMkLst>
        </pc:spChg>
        <pc:spChg chg="add del mod">
          <ac:chgData name="Binita Gupta (binitag)" userId="2e1667b5-636b-4c95-a3b3-a8a0dc9f68da" providerId="ADAL" clId="{4219D885-C3A3-B246-9809-061715B5E4E6}" dt="2023-12-04T21:39:37.734" v="6906" actId="478"/>
          <ac:spMkLst>
            <pc:docMk/>
            <pc:sldMk cId="2553696688" sldId="274"/>
            <ac:spMk id="54" creationId="{F4105E57-80FD-057C-7372-E6919B9E7F88}"/>
          </ac:spMkLst>
        </pc:spChg>
        <pc:spChg chg="add del mod">
          <ac:chgData name="Binita Gupta (binitag)" userId="2e1667b5-636b-4c95-a3b3-a8a0dc9f68da" providerId="ADAL" clId="{4219D885-C3A3-B246-9809-061715B5E4E6}" dt="2023-12-04T21:39:37.734" v="6906" actId="478"/>
          <ac:spMkLst>
            <pc:docMk/>
            <pc:sldMk cId="2553696688" sldId="274"/>
            <ac:spMk id="55" creationId="{13031661-EBF5-535E-DC4E-05C1ECAE197B}"/>
          </ac:spMkLst>
        </pc:spChg>
        <pc:spChg chg="add del mod">
          <ac:chgData name="Binita Gupta (binitag)" userId="2e1667b5-636b-4c95-a3b3-a8a0dc9f68da" providerId="ADAL" clId="{4219D885-C3A3-B246-9809-061715B5E4E6}" dt="2023-12-04T21:39:37.734" v="6906" actId="478"/>
          <ac:spMkLst>
            <pc:docMk/>
            <pc:sldMk cId="2553696688" sldId="274"/>
            <ac:spMk id="56" creationId="{88C5BD33-B432-0D64-02DC-2353A52DB2FF}"/>
          </ac:spMkLst>
        </pc:spChg>
        <pc:spChg chg="add del mod">
          <ac:chgData name="Binita Gupta (binitag)" userId="2e1667b5-636b-4c95-a3b3-a8a0dc9f68da" providerId="ADAL" clId="{4219D885-C3A3-B246-9809-061715B5E4E6}" dt="2023-12-04T21:39:37.734" v="6906" actId="478"/>
          <ac:spMkLst>
            <pc:docMk/>
            <pc:sldMk cId="2553696688" sldId="274"/>
            <ac:spMk id="63" creationId="{81AC956D-A558-7D74-A56B-CF8553749032}"/>
          </ac:spMkLst>
        </pc:spChg>
        <pc:spChg chg="add del mod">
          <ac:chgData name="Binita Gupta (binitag)" userId="2e1667b5-636b-4c95-a3b3-a8a0dc9f68da" providerId="ADAL" clId="{4219D885-C3A3-B246-9809-061715B5E4E6}" dt="2023-12-04T21:39:37.734" v="6906" actId="478"/>
          <ac:spMkLst>
            <pc:docMk/>
            <pc:sldMk cId="2553696688" sldId="274"/>
            <ac:spMk id="64" creationId="{50D1063C-A8E4-C724-8EB0-808CA59B4F75}"/>
          </ac:spMkLst>
        </pc:spChg>
        <pc:spChg chg="add del mod">
          <ac:chgData name="Binita Gupta (binitag)" userId="2e1667b5-636b-4c95-a3b3-a8a0dc9f68da" providerId="ADAL" clId="{4219D885-C3A3-B246-9809-061715B5E4E6}" dt="2023-12-04T21:39:37.734" v="6906" actId="478"/>
          <ac:spMkLst>
            <pc:docMk/>
            <pc:sldMk cId="2553696688" sldId="274"/>
            <ac:spMk id="65" creationId="{DEF91631-6B7A-6E90-C48D-5C4EEB815E55}"/>
          </ac:spMkLst>
        </pc:spChg>
        <pc:spChg chg="add del mod">
          <ac:chgData name="Binita Gupta (binitag)" userId="2e1667b5-636b-4c95-a3b3-a8a0dc9f68da" providerId="ADAL" clId="{4219D885-C3A3-B246-9809-061715B5E4E6}" dt="2023-12-04T21:39:37.734" v="6906" actId="478"/>
          <ac:spMkLst>
            <pc:docMk/>
            <pc:sldMk cId="2553696688" sldId="274"/>
            <ac:spMk id="66" creationId="{27D7D054-6057-BABE-F128-5A13D853C521}"/>
          </ac:spMkLst>
        </pc:spChg>
        <pc:spChg chg="add del mod">
          <ac:chgData name="Binita Gupta (binitag)" userId="2e1667b5-636b-4c95-a3b3-a8a0dc9f68da" providerId="ADAL" clId="{4219D885-C3A3-B246-9809-061715B5E4E6}" dt="2023-12-04T21:39:37.734" v="6906" actId="478"/>
          <ac:spMkLst>
            <pc:docMk/>
            <pc:sldMk cId="2553696688" sldId="274"/>
            <ac:spMk id="71" creationId="{9020E3F6-FA99-960A-8335-FB4DB12709CD}"/>
          </ac:spMkLst>
        </pc:spChg>
        <pc:spChg chg="add del mod">
          <ac:chgData name="Binita Gupta (binitag)" userId="2e1667b5-636b-4c95-a3b3-a8a0dc9f68da" providerId="ADAL" clId="{4219D885-C3A3-B246-9809-061715B5E4E6}" dt="2023-12-04T21:39:37.734" v="6906" actId="478"/>
          <ac:spMkLst>
            <pc:docMk/>
            <pc:sldMk cId="2553696688" sldId="274"/>
            <ac:spMk id="72" creationId="{15FB7FC0-9A80-8822-1F6F-17997F9CD71A}"/>
          </ac:spMkLst>
        </pc:spChg>
        <pc:spChg chg="add del mod">
          <ac:chgData name="Binita Gupta (binitag)" userId="2e1667b5-636b-4c95-a3b3-a8a0dc9f68da" providerId="ADAL" clId="{4219D885-C3A3-B246-9809-061715B5E4E6}" dt="2023-12-04T21:39:37.734" v="6906" actId="478"/>
          <ac:spMkLst>
            <pc:docMk/>
            <pc:sldMk cId="2553696688" sldId="274"/>
            <ac:spMk id="73" creationId="{582AF0ED-9CE4-CB72-E3EE-3D35FC885878}"/>
          </ac:spMkLst>
        </pc:spChg>
        <pc:spChg chg="add del mod">
          <ac:chgData name="Binita Gupta (binitag)" userId="2e1667b5-636b-4c95-a3b3-a8a0dc9f68da" providerId="ADAL" clId="{4219D885-C3A3-B246-9809-061715B5E4E6}" dt="2023-12-04T21:39:37.734" v="6906" actId="478"/>
          <ac:spMkLst>
            <pc:docMk/>
            <pc:sldMk cId="2553696688" sldId="274"/>
            <ac:spMk id="74" creationId="{771A5A72-B93E-3461-33C1-5D96D1D53CDB}"/>
          </ac:spMkLst>
        </pc:spChg>
        <pc:spChg chg="add del mod">
          <ac:chgData name="Binita Gupta (binitag)" userId="2e1667b5-636b-4c95-a3b3-a8a0dc9f68da" providerId="ADAL" clId="{4219D885-C3A3-B246-9809-061715B5E4E6}" dt="2023-12-04T21:39:37.734" v="6906" actId="478"/>
          <ac:spMkLst>
            <pc:docMk/>
            <pc:sldMk cId="2553696688" sldId="274"/>
            <ac:spMk id="75" creationId="{BFEF2C7D-B3F2-1170-4A15-79407035B90A}"/>
          </ac:spMkLst>
        </pc:spChg>
        <pc:spChg chg="add del mod">
          <ac:chgData name="Binita Gupta (binitag)" userId="2e1667b5-636b-4c95-a3b3-a8a0dc9f68da" providerId="ADAL" clId="{4219D885-C3A3-B246-9809-061715B5E4E6}" dt="2023-12-04T21:39:37.734" v="6906" actId="478"/>
          <ac:spMkLst>
            <pc:docMk/>
            <pc:sldMk cId="2553696688" sldId="274"/>
            <ac:spMk id="80" creationId="{8C5DC44C-5ED5-9A02-3FC8-AB31A1E10C83}"/>
          </ac:spMkLst>
        </pc:spChg>
        <pc:spChg chg="add mod">
          <ac:chgData name="Binita Gupta (binitag)" userId="2e1667b5-636b-4c95-a3b3-a8a0dc9f68da" providerId="ADAL" clId="{4219D885-C3A3-B246-9809-061715B5E4E6}" dt="2023-12-13T20:25:15.724" v="20950" actId="1076"/>
          <ac:spMkLst>
            <pc:docMk/>
            <pc:sldMk cId="2553696688" sldId="274"/>
            <ac:spMk id="81" creationId="{EF8EBC8F-6DAD-009D-3BFD-438BF84DE133}"/>
          </ac:spMkLst>
        </pc:spChg>
        <pc:spChg chg="add mod">
          <ac:chgData name="Binita Gupta (binitag)" userId="2e1667b5-636b-4c95-a3b3-a8a0dc9f68da" providerId="ADAL" clId="{4219D885-C3A3-B246-9809-061715B5E4E6}" dt="2023-12-13T20:25:15.724" v="20950" actId="1076"/>
          <ac:spMkLst>
            <pc:docMk/>
            <pc:sldMk cId="2553696688" sldId="274"/>
            <ac:spMk id="82" creationId="{1EC74D80-5374-6636-E09F-0AD1F4E1BAC4}"/>
          </ac:spMkLst>
        </pc:spChg>
        <pc:spChg chg="add mod">
          <ac:chgData name="Binita Gupta (binitag)" userId="2e1667b5-636b-4c95-a3b3-a8a0dc9f68da" providerId="ADAL" clId="{4219D885-C3A3-B246-9809-061715B5E4E6}" dt="2023-12-13T20:25:15.724" v="20950" actId="1076"/>
          <ac:spMkLst>
            <pc:docMk/>
            <pc:sldMk cId="2553696688" sldId="274"/>
            <ac:spMk id="83" creationId="{EE90EA61-B57A-2289-0F8F-9440F06E055A}"/>
          </ac:spMkLst>
        </pc:spChg>
        <pc:spChg chg="add mod">
          <ac:chgData name="Binita Gupta (binitag)" userId="2e1667b5-636b-4c95-a3b3-a8a0dc9f68da" providerId="ADAL" clId="{4219D885-C3A3-B246-9809-061715B5E4E6}" dt="2023-12-13T20:25:15.724" v="20950" actId="1076"/>
          <ac:spMkLst>
            <pc:docMk/>
            <pc:sldMk cId="2553696688" sldId="274"/>
            <ac:spMk id="84" creationId="{181D715B-2C08-398B-FF70-561200652B1D}"/>
          </ac:spMkLst>
        </pc:spChg>
        <pc:spChg chg="add mod">
          <ac:chgData name="Binita Gupta (binitag)" userId="2e1667b5-636b-4c95-a3b3-a8a0dc9f68da" providerId="ADAL" clId="{4219D885-C3A3-B246-9809-061715B5E4E6}" dt="2023-12-13T20:25:15.724" v="20950" actId="1076"/>
          <ac:spMkLst>
            <pc:docMk/>
            <pc:sldMk cId="2553696688" sldId="274"/>
            <ac:spMk id="85" creationId="{7F3B481E-6126-B815-92DC-8F83A8367172}"/>
          </ac:spMkLst>
        </pc:spChg>
        <pc:spChg chg="add mod">
          <ac:chgData name="Binita Gupta (binitag)" userId="2e1667b5-636b-4c95-a3b3-a8a0dc9f68da" providerId="ADAL" clId="{4219D885-C3A3-B246-9809-061715B5E4E6}" dt="2023-12-13T20:25:15.724" v="20950" actId="1076"/>
          <ac:spMkLst>
            <pc:docMk/>
            <pc:sldMk cId="2553696688" sldId="274"/>
            <ac:spMk id="86" creationId="{455AC6A5-D13F-70BA-BC63-373385953EE0}"/>
          </ac:spMkLst>
        </pc:spChg>
        <pc:spChg chg="add mod">
          <ac:chgData name="Binita Gupta (binitag)" userId="2e1667b5-636b-4c95-a3b3-a8a0dc9f68da" providerId="ADAL" clId="{4219D885-C3A3-B246-9809-061715B5E4E6}" dt="2023-12-13T20:25:15.724" v="20950" actId="1076"/>
          <ac:spMkLst>
            <pc:docMk/>
            <pc:sldMk cId="2553696688" sldId="274"/>
            <ac:spMk id="87" creationId="{2419FE33-96C6-2C58-2CF7-840D8035B069}"/>
          </ac:spMkLst>
        </pc:spChg>
        <pc:spChg chg="add mod">
          <ac:chgData name="Binita Gupta (binitag)" userId="2e1667b5-636b-4c95-a3b3-a8a0dc9f68da" providerId="ADAL" clId="{4219D885-C3A3-B246-9809-061715B5E4E6}" dt="2023-12-13T20:25:15.724" v="20950" actId="1076"/>
          <ac:spMkLst>
            <pc:docMk/>
            <pc:sldMk cId="2553696688" sldId="274"/>
            <ac:spMk id="88" creationId="{EF3FAD52-C19F-58E1-062C-4CB6E8125E20}"/>
          </ac:spMkLst>
        </pc:spChg>
        <pc:spChg chg="add mod">
          <ac:chgData name="Binita Gupta (binitag)" userId="2e1667b5-636b-4c95-a3b3-a8a0dc9f68da" providerId="ADAL" clId="{4219D885-C3A3-B246-9809-061715B5E4E6}" dt="2023-12-13T20:25:15.724" v="20950" actId="1076"/>
          <ac:spMkLst>
            <pc:docMk/>
            <pc:sldMk cId="2553696688" sldId="274"/>
            <ac:spMk id="89" creationId="{1237F355-1B71-6543-DE02-DB7E6C14F613}"/>
          </ac:spMkLst>
        </pc:spChg>
        <pc:spChg chg="add mod">
          <ac:chgData name="Binita Gupta (binitag)" userId="2e1667b5-636b-4c95-a3b3-a8a0dc9f68da" providerId="ADAL" clId="{4219D885-C3A3-B246-9809-061715B5E4E6}" dt="2023-12-13T20:25:15.724" v="20950" actId="1076"/>
          <ac:spMkLst>
            <pc:docMk/>
            <pc:sldMk cId="2553696688" sldId="274"/>
            <ac:spMk id="90" creationId="{7ECD608F-DE00-C10B-8F5F-44B915CC9590}"/>
          </ac:spMkLst>
        </pc:spChg>
        <pc:spChg chg="add mod">
          <ac:chgData name="Binita Gupta (binitag)" userId="2e1667b5-636b-4c95-a3b3-a8a0dc9f68da" providerId="ADAL" clId="{4219D885-C3A3-B246-9809-061715B5E4E6}" dt="2023-12-13T20:25:15.724" v="20950" actId="1076"/>
          <ac:spMkLst>
            <pc:docMk/>
            <pc:sldMk cId="2553696688" sldId="274"/>
            <ac:spMk id="91" creationId="{755AC7EB-86FA-5351-7198-A316C6955FCC}"/>
          </ac:spMkLst>
        </pc:spChg>
        <pc:spChg chg="add mod">
          <ac:chgData name="Binita Gupta (binitag)" userId="2e1667b5-636b-4c95-a3b3-a8a0dc9f68da" providerId="ADAL" clId="{4219D885-C3A3-B246-9809-061715B5E4E6}" dt="2023-12-13T20:25:15.724" v="20950" actId="1076"/>
          <ac:spMkLst>
            <pc:docMk/>
            <pc:sldMk cId="2553696688" sldId="274"/>
            <ac:spMk id="92" creationId="{D48AF4CB-797E-AFDF-84CE-0156ABD962FD}"/>
          </ac:spMkLst>
        </pc:spChg>
        <pc:spChg chg="add mod">
          <ac:chgData name="Binita Gupta (binitag)" userId="2e1667b5-636b-4c95-a3b3-a8a0dc9f68da" providerId="ADAL" clId="{4219D885-C3A3-B246-9809-061715B5E4E6}" dt="2023-12-13T20:25:15.724" v="20950" actId="1076"/>
          <ac:spMkLst>
            <pc:docMk/>
            <pc:sldMk cId="2553696688" sldId="274"/>
            <ac:spMk id="93" creationId="{86AF9E28-0B87-6B74-AF47-D8E35A3D800C}"/>
          </ac:spMkLst>
        </pc:spChg>
        <pc:spChg chg="add mod">
          <ac:chgData name="Binita Gupta (binitag)" userId="2e1667b5-636b-4c95-a3b3-a8a0dc9f68da" providerId="ADAL" clId="{4219D885-C3A3-B246-9809-061715B5E4E6}" dt="2023-12-13T20:25:15.724" v="20950" actId="1076"/>
          <ac:spMkLst>
            <pc:docMk/>
            <pc:sldMk cId="2553696688" sldId="274"/>
            <ac:spMk id="100" creationId="{962DDB5B-6F6F-D389-546A-2F738FB8DD3B}"/>
          </ac:spMkLst>
        </pc:spChg>
        <pc:spChg chg="add mod">
          <ac:chgData name="Binita Gupta (binitag)" userId="2e1667b5-636b-4c95-a3b3-a8a0dc9f68da" providerId="ADAL" clId="{4219D885-C3A3-B246-9809-061715B5E4E6}" dt="2023-12-13T20:25:15.724" v="20950" actId="1076"/>
          <ac:spMkLst>
            <pc:docMk/>
            <pc:sldMk cId="2553696688" sldId="274"/>
            <ac:spMk id="101" creationId="{DB03D814-2FB7-7D0D-3073-57FC5FA05168}"/>
          </ac:spMkLst>
        </pc:spChg>
        <pc:spChg chg="add mod">
          <ac:chgData name="Binita Gupta (binitag)" userId="2e1667b5-636b-4c95-a3b3-a8a0dc9f68da" providerId="ADAL" clId="{4219D885-C3A3-B246-9809-061715B5E4E6}" dt="2023-12-13T20:25:15.724" v="20950" actId="1076"/>
          <ac:spMkLst>
            <pc:docMk/>
            <pc:sldMk cId="2553696688" sldId="274"/>
            <ac:spMk id="102" creationId="{3B8000D2-9874-E690-FDF0-427959C19AD1}"/>
          </ac:spMkLst>
        </pc:spChg>
        <pc:spChg chg="add mod">
          <ac:chgData name="Binita Gupta (binitag)" userId="2e1667b5-636b-4c95-a3b3-a8a0dc9f68da" providerId="ADAL" clId="{4219D885-C3A3-B246-9809-061715B5E4E6}" dt="2023-12-13T20:25:15.724" v="20950" actId="1076"/>
          <ac:spMkLst>
            <pc:docMk/>
            <pc:sldMk cId="2553696688" sldId="274"/>
            <ac:spMk id="103" creationId="{5AC45695-2C54-D24F-3C05-2B054BC707A0}"/>
          </ac:spMkLst>
        </pc:spChg>
        <pc:spChg chg="add mod">
          <ac:chgData name="Binita Gupta (binitag)" userId="2e1667b5-636b-4c95-a3b3-a8a0dc9f68da" providerId="ADAL" clId="{4219D885-C3A3-B246-9809-061715B5E4E6}" dt="2023-12-13T20:25:15.724" v="20950" actId="1076"/>
          <ac:spMkLst>
            <pc:docMk/>
            <pc:sldMk cId="2553696688" sldId="274"/>
            <ac:spMk id="108" creationId="{BDA90E5C-5388-E4A2-C0BF-D67C31628354}"/>
          </ac:spMkLst>
        </pc:spChg>
        <pc:spChg chg="add mod">
          <ac:chgData name="Binita Gupta (binitag)" userId="2e1667b5-636b-4c95-a3b3-a8a0dc9f68da" providerId="ADAL" clId="{4219D885-C3A3-B246-9809-061715B5E4E6}" dt="2023-12-13T20:25:15.724" v="20950" actId="1076"/>
          <ac:spMkLst>
            <pc:docMk/>
            <pc:sldMk cId="2553696688" sldId="274"/>
            <ac:spMk id="109" creationId="{A7C6D08F-F71E-90D4-348C-7A083378E5D7}"/>
          </ac:spMkLst>
        </pc:spChg>
        <pc:spChg chg="add mod">
          <ac:chgData name="Binita Gupta (binitag)" userId="2e1667b5-636b-4c95-a3b3-a8a0dc9f68da" providerId="ADAL" clId="{4219D885-C3A3-B246-9809-061715B5E4E6}" dt="2023-12-13T20:25:15.724" v="20950" actId="1076"/>
          <ac:spMkLst>
            <pc:docMk/>
            <pc:sldMk cId="2553696688" sldId="274"/>
            <ac:spMk id="110" creationId="{061E9FAF-063B-4BD5-7D42-48A8422CB202}"/>
          </ac:spMkLst>
        </pc:spChg>
        <pc:spChg chg="add mod">
          <ac:chgData name="Binita Gupta (binitag)" userId="2e1667b5-636b-4c95-a3b3-a8a0dc9f68da" providerId="ADAL" clId="{4219D885-C3A3-B246-9809-061715B5E4E6}" dt="2023-12-13T20:25:15.724" v="20950" actId="1076"/>
          <ac:spMkLst>
            <pc:docMk/>
            <pc:sldMk cId="2553696688" sldId="274"/>
            <ac:spMk id="111" creationId="{FED578B6-36DA-8307-0BE3-F14C3BBFD090}"/>
          </ac:spMkLst>
        </pc:spChg>
        <pc:spChg chg="add mod">
          <ac:chgData name="Binita Gupta (binitag)" userId="2e1667b5-636b-4c95-a3b3-a8a0dc9f68da" providerId="ADAL" clId="{4219D885-C3A3-B246-9809-061715B5E4E6}" dt="2023-12-13T20:25:15.724" v="20950" actId="1076"/>
          <ac:spMkLst>
            <pc:docMk/>
            <pc:sldMk cId="2553696688" sldId="274"/>
            <ac:spMk id="112" creationId="{65A4EEC9-4448-3BE1-893F-D201E8E2DA19}"/>
          </ac:spMkLst>
        </pc:spChg>
        <pc:spChg chg="add mod">
          <ac:chgData name="Binita Gupta (binitag)" userId="2e1667b5-636b-4c95-a3b3-a8a0dc9f68da" providerId="ADAL" clId="{4219D885-C3A3-B246-9809-061715B5E4E6}" dt="2023-12-13T20:25:15.724" v="20950" actId="1076"/>
          <ac:spMkLst>
            <pc:docMk/>
            <pc:sldMk cId="2553696688" sldId="274"/>
            <ac:spMk id="117" creationId="{91DAF5DB-2ACE-A015-EA16-879E76C222B5}"/>
          </ac:spMkLst>
        </pc:spChg>
        <pc:cxnChg chg="add del mod">
          <ac:chgData name="Binita Gupta (binitag)" userId="2e1667b5-636b-4c95-a3b3-a8a0dc9f68da" providerId="ADAL" clId="{4219D885-C3A3-B246-9809-061715B5E4E6}" dt="2023-12-04T21:39:33.608" v="6904" actId="478"/>
          <ac:cxnSpMkLst>
            <pc:docMk/>
            <pc:sldMk cId="2553696688" sldId="274"/>
            <ac:cxnSpMk id="20" creationId="{0322AD1E-A76E-A2AE-C03F-833532A4D82F}"/>
          </ac:cxnSpMkLst>
        </pc:cxnChg>
        <pc:cxnChg chg="add del mod">
          <ac:chgData name="Binita Gupta (binitag)" userId="2e1667b5-636b-4c95-a3b3-a8a0dc9f68da" providerId="ADAL" clId="{4219D885-C3A3-B246-9809-061715B5E4E6}" dt="2023-12-04T21:39:33.608" v="6904" actId="478"/>
          <ac:cxnSpMkLst>
            <pc:docMk/>
            <pc:sldMk cId="2553696688" sldId="274"/>
            <ac:cxnSpMk id="21" creationId="{039ABBA0-E629-F42A-53C8-6926597F8A43}"/>
          </ac:cxnSpMkLst>
        </pc:cxnChg>
        <pc:cxnChg chg="add del mod">
          <ac:chgData name="Binita Gupta (binitag)" userId="2e1667b5-636b-4c95-a3b3-a8a0dc9f68da" providerId="ADAL" clId="{4219D885-C3A3-B246-9809-061715B5E4E6}" dt="2023-12-04T21:39:33.608" v="6904" actId="478"/>
          <ac:cxnSpMkLst>
            <pc:docMk/>
            <pc:sldMk cId="2553696688" sldId="274"/>
            <ac:cxnSpMk id="22" creationId="{25707BBB-AAB7-BE84-3B3C-39570724C134}"/>
          </ac:cxnSpMkLst>
        </pc:cxnChg>
        <pc:cxnChg chg="add del mod">
          <ac:chgData name="Binita Gupta (binitag)" userId="2e1667b5-636b-4c95-a3b3-a8a0dc9f68da" providerId="ADAL" clId="{4219D885-C3A3-B246-9809-061715B5E4E6}" dt="2023-12-04T21:39:33.608" v="6904" actId="478"/>
          <ac:cxnSpMkLst>
            <pc:docMk/>
            <pc:sldMk cId="2553696688" sldId="274"/>
            <ac:cxnSpMk id="23" creationId="{098438A2-FFC9-0B11-1C69-3D2AE807FA79}"/>
          </ac:cxnSpMkLst>
        </pc:cxnChg>
        <pc:cxnChg chg="add mod">
          <ac:chgData name="Binita Gupta (binitag)" userId="2e1667b5-636b-4c95-a3b3-a8a0dc9f68da" providerId="ADAL" clId="{4219D885-C3A3-B246-9809-061715B5E4E6}" dt="2023-12-13T22:32:05.093" v="21903" actId="14100"/>
          <ac:cxnSpMkLst>
            <pc:docMk/>
            <pc:sldMk cId="2553696688" sldId="274"/>
            <ac:cxnSpMk id="24" creationId="{5E2416AF-C6D4-3EA5-59F4-5CFD86AE5DED}"/>
          </ac:cxnSpMkLst>
        </pc:cxnChg>
        <pc:cxnChg chg="add del mod">
          <ac:chgData name="Binita Gupta (binitag)" userId="2e1667b5-636b-4c95-a3b3-a8a0dc9f68da" providerId="ADAL" clId="{4219D885-C3A3-B246-9809-061715B5E4E6}" dt="2023-12-04T21:39:33.608" v="6904" actId="478"/>
          <ac:cxnSpMkLst>
            <pc:docMk/>
            <pc:sldMk cId="2553696688" sldId="274"/>
            <ac:cxnSpMk id="24" creationId="{76675646-B056-97F3-A68F-2B00D92FF33F}"/>
          </ac:cxnSpMkLst>
        </pc:cxnChg>
        <pc:cxnChg chg="add del mod">
          <ac:chgData name="Binita Gupta (binitag)" userId="2e1667b5-636b-4c95-a3b3-a8a0dc9f68da" providerId="ADAL" clId="{4219D885-C3A3-B246-9809-061715B5E4E6}" dt="2023-12-04T21:39:33.608" v="6904" actId="478"/>
          <ac:cxnSpMkLst>
            <pc:docMk/>
            <pc:sldMk cId="2553696688" sldId="274"/>
            <ac:cxnSpMk id="25" creationId="{37ACA24C-231A-74C9-2598-E0F9501791D6}"/>
          </ac:cxnSpMkLst>
        </pc:cxnChg>
        <pc:cxnChg chg="add mod">
          <ac:chgData name="Binita Gupta (binitag)" userId="2e1667b5-636b-4c95-a3b3-a8a0dc9f68da" providerId="ADAL" clId="{4219D885-C3A3-B246-9809-061715B5E4E6}" dt="2023-12-13T22:32:07.779" v="21904" actId="14100"/>
          <ac:cxnSpMkLst>
            <pc:docMk/>
            <pc:sldMk cId="2553696688" sldId="274"/>
            <ac:cxnSpMk id="25" creationId="{AF98D47E-C05B-905F-958B-EA8D92859807}"/>
          </ac:cxnSpMkLst>
        </pc:cxnChg>
        <pc:cxnChg chg="add mod">
          <ac:chgData name="Binita Gupta (binitag)" userId="2e1667b5-636b-4c95-a3b3-a8a0dc9f68da" providerId="ADAL" clId="{4219D885-C3A3-B246-9809-061715B5E4E6}" dt="2023-12-13T20:26:14.723" v="20960" actId="1076"/>
          <ac:cxnSpMkLst>
            <pc:docMk/>
            <pc:sldMk cId="2553696688" sldId="274"/>
            <ac:cxnSpMk id="26" creationId="{0035AF25-4CDC-998F-11B0-EDDD6D3A460A}"/>
          </ac:cxnSpMkLst>
        </pc:cxnChg>
        <pc:cxnChg chg="add mod">
          <ac:chgData name="Binita Gupta (binitag)" userId="2e1667b5-636b-4c95-a3b3-a8a0dc9f68da" providerId="ADAL" clId="{4219D885-C3A3-B246-9809-061715B5E4E6}" dt="2023-12-13T20:26:14.723" v="20960" actId="1076"/>
          <ac:cxnSpMkLst>
            <pc:docMk/>
            <pc:sldMk cId="2553696688" sldId="274"/>
            <ac:cxnSpMk id="27" creationId="{40DBAB0D-F1CA-8DAA-93A6-026CEA40A379}"/>
          </ac:cxnSpMkLst>
        </pc:cxnChg>
        <pc:cxnChg chg="add mod">
          <ac:chgData name="Binita Gupta (binitag)" userId="2e1667b5-636b-4c95-a3b3-a8a0dc9f68da" providerId="ADAL" clId="{4219D885-C3A3-B246-9809-061715B5E4E6}" dt="2023-12-13T20:26:14.723" v="20960" actId="1076"/>
          <ac:cxnSpMkLst>
            <pc:docMk/>
            <pc:sldMk cId="2553696688" sldId="274"/>
            <ac:cxnSpMk id="28" creationId="{30F6BF8E-4A92-8D64-90DD-3D82D75DF619}"/>
          </ac:cxnSpMkLst>
        </pc:cxnChg>
        <pc:cxnChg chg="add mod">
          <ac:chgData name="Binita Gupta (binitag)" userId="2e1667b5-636b-4c95-a3b3-a8a0dc9f68da" providerId="ADAL" clId="{4219D885-C3A3-B246-9809-061715B5E4E6}" dt="2023-12-13T20:26:14.723" v="20960" actId="1076"/>
          <ac:cxnSpMkLst>
            <pc:docMk/>
            <pc:sldMk cId="2553696688" sldId="274"/>
            <ac:cxnSpMk id="29" creationId="{75F2E732-5BC0-BBFF-0328-6FAFE01AB065}"/>
          </ac:cxnSpMkLst>
        </pc:cxnChg>
        <pc:cxnChg chg="add del mod">
          <ac:chgData name="Binita Gupta (binitag)" userId="2e1667b5-636b-4c95-a3b3-a8a0dc9f68da" providerId="ADAL" clId="{4219D885-C3A3-B246-9809-061715B5E4E6}" dt="2023-12-04T21:39:33.608" v="6904" actId="478"/>
          <ac:cxnSpMkLst>
            <pc:docMk/>
            <pc:sldMk cId="2553696688" sldId="274"/>
            <ac:cxnSpMk id="30" creationId="{003AC593-295A-B5C2-919D-4119393898BA}"/>
          </ac:cxnSpMkLst>
        </pc:cxnChg>
        <pc:cxnChg chg="add del mod">
          <ac:chgData name="Binita Gupta (binitag)" userId="2e1667b5-636b-4c95-a3b3-a8a0dc9f68da" providerId="ADAL" clId="{4219D885-C3A3-B246-9809-061715B5E4E6}" dt="2023-12-04T21:39:33.608" v="6904" actId="478"/>
          <ac:cxnSpMkLst>
            <pc:docMk/>
            <pc:sldMk cId="2553696688" sldId="274"/>
            <ac:cxnSpMk id="31" creationId="{620EB144-0A80-CA94-C4BB-0A0BE4F41F25}"/>
          </ac:cxnSpMkLst>
        </pc:cxnChg>
        <pc:cxnChg chg="add del mod">
          <ac:chgData name="Binita Gupta (binitag)" userId="2e1667b5-636b-4c95-a3b3-a8a0dc9f68da" providerId="ADAL" clId="{4219D885-C3A3-B246-9809-061715B5E4E6}" dt="2023-12-04T21:39:33.608" v="6904" actId="478"/>
          <ac:cxnSpMkLst>
            <pc:docMk/>
            <pc:sldMk cId="2553696688" sldId="274"/>
            <ac:cxnSpMk id="32" creationId="{AF7EE2A0-7251-B22B-811A-B2293B96AF66}"/>
          </ac:cxnSpMkLst>
        </pc:cxnChg>
        <pc:cxnChg chg="add del mod">
          <ac:chgData name="Binita Gupta (binitag)" userId="2e1667b5-636b-4c95-a3b3-a8a0dc9f68da" providerId="ADAL" clId="{4219D885-C3A3-B246-9809-061715B5E4E6}" dt="2023-12-04T21:39:33.608" v="6904" actId="478"/>
          <ac:cxnSpMkLst>
            <pc:docMk/>
            <pc:sldMk cId="2553696688" sldId="274"/>
            <ac:cxnSpMk id="33" creationId="{8D819923-B925-B296-24B6-919B6E1B6248}"/>
          </ac:cxnSpMkLst>
        </pc:cxnChg>
        <pc:cxnChg chg="add mod">
          <ac:chgData name="Binita Gupta (binitag)" userId="2e1667b5-636b-4c95-a3b3-a8a0dc9f68da" providerId="ADAL" clId="{4219D885-C3A3-B246-9809-061715B5E4E6}" dt="2023-12-13T20:26:14.723" v="20960" actId="1076"/>
          <ac:cxnSpMkLst>
            <pc:docMk/>
            <pc:sldMk cId="2553696688" sldId="274"/>
            <ac:cxnSpMk id="34" creationId="{6F8FEDBB-7C3E-DCAC-4DD7-5607E3E3B46C}"/>
          </ac:cxnSpMkLst>
        </pc:cxnChg>
        <pc:cxnChg chg="add mod">
          <ac:chgData name="Binita Gupta (binitag)" userId="2e1667b5-636b-4c95-a3b3-a8a0dc9f68da" providerId="ADAL" clId="{4219D885-C3A3-B246-9809-061715B5E4E6}" dt="2023-12-13T20:26:14.723" v="20960" actId="1076"/>
          <ac:cxnSpMkLst>
            <pc:docMk/>
            <pc:sldMk cId="2553696688" sldId="274"/>
            <ac:cxnSpMk id="35" creationId="{AD4D3DC7-7C05-705E-F06C-16BE4EB94474}"/>
          </ac:cxnSpMkLst>
        </pc:cxnChg>
        <pc:cxnChg chg="add mod">
          <ac:chgData name="Binita Gupta (binitag)" userId="2e1667b5-636b-4c95-a3b3-a8a0dc9f68da" providerId="ADAL" clId="{4219D885-C3A3-B246-9809-061715B5E4E6}" dt="2023-12-13T20:26:14.723" v="20960" actId="1076"/>
          <ac:cxnSpMkLst>
            <pc:docMk/>
            <pc:sldMk cId="2553696688" sldId="274"/>
            <ac:cxnSpMk id="36" creationId="{78E4F70F-2301-2A01-3003-F423084B1781}"/>
          </ac:cxnSpMkLst>
        </pc:cxnChg>
        <pc:cxnChg chg="add mod">
          <ac:chgData name="Binita Gupta (binitag)" userId="2e1667b5-636b-4c95-a3b3-a8a0dc9f68da" providerId="ADAL" clId="{4219D885-C3A3-B246-9809-061715B5E4E6}" dt="2023-12-13T20:26:14.723" v="20960" actId="1076"/>
          <ac:cxnSpMkLst>
            <pc:docMk/>
            <pc:sldMk cId="2553696688" sldId="274"/>
            <ac:cxnSpMk id="37" creationId="{156C1803-25C9-43A7-5B41-C4D1CD2C36D2}"/>
          </ac:cxnSpMkLst>
        </pc:cxnChg>
        <pc:cxnChg chg="add del mod">
          <ac:chgData name="Binita Gupta (binitag)" userId="2e1667b5-636b-4c95-a3b3-a8a0dc9f68da" providerId="ADAL" clId="{4219D885-C3A3-B246-9809-061715B5E4E6}" dt="2023-12-04T21:39:33.608" v="6904" actId="478"/>
          <ac:cxnSpMkLst>
            <pc:docMk/>
            <pc:sldMk cId="2553696688" sldId="274"/>
            <ac:cxnSpMk id="39" creationId="{E1A6520F-D3F5-EFF8-AB8C-DCC0BF9D0DC7}"/>
          </ac:cxnSpMkLst>
        </pc:cxnChg>
        <pc:cxnChg chg="add del mod">
          <ac:chgData name="Binita Gupta (binitag)" userId="2e1667b5-636b-4c95-a3b3-a8a0dc9f68da" providerId="ADAL" clId="{4219D885-C3A3-B246-9809-061715B5E4E6}" dt="2023-12-04T21:39:33.608" v="6904" actId="478"/>
          <ac:cxnSpMkLst>
            <pc:docMk/>
            <pc:sldMk cId="2553696688" sldId="274"/>
            <ac:cxnSpMk id="40" creationId="{99F79653-76C8-E685-98A0-EEFC6A28368D}"/>
          </ac:cxnSpMkLst>
        </pc:cxnChg>
        <pc:cxnChg chg="add del mod">
          <ac:chgData name="Binita Gupta (binitag)" userId="2e1667b5-636b-4c95-a3b3-a8a0dc9f68da" providerId="ADAL" clId="{4219D885-C3A3-B246-9809-061715B5E4E6}" dt="2023-12-04T21:39:33.608" v="6904" actId="478"/>
          <ac:cxnSpMkLst>
            <pc:docMk/>
            <pc:sldMk cId="2553696688" sldId="274"/>
            <ac:cxnSpMk id="41" creationId="{E15852BC-7699-1A7D-84B6-0E1ADBB41F6F}"/>
          </ac:cxnSpMkLst>
        </pc:cxnChg>
        <pc:cxnChg chg="add del mod">
          <ac:chgData name="Binita Gupta (binitag)" userId="2e1667b5-636b-4c95-a3b3-a8a0dc9f68da" providerId="ADAL" clId="{4219D885-C3A3-B246-9809-061715B5E4E6}" dt="2023-12-04T21:39:33.608" v="6904" actId="478"/>
          <ac:cxnSpMkLst>
            <pc:docMk/>
            <pc:sldMk cId="2553696688" sldId="274"/>
            <ac:cxnSpMk id="42" creationId="{D4E963EB-9748-9E11-9996-450CE42A1CDB}"/>
          </ac:cxnSpMkLst>
        </pc:cxnChg>
        <pc:cxnChg chg="add mod">
          <ac:chgData name="Binita Gupta (binitag)" userId="2e1667b5-636b-4c95-a3b3-a8a0dc9f68da" providerId="ADAL" clId="{4219D885-C3A3-B246-9809-061715B5E4E6}" dt="2023-12-13T20:26:14.723" v="20960" actId="1076"/>
          <ac:cxnSpMkLst>
            <pc:docMk/>
            <pc:sldMk cId="2553696688" sldId="274"/>
            <ac:cxnSpMk id="43" creationId="{86CDF1BE-4F1A-AB41-3826-A07D46FF4D09}"/>
          </ac:cxnSpMkLst>
        </pc:cxnChg>
        <pc:cxnChg chg="add mod">
          <ac:chgData name="Binita Gupta (binitag)" userId="2e1667b5-636b-4c95-a3b3-a8a0dc9f68da" providerId="ADAL" clId="{4219D885-C3A3-B246-9809-061715B5E4E6}" dt="2023-12-13T20:26:14.723" v="20960" actId="1076"/>
          <ac:cxnSpMkLst>
            <pc:docMk/>
            <pc:sldMk cId="2553696688" sldId="274"/>
            <ac:cxnSpMk id="44" creationId="{02E514FB-CC2D-58E6-FE54-E89CD141A38F}"/>
          </ac:cxnSpMkLst>
        </pc:cxnChg>
        <pc:cxnChg chg="add mod">
          <ac:chgData name="Binita Gupta (binitag)" userId="2e1667b5-636b-4c95-a3b3-a8a0dc9f68da" providerId="ADAL" clId="{4219D885-C3A3-B246-9809-061715B5E4E6}" dt="2023-12-13T20:26:14.723" v="20960" actId="1076"/>
          <ac:cxnSpMkLst>
            <pc:docMk/>
            <pc:sldMk cId="2553696688" sldId="274"/>
            <ac:cxnSpMk id="45" creationId="{BCF389CE-8A8D-AB2A-8F5B-ED6A8D1C9B85}"/>
          </ac:cxnSpMkLst>
        </pc:cxnChg>
        <pc:cxnChg chg="add mod">
          <ac:chgData name="Binita Gupta (binitag)" userId="2e1667b5-636b-4c95-a3b3-a8a0dc9f68da" providerId="ADAL" clId="{4219D885-C3A3-B246-9809-061715B5E4E6}" dt="2023-12-13T20:26:14.723" v="20960" actId="1076"/>
          <ac:cxnSpMkLst>
            <pc:docMk/>
            <pc:sldMk cId="2553696688" sldId="274"/>
            <ac:cxnSpMk id="46" creationId="{DD676986-7138-C95E-5C5D-A40D27D7FF77}"/>
          </ac:cxnSpMkLst>
        </pc:cxnChg>
        <pc:cxnChg chg="add del mod">
          <ac:chgData name="Binita Gupta (binitag)" userId="2e1667b5-636b-4c95-a3b3-a8a0dc9f68da" providerId="ADAL" clId="{4219D885-C3A3-B246-9809-061715B5E4E6}" dt="2023-12-04T21:39:37.734" v="6906" actId="478"/>
          <ac:cxnSpMkLst>
            <pc:docMk/>
            <pc:sldMk cId="2553696688" sldId="274"/>
            <ac:cxnSpMk id="57" creationId="{0A5721D5-85A9-D740-D0BA-2A0ED04EA891}"/>
          </ac:cxnSpMkLst>
        </pc:cxnChg>
        <pc:cxnChg chg="add del mod">
          <ac:chgData name="Binita Gupta (binitag)" userId="2e1667b5-636b-4c95-a3b3-a8a0dc9f68da" providerId="ADAL" clId="{4219D885-C3A3-B246-9809-061715B5E4E6}" dt="2023-12-04T21:39:37.734" v="6906" actId="478"/>
          <ac:cxnSpMkLst>
            <pc:docMk/>
            <pc:sldMk cId="2553696688" sldId="274"/>
            <ac:cxnSpMk id="58" creationId="{E2A924C2-1C79-EE90-50AE-A51149E9D502}"/>
          </ac:cxnSpMkLst>
        </pc:cxnChg>
        <pc:cxnChg chg="add del mod">
          <ac:chgData name="Binita Gupta (binitag)" userId="2e1667b5-636b-4c95-a3b3-a8a0dc9f68da" providerId="ADAL" clId="{4219D885-C3A3-B246-9809-061715B5E4E6}" dt="2023-12-04T21:39:37.734" v="6906" actId="478"/>
          <ac:cxnSpMkLst>
            <pc:docMk/>
            <pc:sldMk cId="2553696688" sldId="274"/>
            <ac:cxnSpMk id="59" creationId="{35C5CAEA-C4DE-A6CB-B75B-71F086B34981}"/>
          </ac:cxnSpMkLst>
        </pc:cxnChg>
        <pc:cxnChg chg="add del mod">
          <ac:chgData name="Binita Gupta (binitag)" userId="2e1667b5-636b-4c95-a3b3-a8a0dc9f68da" providerId="ADAL" clId="{4219D885-C3A3-B246-9809-061715B5E4E6}" dt="2023-12-04T21:39:37.734" v="6906" actId="478"/>
          <ac:cxnSpMkLst>
            <pc:docMk/>
            <pc:sldMk cId="2553696688" sldId="274"/>
            <ac:cxnSpMk id="60" creationId="{F4ED3758-DF48-BE06-E790-675116987C34}"/>
          </ac:cxnSpMkLst>
        </pc:cxnChg>
        <pc:cxnChg chg="add del mod">
          <ac:chgData name="Binita Gupta (binitag)" userId="2e1667b5-636b-4c95-a3b3-a8a0dc9f68da" providerId="ADAL" clId="{4219D885-C3A3-B246-9809-061715B5E4E6}" dt="2023-12-04T21:39:37.734" v="6906" actId="478"/>
          <ac:cxnSpMkLst>
            <pc:docMk/>
            <pc:sldMk cId="2553696688" sldId="274"/>
            <ac:cxnSpMk id="61" creationId="{605A0108-4875-1A4B-EAEB-7D7C68BCDCF1}"/>
          </ac:cxnSpMkLst>
        </pc:cxnChg>
        <pc:cxnChg chg="add del mod">
          <ac:chgData name="Binita Gupta (binitag)" userId="2e1667b5-636b-4c95-a3b3-a8a0dc9f68da" providerId="ADAL" clId="{4219D885-C3A3-B246-9809-061715B5E4E6}" dt="2023-12-04T21:39:37.734" v="6906" actId="478"/>
          <ac:cxnSpMkLst>
            <pc:docMk/>
            <pc:sldMk cId="2553696688" sldId="274"/>
            <ac:cxnSpMk id="62" creationId="{C3691E9A-B6D7-41F4-8B33-26629D8F76D5}"/>
          </ac:cxnSpMkLst>
        </pc:cxnChg>
        <pc:cxnChg chg="add del mod">
          <ac:chgData name="Binita Gupta (binitag)" userId="2e1667b5-636b-4c95-a3b3-a8a0dc9f68da" providerId="ADAL" clId="{4219D885-C3A3-B246-9809-061715B5E4E6}" dt="2023-12-04T21:39:37.734" v="6906" actId="478"/>
          <ac:cxnSpMkLst>
            <pc:docMk/>
            <pc:sldMk cId="2553696688" sldId="274"/>
            <ac:cxnSpMk id="67" creationId="{54E62BE9-2C57-519E-B679-FEBAF8724CF2}"/>
          </ac:cxnSpMkLst>
        </pc:cxnChg>
        <pc:cxnChg chg="add del mod">
          <ac:chgData name="Binita Gupta (binitag)" userId="2e1667b5-636b-4c95-a3b3-a8a0dc9f68da" providerId="ADAL" clId="{4219D885-C3A3-B246-9809-061715B5E4E6}" dt="2023-12-04T21:39:37.734" v="6906" actId="478"/>
          <ac:cxnSpMkLst>
            <pc:docMk/>
            <pc:sldMk cId="2553696688" sldId="274"/>
            <ac:cxnSpMk id="68" creationId="{10BDE233-2707-CC27-DA40-A476BA5760D5}"/>
          </ac:cxnSpMkLst>
        </pc:cxnChg>
        <pc:cxnChg chg="add del mod">
          <ac:chgData name="Binita Gupta (binitag)" userId="2e1667b5-636b-4c95-a3b3-a8a0dc9f68da" providerId="ADAL" clId="{4219D885-C3A3-B246-9809-061715B5E4E6}" dt="2023-12-04T21:39:37.734" v="6906" actId="478"/>
          <ac:cxnSpMkLst>
            <pc:docMk/>
            <pc:sldMk cId="2553696688" sldId="274"/>
            <ac:cxnSpMk id="69" creationId="{9C81170E-058B-4BE1-3C84-912BDCBCC78F}"/>
          </ac:cxnSpMkLst>
        </pc:cxnChg>
        <pc:cxnChg chg="add del mod">
          <ac:chgData name="Binita Gupta (binitag)" userId="2e1667b5-636b-4c95-a3b3-a8a0dc9f68da" providerId="ADAL" clId="{4219D885-C3A3-B246-9809-061715B5E4E6}" dt="2023-12-04T21:39:37.734" v="6906" actId="478"/>
          <ac:cxnSpMkLst>
            <pc:docMk/>
            <pc:sldMk cId="2553696688" sldId="274"/>
            <ac:cxnSpMk id="70" creationId="{A440474E-9EF9-8DDB-4F2D-F4F404BAED68}"/>
          </ac:cxnSpMkLst>
        </pc:cxnChg>
        <pc:cxnChg chg="add del mod">
          <ac:chgData name="Binita Gupta (binitag)" userId="2e1667b5-636b-4c95-a3b3-a8a0dc9f68da" providerId="ADAL" clId="{4219D885-C3A3-B246-9809-061715B5E4E6}" dt="2023-12-04T21:39:37.734" v="6906" actId="478"/>
          <ac:cxnSpMkLst>
            <pc:docMk/>
            <pc:sldMk cId="2553696688" sldId="274"/>
            <ac:cxnSpMk id="76" creationId="{BE8F47DE-74EE-D188-EE67-8ACF6E960B1E}"/>
          </ac:cxnSpMkLst>
        </pc:cxnChg>
        <pc:cxnChg chg="add del mod">
          <ac:chgData name="Binita Gupta (binitag)" userId="2e1667b5-636b-4c95-a3b3-a8a0dc9f68da" providerId="ADAL" clId="{4219D885-C3A3-B246-9809-061715B5E4E6}" dt="2023-12-04T21:39:37.734" v="6906" actId="478"/>
          <ac:cxnSpMkLst>
            <pc:docMk/>
            <pc:sldMk cId="2553696688" sldId="274"/>
            <ac:cxnSpMk id="77" creationId="{78840781-FFA9-BF01-DA1A-738AB25B501C}"/>
          </ac:cxnSpMkLst>
        </pc:cxnChg>
        <pc:cxnChg chg="add del mod">
          <ac:chgData name="Binita Gupta (binitag)" userId="2e1667b5-636b-4c95-a3b3-a8a0dc9f68da" providerId="ADAL" clId="{4219D885-C3A3-B246-9809-061715B5E4E6}" dt="2023-12-04T21:39:37.734" v="6906" actId="478"/>
          <ac:cxnSpMkLst>
            <pc:docMk/>
            <pc:sldMk cId="2553696688" sldId="274"/>
            <ac:cxnSpMk id="78" creationId="{C43FF381-8241-469D-BB1C-EB99BC78217D}"/>
          </ac:cxnSpMkLst>
        </pc:cxnChg>
        <pc:cxnChg chg="add del mod">
          <ac:chgData name="Binita Gupta (binitag)" userId="2e1667b5-636b-4c95-a3b3-a8a0dc9f68da" providerId="ADAL" clId="{4219D885-C3A3-B246-9809-061715B5E4E6}" dt="2023-12-04T21:39:37.734" v="6906" actId="478"/>
          <ac:cxnSpMkLst>
            <pc:docMk/>
            <pc:sldMk cId="2553696688" sldId="274"/>
            <ac:cxnSpMk id="79" creationId="{FF5D4A2D-0C14-2A7E-A307-B60929587463}"/>
          </ac:cxnSpMkLst>
        </pc:cxnChg>
        <pc:cxnChg chg="add mod">
          <ac:chgData name="Binita Gupta (binitag)" userId="2e1667b5-636b-4c95-a3b3-a8a0dc9f68da" providerId="ADAL" clId="{4219D885-C3A3-B246-9809-061715B5E4E6}" dt="2023-12-13T20:25:15.724" v="20950" actId="1076"/>
          <ac:cxnSpMkLst>
            <pc:docMk/>
            <pc:sldMk cId="2553696688" sldId="274"/>
            <ac:cxnSpMk id="94" creationId="{179A6E26-04AD-153A-43C3-F9D4E050ED37}"/>
          </ac:cxnSpMkLst>
        </pc:cxnChg>
        <pc:cxnChg chg="add mod">
          <ac:chgData name="Binita Gupta (binitag)" userId="2e1667b5-636b-4c95-a3b3-a8a0dc9f68da" providerId="ADAL" clId="{4219D885-C3A3-B246-9809-061715B5E4E6}" dt="2023-12-13T20:25:15.724" v="20950" actId="1076"/>
          <ac:cxnSpMkLst>
            <pc:docMk/>
            <pc:sldMk cId="2553696688" sldId="274"/>
            <ac:cxnSpMk id="95" creationId="{37099E67-5FB7-128F-FCCB-D8CE109A1DBC}"/>
          </ac:cxnSpMkLst>
        </pc:cxnChg>
        <pc:cxnChg chg="add mod">
          <ac:chgData name="Binita Gupta (binitag)" userId="2e1667b5-636b-4c95-a3b3-a8a0dc9f68da" providerId="ADAL" clId="{4219D885-C3A3-B246-9809-061715B5E4E6}" dt="2023-12-13T20:25:15.724" v="20950" actId="1076"/>
          <ac:cxnSpMkLst>
            <pc:docMk/>
            <pc:sldMk cId="2553696688" sldId="274"/>
            <ac:cxnSpMk id="96" creationId="{F743507D-7DAA-9F9A-5CAC-E6071EEC2A60}"/>
          </ac:cxnSpMkLst>
        </pc:cxnChg>
        <pc:cxnChg chg="add mod">
          <ac:chgData name="Binita Gupta (binitag)" userId="2e1667b5-636b-4c95-a3b3-a8a0dc9f68da" providerId="ADAL" clId="{4219D885-C3A3-B246-9809-061715B5E4E6}" dt="2023-12-13T20:25:15.724" v="20950" actId="1076"/>
          <ac:cxnSpMkLst>
            <pc:docMk/>
            <pc:sldMk cId="2553696688" sldId="274"/>
            <ac:cxnSpMk id="97" creationId="{33546F71-E09D-02B3-15DB-BF29E076250D}"/>
          </ac:cxnSpMkLst>
        </pc:cxnChg>
        <pc:cxnChg chg="add mod">
          <ac:chgData name="Binita Gupta (binitag)" userId="2e1667b5-636b-4c95-a3b3-a8a0dc9f68da" providerId="ADAL" clId="{4219D885-C3A3-B246-9809-061715B5E4E6}" dt="2023-12-13T20:25:15.724" v="20950" actId="1076"/>
          <ac:cxnSpMkLst>
            <pc:docMk/>
            <pc:sldMk cId="2553696688" sldId="274"/>
            <ac:cxnSpMk id="98" creationId="{9DD77CA0-E47B-631F-F929-765FA7CF5478}"/>
          </ac:cxnSpMkLst>
        </pc:cxnChg>
        <pc:cxnChg chg="add mod">
          <ac:chgData name="Binita Gupta (binitag)" userId="2e1667b5-636b-4c95-a3b3-a8a0dc9f68da" providerId="ADAL" clId="{4219D885-C3A3-B246-9809-061715B5E4E6}" dt="2023-12-13T20:25:15.724" v="20950" actId="1076"/>
          <ac:cxnSpMkLst>
            <pc:docMk/>
            <pc:sldMk cId="2553696688" sldId="274"/>
            <ac:cxnSpMk id="99" creationId="{6C71370A-4F0D-444B-F970-04D95E76913E}"/>
          </ac:cxnSpMkLst>
        </pc:cxnChg>
        <pc:cxnChg chg="add mod">
          <ac:chgData name="Binita Gupta (binitag)" userId="2e1667b5-636b-4c95-a3b3-a8a0dc9f68da" providerId="ADAL" clId="{4219D885-C3A3-B246-9809-061715B5E4E6}" dt="2023-12-13T20:25:15.724" v="20950" actId="1076"/>
          <ac:cxnSpMkLst>
            <pc:docMk/>
            <pc:sldMk cId="2553696688" sldId="274"/>
            <ac:cxnSpMk id="104" creationId="{D947044B-03A4-80A9-9E6B-551FF0B6F6A3}"/>
          </ac:cxnSpMkLst>
        </pc:cxnChg>
        <pc:cxnChg chg="add mod">
          <ac:chgData name="Binita Gupta (binitag)" userId="2e1667b5-636b-4c95-a3b3-a8a0dc9f68da" providerId="ADAL" clId="{4219D885-C3A3-B246-9809-061715B5E4E6}" dt="2023-12-13T20:25:15.724" v="20950" actId="1076"/>
          <ac:cxnSpMkLst>
            <pc:docMk/>
            <pc:sldMk cId="2553696688" sldId="274"/>
            <ac:cxnSpMk id="105" creationId="{34A85A33-3012-633D-FCCD-87AF92168CEB}"/>
          </ac:cxnSpMkLst>
        </pc:cxnChg>
        <pc:cxnChg chg="add mod">
          <ac:chgData name="Binita Gupta (binitag)" userId="2e1667b5-636b-4c95-a3b3-a8a0dc9f68da" providerId="ADAL" clId="{4219D885-C3A3-B246-9809-061715B5E4E6}" dt="2023-12-13T20:25:15.724" v="20950" actId="1076"/>
          <ac:cxnSpMkLst>
            <pc:docMk/>
            <pc:sldMk cId="2553696688" sldId="274"/>
            <ac:cxnSpMk id="106" creationId="{B85C9DEB-3BC8-BBFF-C008-5863B36FDE00}"/>
          </ac:cxnSpMkLst>
        </pc:cxnChg>
        <pc:cxnChg chg="add mod">
          <ac:chgData name="Binita Gupta (binitag)" userId="2e1667b5-636b-4c95-a3b3-a8a0dc9f68da" providerId="ADAL" clId="{4219D885-C3A3-B246-9809-061715B5E4E6}" dt="2023-12-13T20:25:15.724" v="20950" actId="1076"/>
          <ac:cxnSpMkLst>
            <pc:docMk/>
            <pc:sldMk cId="2553696688" sldId="274"/>
            <ac:cxnSpMk id="107" creationId="{4A5B74D5-55A2-BEB4-BA38-201CA4247532}"/>
          </ac:cxnSpMkLst>
        </pc:cxnChg>
        <pc:cxnChg chg="add mod">
          <ac:chgData name="Binita Gupta (binitag)" userId="2e1667b5-636b-4c95-a3b3-a8a0dc9f68da" providerId="ADAL" clId="{4219D885-C3A3-B246-9809-061715B5E4E6}" dt="2023-12-13T20:25:15.724" v="20950" actId="1076"/>
          <ac:cxnSpMkLst>
            <pc:docMk/>
            <pc:sldMk cId="2553696688" sldId="274"/>
            <ac:cxnSpMk id="113" creationId="{15732306-5ADD-192D-F886-D9337A7F8211}"/>
          </ac:cxnSpMkLst>
        </pc:cxnChg>
        <pc:cxnChg chg="add mod">
          <ac:chgData name="Binita Gupta (binitag)" userId="2e1667b5-636b-4c95-a3b3-a8a0dc9f68da" providerId="ADAL" clId="{4219D885-C3A3-B246-9809-061715B5E4E6}" dt="2023-12-13T20:25:15.724" v="20950" actId="1076"/>
          <ac:cxnSpMkLst>
            <pc:docMk/>
            <pc:sldMk cId="2553696688" sldId="274"/>
            <ac:cxnSpMk id="114" creationId="{257AA6D5-3341-55A4-3E93-961CE922BA40}"/>
          </ac:cxnSpMkLst>
        </pc:cxnChg>
        <pc:cxnChg chg="add mod">
          <ac:chgData name="Binita Gupta (binitag)" userId="2e1667b5-636b-4c95-a3b3-a8a0dc9f68da" providerId="ADAL" clId="{4219D885-C3A3-B246-9809-061715B5E4E6}" dt="2023-12-13T20:25:15.724" v="20950" actId="1076"/>
          <ac:cxnSpMkLst>
            <pc:docMk/>
            <pc:sldMk cId="2553696688" sldId="274"/>
            <ac:cxnSpMk id="115" creationId="{80955474-A34E-AD0E-813F-5F03FDEE6198}"/>
          </ac:cxnSpMkLst>
        </pc:cxnChg>
        <pc:cxnChg chg="add mod">
          <ac:chgData name="Binita Gupta (binitag)" userId="2e1667b5-636b-4c95-a3b3-a8a0dc9f68da" providerId="ADAL" clId="{4219D885-C3A3-B246-9809-061715B5E4E6}" dt="2023-12-13T20:25:15.724" v="20950" actId="1076"/>
          <ac:cxnSpMkLst>
            <pc:docMk/>
            <pc:sldMk cId="2553696688" sldId="274"/>
            <ac:cxnSpMk id="116" creationId="{4D3D147B-32AA-C90B-2324-2B819F0E0C77}"/>
          </ac:cxnSpMkLst>
        </pc:cxnChg>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pChg chg="add del mod">
          <ac:chgData name="Binita Gupta (binitag)" userId="2e1667b5-636b-4c95-a3b3-a8a0dc9f68da" providerId="ADAL" clId="{4219D885-C3A3-B246-9809-061715B5E4E6}" dt="2023-12-04T22:43:04.429" v="8503"/>
          <ac:spMkLst>
            <pc:docMk/>
            <pc:sldMk cId="1075417426" sldId="276"/>
            <ac:spMk id="2" creationId="{77B902B2-0F1A-7654-5DEF-2F86CB47F951}"/>
          </ac:spMkLst>
        </pc:spChg>
        <pc:spChg chg="add del mod">
          <ac:chgData name="Binita Gupta (binitag)" userId="2e1667b5-636b-4c95-a3b3-a8a0dc9f68da" providerId="ADAL" clId="{4219D885-C3A3-B246-9809-061715B5E4E6}" dt="2023-12-04T22:43:04.429" v="8503"/>
          <ac:spMkLst>
            <pc:docMk/>
            <pc:sldMk cId="1075417426" sldId="276"/>
            <ac:spMk id="3" creationId="{2BA2760E-7D0B-DD2F-2A8D-BE460C976A25}"/>
          </ac:spMkLst>
        </pc:spChg>
        <pc:spChg chg="mod ord">
          <ac:chgData name="Binita Gupta (binitag)" userId="2e1667b5-636b-4c95-a3b3-a8a0dc9f68da" providerId="ADAL" clId="{4219D885-C3A3-B246-9809-061715B5E4E6}" dt="2023-12-04T22:43:11.266" v="8506" actId="26606"/>
          <ac:spMkLst>
            <pc:docMk/>
            <pc:sldMk cId="1075417426" sldId="276"/>
            <ac:spMk id="4"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5"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6" creationId="{00000000-0000-0000-0000-000000000000}"/>
          </ac:spMkLst>
        </pc:spChg>
        <pc:spChg chg="add del mod">
          <ac:chgData name="Binita Gupta (binitag)" userId="2e1667b5-636b-4c95-a3b3-a8a0dc9f68da" providerId="ADAL" clId="{4219D885-C3A3-B246-9809-061715B5E4E6}" dt="2023-12-04T22:43:04.429" v="8503"/>
          <ac:spMkLst>
            <pc:docMk/>
            <pc:sldMk cId="1075417426" sldId="276"/>
            <ac:spMk id="7" creationId="{547F1F33-4B87-D39F-19C6-F6EF98C2ABB5}"/>
          </ac:spMkLst>
        </pc:spChg>
        <pc:spChg chg="add del mod">
          <ac:chgData name="Binita Gupta (binitag)" userId="2e1667b5-636b-4c95-a3b3-a8a0dc9f68da" providerId="ADAL" clId="{4219D885-C3A3-B246-9809-061715B5E4E6}" dt="2023-12-04T22:43:04.429" v="8503"/>
          <ac:spMkLst>
            <pc:docMk/>
            <pc:sldMk cId="1075417426" sldId="276"/>
            <ac:spMk id="8" creationId="{9DD01E57-45C4-8724-C087-E1AED201AD39}"/>
          </ac:spMkLst>
        </pc:spChg>
        <pc:spChg chg="add del mod">
          <ac:chgData name="Binita Gupta (binitag)" userId="2e1667b5-636b-4c95-a3b3-a8a0dc9f68da" providerId="ADAL" clId="{4219D885-C3A3-B246-9809-061715B5E4E6}" dt="2023-12-04T22:43:04.429" v="8503"/>
          <ac:spMkLst>
            <pc:docMk/>
            <pc:sldMk cId="1075417426" sldId="276"/>
            <ac:spMk id="9" creationId="{1E58464B-2A19-C069-43F0-EEA026F9C74D}"/>
          </ac:spMkLst>
        </pc:spChg>
        <pc:spChg chg="add del mod">
          <ac:chgData name="Binita Gupta (binitag)" userId="2e1667b5-636b-4c95-a3b3-a8a0dc9f68da" providerId="ADAL" clId="{4219D885-C3A3-B246-9809-061715B5E4E6}" dt="2023-12-04T22:43:04.429" v="8503"/>
          <ac:spMkLst>
            <pc:docMk/>
            <pc:sldMk cId="1075417426" sldId="276"/>
            <ac:spMk id="10" creationId="{15F4723D-C2EC-4A72-F4B7-DA02965CE0C6}"/>
          </ac:spMkLst>
        </pc:spChg>
        <pc:spChg chg="add del mod">
          <ac:chgData name="Binita Gupta (binitag)" userId="2e1667b5-636b-4c95-a3b3-a8a0dc9f68da" providerId="ADAL" clId="{4219D885-C3A3-B246-9809-061715B5E4E6}" dt="2023-12-04T22:43:04.429" v="8503"/>
          <ac:spMkLst>
            <pc:docMk/>
            <pc:sldMk cId="1075417426" sldId="276"/>
            <ac:spMk id="11" creationId="{478D112C-6F44-866F-DF98-9D7E86CA50BD}"/>
          </ac:spMkLst>
        </pc:spChg>
        <pc:spChg chg="add del mod">
          <ac:chgData name="Binita Gupta (binitag)" userId="2e1667b5-636b-4c95-a3b3-a8a0dc9f68da" providerId="ADAL" clId="{4219D885-C3A3-B246-9809-061715B5E4E6}" dt="2023-12-04T22:43:04.429" v="8503"/>
          <ac:spMkLst>
            <pc:docMk/>
            <pc:sldMk cId="1075417426" sldId="276"/>
            <ac:spMk id="12" creationId="{41672F60-9271-372F-E3BD-3CA02C2EEA37}"/>
          </ac:spMkLst>
        </pc:spChg>
        <pc:spChg chg="add del mod">
          <ac:chgData name="Binita Gupta (binitag)" userId="2e1667b5-636b-4c95-a3b3-a8a0dc9f68da" providerId="ADAL" clId="{4219D885-C3A3-B246-9809-061715B5E4E6}" dt="2023-12-04T22:43:04.429" v="8503"/>
          <ac:spMkLst>
            <pc:docMk/>
            <pc:sldMk cId="1075417426" sldId="276"/>
            <ac:spMk id="13" creationId="{42282F36-25A0-6560-21F8-B0F2C2F3092A}"/>
          </ac:spMkLst>
        </pc:spChg>
        <pc:spChg chg="add del mod">
          <ac:chgData name="Binita Gupta (binitag)" userId="2e1667b5-636b-4c95-a3b3-a8a0dc9f68da" providerId="ADAL" clId="{4219D885-C3A3-B246-9809-061715B5E4E6}" dt="2023-12-04T22:43:04.429" v="8503"/>
          <ac:spMkLst>
            <pc:docMk/>
            <pc:sldMk cId="1075417426" sldId="276"/>
            <ac:spMk id="14" creationId="{031C3EAC-0853-892F-29CD-02CB9570CADE}"/>
          </ac:spMkLst>
        </pc:spChg>
        <pc:spChg chg="add del mod">
          <ac:chgData name="Binita Gupta (binitag)" userId="2e1667b5-636b-4c95-a3b3-a8a0dc9f68da" providerId="ADAL" clId="{4219D885-C3A3-B246-9809-061715B5E4E6}" dt="2023-12-04T22:43:04.429" v="8503"/>
          <ac:spMkLst>
            <pc:docMk/>
            <pc:sldMk cId="1075417426" sldId="276"/>
            <ac:spMk id="15" creationId="{735F75C9-9670-5554-FD04-81FCFE7CDC56}"/>
          </ac:spMkLst>
        </pc:spChg>
        <pc:spChg chg="add del mod">
          <ac:chgData name="Binita Gupta (binitag)" userId="2e1667b5-636b-4c95-a3b3-a8a0dc9f68da" providerId="ADAL" clId="{4219D885-C3A3-B246-9809-061715B5E4E6}" dt="2023-12-04T22:43:04.429" v="8503"/>
          <ac:spMkLst>
            <pc:docMk/>
            <pc:sldMk cId="1075417426" sldId="276"/>
            <ac:spMk id="16" creationId="{489157B4-0E81-1666-045B-EEBBBDC895DF}"/>
          </ac:spMkLst>
        </pc:spChg>
        <pc:spChg chg="add del mod">
          <ac:chgData name="Binita Gupta (binitag)" userId="2e1667b5-636b-4c95-a3b3-a8a0dc9f68da" providerId="ADAL" clId="{4219D885-C3A3-B246-9809-061715B5E4E6}" dt="2023-12-04T22:43:04.429" v="8503"/>
          <ac:spMkLst>
            <pc:docMk/>
            <pc:sldMk cId="1075417426" sldId="276"/>
            <ac:spMk id="17" creationId="{E12DD705-9A27-0A51-E01A-2071581C283B}"/>
          </ac:spMkLst>
        </pc:spChg>
        <pc:spChg chg="add del mod">
          <ac:chgData name="Binita Gupta (binitag)" userId="2e1667b5-636b-4c95-a3b3-a8a0dc9f68da" providerId="ADAL" clId="{4219D885-C3A3-B246-9809-061715B5E4E6}" dt="2023-12-04T22:43:04.429" v="8503"/>
          <ac:spMkLst>
            <pc:docMk/>
            <pc:sldMk cId="1075417426" sldId="276"/>
            <ac:spMk id="18" creationId="{96DAF0BC-3C47-3F1B-669E-69CBD9C80747}"/>
          </ac:spMkLst>
        </pc:spChg>
        <pc:spChg chg="add del mod">
          <ac:chgData name="Binita Gupta (binitag)" userId="2e1667b5-636b-4c95-a3b3-a8a0dc9f68da" providerId="ADAL" clId="{4219D885-C3A3-B246-9809-061715B5E4E6}" dt="2023-12-04T22:43:04.429" v="8503"/>
          <ac:spMkLst>
            <pc:docMk/>
            <pc:sldMk cId="1075417426" sldId="276"/>
            <ac:spMk id="19" creationId="{B6403543-702C-0CB3-5A58-EE4ABF8872EF}"/>
          </ac:spMkLst>
        </pc:spChg>
        <pc:spChg chg="add del mod">
          <ac:chgData name="Binita Gupta (binitag)" userId="2e1667b5-636b-4c95-a3b3-a8a0dc9f68da" providerId="ADAL" clId="{4219D885-C3A3-B246-9809-061715B5E4E6}" dt="2023-12-04T22:43:04.429" v="8503"/>
          <ac:spMkLst>
            <pc:docMk/>
            <pc:sldMk cId="1075417426" sldId="276"/>
            <ac:spMk id="20" creationId="{0B13FE9F-7266-8B4C-5483-C16B192E33DE}"/>
          </ac:spMkLst>
        </pc:spChg>
        <pc:spChg chg="add del mod">
          <ac:chgData name="Binita Gupta (binitag)" userId="2e1667b5-636b-4c95-a3b3-a8a0dc9f68da" providerId="ADAL" clId="{4219D885-C3A3-B246-9809-061715B5E4E6}" dt="2023-12-04T22:43:04.429" v="8503"/>
          <ac:spMkLst>
            <pc:docMk/>
            <pc:sldMk cId="1075417426" sldId="276"/>
            <ac:spMk id="21" creationId="{917D9206-C696-2296-D813-B54ED26D34E8}"/>
          </ac:spMkLst>
        </pc:spChg>
        <pc:spChg chg="add del mod">
          <ac:chgData name="Binita Gupta (binitag)" userId="2e1667b5-636b-4c95-a3b3-a8a0dc9f68da" providerId="ADAL" clId="{4219D885-C3A3-B246-9809-061715B5E4E6}" dt="2023-12-04T22:43:04.429" v="8503"/>
          <ac:spMkLst>
            <pc:docMk/>
            <pc:sldMk cId="1075417426" sldId="276"/>
            <ac:spMk id="22" creationId="{C9BC9956-B67F-D129-6803-F045B675208A}"/>
          </ac:spMkLst>
        </pc:spChg>
        <pc:spChg chg="add del mod">
          <ac:chgData name="Binita Gupta (binitag)" userId="2e1667b5-636b-4c95-a3b3-a8a0dc9f68da" providerId="ADAL" clId="{4219D885-C3A3-B246-9809-061715B5E4E6}" dt="2023-12-04T22:43:04.429" v="8503"/>
          <ac:spMkLst>
            <pc:docMk/>
            <pc:sldMk cId="1075417426" sldId="276"/>
            <ac:spMk id="23" creationId="{085E7123-62FA-E4B0-68A7-79CC2583231A}"/>
          </ac:spMkLst>
        </pc:spChg>
        <pc:spChg chg="add del mod">
          <ac:chgData name="Binita Gupta (binitag)" userId="2e1667b5-636b-4c95-a3b3-a8a0dc9f68da" providerId="ADAL" clId="{4219D885-C3A3-B246-9809-061715B5E4E6}" dt="2023-12-04T22:43:04.429" v="8503"/>
          <ac:spMkLst>
            <pc:docMk/>
            <pc:sldMk cId="1075417426" sldId="276"/>
            <ac:spMk id="27" creationId="{9CDC4556-4622-B008-0C30-FFE9B26E9BF4}"/>
          </ac:spMkLst>
        </pc:spChg>
        <pc:spChg chg="add del mod">
          <ac:chgData name="Binita Gupta (binitag)" userId="2e1667b5-636b-4c95-a3b3-a8a0dc9f68da" providerId="ADAL" clId="{4219D885-C3A3-B246-9809-061715B5E4E6}" dt="2023-12-04T22:43:04.429" v="8503"/>
          <ac:spMkLst>
            <pc:docMk/>
            <pc:sldMk cId="1075417426" sldId="276"/>
            <ac:spMk id="28" creationId="{B741EBE9-A8A4-E13C-CC51-745BDE036442}"/>
          </ac:spMkLst>
        </pc:spChg>
        <pc:spChg chg="add del mod">
          <ac:chgData name="Binita Gupta (binitag)" userId="2e1667b5-636b-4c95-a3b3-a8a0dc9f68da" providerId="ADAL" clId="{4219D885-C3A3-B246-9809-061715B5E4E6}" dt="2023-12-04T22:43:04.429" v="8503"/>
          <ac:spMkLst>
            <pc:docMk/>
            <pc:sldMk cId="1075417426" sldId="276"/>
            <ac:spMk id="29" creationId="{63BFC6A5-3338-4C33-D8B6-48D154CB4CFF}"/>
          </ac:spMkLst>
        </pc:spChg>
        <pc:spChg chg="add del mod">
          <ac:chgData name="Binita Gupta (binitag)" userId="2e1667b5-636b-4c95-a3b3-a8a0dc9f68da" providerId="ADAL" clId="{4219D885-C3A3-B246-9809-061715B5E4E6}" dt="2023-12-04T22:43:04.429" v="8503"/>
          <ac:spMkLst>
            <pc:docMk/>
            <pc:sldMk cId="1075417426" sldId="276"/>
            <ac:spMk id="30" creationId="{9699D1F0-BFC4-03F9-4886-5992629BB05E}"/>
          </ac:spMkLst>
        </pc:spChg>
        <pc:spChg chg="add del mod">
          <ac:chgData name="Binita Gupta (binitag)" userId="2e1667b5-636b-4c95-a3b3-a8a0dc9f68da" providerId="ADAL" clId="{4219D885-C3A3-B246-9809-061715B5E4E6}" dt="2023-12-04T22:43:04.429" v="8503"/>
          <ac:spMkLst>
            <pc:docMk/>
            <pc:sldMk cId="1075417426" sldId="276"/>
            <ac:spMk id="31" creationId="{25ED40F9-B1E5-091F-6AB5-5BD2B6E038E8}"/>
          </ac:spMkLst>
        </pc:spChg>
        <pc:spChg chg="add del mod">
          <ac:chgData name="Binita Gupta (binitag)" userId="2e1667b5-636b-4c95-a3b3-a8a0dc9f68da" providerId="ADAL" clId="{4219D885-C3A3-B246-9809-061715B5E4E6}" dt="2023-12-04T22:43:04.429" v="8503"/>
          <ac:spMkLst>
            <pc:docMk/>
            <pc:sldMk cId="1075417426" sldId="276"/>
            <ac:spMk id="34" creationId="{1C24296B-E2B0-73B8-1736-3DE6F1AC7D9A}"/>
          </ac:spMkLst>
        </pc:spChg>
        <pc:spChg chg="add del mod">
          <ac:chgData name="Binita Gupta (binitag)" userId="2e1667b5-636b-4c95-a3b3-a8a0dc9f68da" providerId="ADAL" clId="{4219D885-C3A3-B246-9809-061715B5E4E6}" dt="2023-12-04T22:43:04.429" v="8503"/>
          <ac:spMkLst>
            <pc:docMk/>
            <pc:sldMk cId="1075417426" sldId="276"/>
            <ac:spMk id="38" creationId="{6F1CC30D-B03B-3D30-2A18-5499055F6C71}"/>
          </ac:spMkLst>
        </pc:spChg>
        <pc:spChg chg="add del mod">
          <ac:chgData name="Binita Gupta (binitag)" userId="2e1667b5-636b-4c95-a3b3-a8a0dc9f68da" providerId="ADAL" clId="{4219D885-C3A3-B246-9809-061715B5E4E6}" dt="2023-12-04T22:43:04.429" v="8503"/>
          <ac:spMkLst>
            <pc:docMk/>
            <pc:sldMk cId="1075417426" sldId="276"/>
            <ac:spMk id="39" creationId="{B64E622C-FABD-D562-0513-33D604FE03CC}"/>
          </ac:spMkLst>
        </pc:spChg>
        <pc:spChg chg="add del mod">
          <ac:chgData name="Binita Gupta (binitag)" userId="2e1667b5-636b-4c95-a3b3-a8a0dc9f68da" providerId="ADAL" clId="{4219D885-C3A3-B246-9809-061715B5E4E6}" dt="2023-12-04T22:43:04.429" v="8503"/>
          <ac:spMkLst>
            <pc:docMk/>
            <pc:sldMk cId="1075417426" sldId="276"/>
            <ac:spMk id="41" creationId="{A06A365E-3512-3CE0-35BD-0A0A3F936DA2}"/>
          </ac:spMkLst>
        </pc:spChg>
        <pc:spChg chg="add del mod">
          <ac:chgData name="Binita Gupta (binitag)" userId="2e1667b5-636b-4c95-a3b3-a8a0dc9f68da" providerId="ADAL" clId="{4219D885-C3A3-B246-9809-061715B5E4E6}" dt="2023-12-05T03:23:10.013" v="9893"/>
          <ac:spMkLst>
            <pc:docMk/>
            <pc:sldMk cId="1075417426" sldId="276"/>
            <ac:spMk id="45" creationId="{600ED75A-2893-A42B-91A9-0584AC7E5204}"/>
          </ac:spMkLst>
        </pc:spChg>
        <pc:spChg chg="add del mod">
          <ac:chgData name="Binita Gupta (binitag)" userId="2e1667b5-636b-4c95-a3b3-a8a0dc9f68da" providerId="ADAL" clId="{4219D885-C3A3-B246-9809-061715B5E4E6}" dt="2023-12-05T03:23:10.013" v="9893"/>
          <ac:spMkLst>
            <pc:docMk/>
            <pc:sldMk cId="1075417426" sldId="276"/>
            <ac:spMk id="46" creationId="{882F5684-E9BA-9A77-9AC4-545C9C2F737A}"/>
          </ac:spMkLst>
        </pc:spChg>
        <pc:spChg chg="add del mod">
          <ac:chgData name="Binita Gupta (binitag)" userId="2e1667b5-636b-4c95-a3b3-a8a0dc9f68da" providerId="ADAL" clId="{4219D885-C3A3-B246-9809-061715B5E4E6}" dt="2023-12-05T03:23:10.013" v="9893"/>
          <ac:spMkLst>
            <pc:docMk/>
            <pc:sldMk cId="1075417426" sldId="276"/>
            <ac:spMk id="47" creationId="{9CA67C41-C011-A589-E126-A054A46B3C8A}"/>
          </ac:spMkLst>
        </pc:spChg>
        <pc:spChg chg="add del mod">
          <ac:chgData name="Binita Gupta (binitag)" userId="2e1667b5-636b-4c95-a3b3-a8a0dc9f68da" providerId="ADAL" clId="{4219D885-C3A3-B246-9809-061715B5E4E6}" dt="2023-12-05T03:23:10.013" v="9893"/>
          <ac:spMkLst>
            <pc:docMk/>
            <pc:sldMk cId="1075417426" sldId="276"/>
            <ac:spMk id="48" creationId="{6C2EC9F5-E546-E776-054B-2278B15B623F}"/>
          </ac:spMkLst>
        </pc:spChg>
        <pc:spChg chg="add del mod">
          <ac:chgData name="Binita Gupta (binitag)" userId="2e1667b5-636b-4c95-a3b3-a8a0dc9f68da" providerId="ADAL" clId="{4219D885-C3A3-B246-9809-061715B5E4E6}" dt="2023-12-05T03:23:10.013" v="9893"/>
          <ac:spMkLst>
            <pc:docMk/>
            <pc:sldMk cId="1075417426" sldId="276"/>
            <ac:spMk id="49" creationId="{F64CFC43-5A08-EA0F-AEA9-F8F9DFBB76C7}"/>
          </ac:spMkLst>
        </pc:spChg>
        <pc:spChg chg="add del mod">
          <ac:chgData name="Binita Gupta (binitag)" userId="2e1667b5-636b-4c95-a3b3-a8a0dc9f68da" providerId="ADAL" clId="{4219D885-C3A3-B246-9809-061715B5E4E6}" dt="2023-12-05T03:23:10.013" v="9893"/>
          <ac:spMkLst>
            <pc:docMk/>
            <pc:sldMk cId="1075417426" sldId="276"/>
            <ac:spMk id="50" creationId="{C95C8DF9-0F1D-5D52-DDE2-F85FAB1E56FE}"/>
          </ac:spMkLst>
        </pc:spChg>
        <pc:spChg chg="add del mod">
          <ac:chgData name="Binita Gupta (binitag)" userId="2e1667b5-636b-4c95-a3b3-a8a0dc9f68da" providerId="ADAL" clId="{4219D885-C3A3-B246-9809-061715B5E4E6}" dt="2023-12-05T03:23:10.013" v="9893"/>
          <ac:spMkLst>
            <pc:docMk/>
            <pc:sldMk cId="1075417426" sldId="276"/>
            <ac:spMk id="51" creationId="{9D923499-9CA5-195C-3967-A1ABE2FD182C}"/>
          </ac:spMkLst>
        </pc:spChg>
        <pc:spChg chg="add del mod">
          <ac:chgData name="Binita Gupta (binitag)" userId="2e1667b5-636b-4c95-a3b3-a8a0dc9f68da" providerId="ADAL" clId="{4219D885-C3A3-B246-9809-061715B5E4E6}" dt="2023-12-05T03:23:10.013" v="9893"/>
          <ac:spMkLst>
            <pc:docMk/>
            <pc:sldMk cId="1075417426" sldId="276"/>
            <ac:spMk id="52" creationId="{87C1596B-FF65-EA17-ED87-931AC3108582}"/>
          </ac:spMkLst>
        </pc:spChg>
        <pc:spChg chg="add del mod">
          <ac:chgData name="Binita Gupta (binitag)" userId="2e1667b5-636b-4c95-a3b3-a8a0dc9f68da" providerId="ADAL" clId="{4219D885-C3A3-B246-9809-061715B5E4E6}" dt="2023-12-05T03:23:10.013" v="9893"/>
          <ac:spMkLst>
            <pc:docMk/>
            <pc:sldMk cId="1075417426" sldId="276"/>
            <ac:spMk id="53" creationId="{0D68CB7C-5FCD-AF99-D4F8-D721C7D03530}"/>
          </ac:spMkLst>
        </pc:spChg>
        <pc:spChg chg="add del mod">
          <ac:chgData name="Binita Gupta (binitag)" userId="2e1667b5-636b-4c95-a3b3-a8a0dc9f68da" providerId="ADAL" clId="{4219D885-C3A3-B246-9809-061715B5E4E6}" dt="2023-12-05T03:23:10.013" v="9893"/>
          <ac:spMkLst>
            <pc:docMk/>
            <pc:sldMk cId="1075417426" sldId="276"/>
            <ac:spMk id="54" creationId="{8FDC5F75-E18A-B838-4FC2-49537F67FFBD}"/>
          </ac:spMkLst>
        </pc:spChg>
        <pc:spChg chg="add del mod">
          <ac:chgData name="Binita Gupta (binitag)" userId="2e1667b5-636b-4c95-a3b3-a8a0dc9f68da" providerId="ADAL" clId="{4219D885-C3A3-B246-9809-061715B5E4E6}" dt="2023-12-05T03:23:10.013" v="9893"/>
          <ac:spMkLst>
            <pc:docMk/>
            <pc:sldMk cId="1075417426" sldId="276"/>
            <ac:spMk id="55" creationId="{6B11BE59-517D-AEF3-7065-A1DACDB6A78F}"/>
          </ac:spMkLst>
        </pc:spChg>
        <pc:spChg chg="add del mod">
          <ac:chgData name="Binita Gupta (binitag)" userId="2e1667b5-636b-4c95-a3b3-a8a0dc9f68da" providerId="ADAL" clId="{4219D885-C3A3-B246-9809-061715B5E4E6}" dt="2023-12-05T03:23:10.013" v="9893"/>
          <ac:spMkLst>
            <pc:docMk/>
            <pc:sldMk cId="1075417426" sldId="276"/>
            <ac:spMk id="56" creationId="{A53D605F-DC2C-CDA9-351E-A9957D7643BE}"/>
          </ac:spMkLst>
        </pc:spChg>
        <pc:spChg chg="add del mod">
          <ac:chgData name="Binita Gupta (binitag)" userId="2e1667b5-636b-4c95-a3b3-a8a0dc9f68da" providerId="ADAL" clId="{4219D885-C3A3-B246-9809-061715B5E4E6}" dt="2023-12-05T03:23:10.013" v="9893"/>
          <ac:spMkLst>
            <pc:docMk/>
            <pc:sldMk cId="1075417426" sldId="276"/>
            <ac:spMk id="57" creationId="{F40C327F-F32A-DD7C-9C4C-D02A8BF01D3D}"/>
          </ac:spMkLst>
        </pc:spChg>
        <pc:spChg chg="add del mod">
          <ac:chgData name="Binita Gupta (binitag)" userId="2e1667b5-636b-4c95-a3b3-a8a0dc9f68da" providerId="ADAL" clId="{4219D885-C3A3-B246-9809-061715B5E4E6}" dt="2023-12-05T03:23:10.013" v="9893"/>
          <ac:spMkLst>
            <pc:docMk/>
            <pc:sldMk cId="1075417426" sldId="276"/>
            <ac:spMk id="58" creationId="{83768FE4-A46E-BA0F-A9B6-02216F774124}"/>
          </ac:spMkLst>
        </pc:spChg>
        <pc:spChg chg="add del mod">
          <ac:chgData name="Binita Gupta (binitag)" userId="2e1667b5-636b-4c95-a3b3-a8a0dc9f68da" providerId="ADAL" clId="{4219D885-C3A3-B246-9809-061715B5E4E6}" dt="2023-12-05T03:23:10.013" v="9893"/>
          <ac:spMkLst>
            <pc:docMk/>
            <pc:sldMk cId="1075417426" sldId="276"/>
            <ac:spMk id="59" creationId="{0CEE58A8-10DA-6B56-4291-76F1690E33B5}"/>
          </ac:spMkLst>
        </pc:spChg>
        <pc:spChg chg="add del mod">
          <ac:chgData name="Binita Gupta (binitag)" userId="2e1667b5-636b-4c95-a3b3-a8a0dc9f68da" providerId="ADAL" clId="{4219D885-C3A3-B246-9809-061715B5E4E6}" dt="2023-12-05T03:23:10.013" v="9893"/>
          <ac:spMkLst>
            <pc:docMk/>
            <pc:sldMk cId="1075417426" sldId="276"/>
            <ac:spMk id="60" creationId="{01D36644-8E3A-FB76-6FAB-B8D46A6D1B67}"/>
          </ac:spMkLst>
        </pc:spChg>
        <pc:spChg chg="add del mod">
          <ac:chgData name="Binita Gupta (binitag)" userId="2e1667b5-636b-4c95-a3b3-a8a0dc9f68da" providerId="ADAL" clId="{4219D885-C3A3-B246-9809-061715B5E4E6}" dt="2023-12-05T03:23:10.013" v="9893"/>
          <ac:spMkLst>
            <pc:docMk/>
            <pc:sldMk cId="1075417426" sldId="276"/>
            <ac:spMk id="61" creationId="{22BBB0BB-30B5-9E6F-8765-67C8D5263DD4}"/>
          </ac:spMkLst>
        </pc:spChg>
        <pc:spChg chg="add del mod">
          <ac:chgData name="Binita Gupta (binitag)" userId="2e1667b5-636b-4c95-a3b3-a8a0dc9f68da" providerId="ADAL" clId="{4219D885-C3A3-B246-9809-061715B5E4E6}" dt="2023-12-05T03:23:10.013" v="9893"/>
          <ac:spMkLst>
            <pc:docMk/>
            <pc:sldMk cId="1075417426" sldId="276"/>
            <ac:spMk id="62" creationId="{5403EF7E-BF6C-CFEA-EB5E-15A84CF549EA}"/>
          </ac:spMkLst>
        </pc:spChg>
        <pc:spChg chg="add del mod">
          <ac:chgData name="Binita Gupta (binitag)" userId="2e1667b5-636b-4c95-a3b3-a8a0dc9f68da" providerId="ADAL" clId="{4219D885-C3A3-B246-9809-061715B5E4E6}" dt="2023-12-05T03:23:10.013" v="9893"/>
          <ac:spMkLst>
            <pc:docMk/>
            <pc:sldMk cId="1075417426" sldId="276"/>
            <ac:spMk id="63" creationId="{0269F4ED-7564-F3BE-9295-30B968D72BD0}"/>
          </ac:spMkLst>
        </pc:spChg>
        <pc:spChg chg="mod">
          <ac:chgData name="Binita Gupta (binitag)" userId="2e1667b5-636b-4c95-a3b3-a8a0dc9f68da" providerId="ADAL" clId="{4219D885-C3A3-B246-9809-061715B5E4E6}" dt="2023-12-06T04:07:55.572" v="19517" actId="1076"/>
          <ac:spMkLst>
            <pc:docMk/>
            <pc:sldMk cId="1075417426" sldId="276"/>
            <ac:spMk id="4097" creationId="{00000000-0000-0000-0000-000000000000}"/>
          </ac:spMkLst>
        </pc:spChg>
        <pc:spChg chg="mod">
          <ac:chgData name="Binita Gupta (binitag)" userId="2e1667b5-636b-4c95-a3b3-a8a0dc9f68da" providerId="ADAL" clId="{4219D885-C3A3-B246-9809-061715B5E4E6}" dt="2023-12-06T04:19:07.030" v="19912" actId="14100"/>
          <ac:spMkLst>
            <pc:docMk/>
            <pc:sldMk cId="1075417426" sldId="276"/>
            <ac:spMk id="4098" creationId="{00000000-0000-0000-0000-000000000000}"/>
          </ac:spMkLst>
        </pc:spChg>
        <pc:spChg chg="add del mod">
          <ac:chgData name="Binita Gupta (binitag)" userId="2e1667b5-636b-4c95-a3b3-a8a0dc9f68da" providerId="ADAL" clId="{4219D885-C3A3-B246-9809-061715B5E4E6}" dt="2023-12-05T03:23:10.013" v="9893"/>
          <ac:spMkLst>
            <pc:docMk/>
            <pc:sldMk cId="1075417426" sldId="276"/>
            <ac:spMk id="4101" creationId="{5CC0947C-0942-05E7-2E2B-A3D6B5D669F0}"/>
          </ac:spMkLst>
        </pc:spChg>
        <pc:spChg chg="add del mod">
          <ac:chgData name="Binita Gupta (binitag)" userId="2e1667b5-636b-4c95-a3b3-a8a0dc9f68da" providerId="ADAL" clId="{4219D885-C3A3-B246-9809-061715B5E4E6}" dt="2023-12-05T03:23:10.013" v="9893"/>
          <ac:spMkLst>
            <pc:docMk/>
            <pc:sldMk cId="1075417426" sldId="276"/>
            <ac:spMk id="4102" creationId="{4F726D2C-3611-2755-67E3-1AD559B22671}"/>
          </ac:spMkLst>
        </pc:spChg>
        <pc:spChg chg="add del mod">
          <ac:chgData name="Binita Gupta (binitag)" userId="2e1667b5-636b-4c95-a3b3-a8a0dc9f68da" providerId="ADAL" clId="{4219D885-C3A3-B246-9809-061715B5E4E6}" dt="2023-12-05T03:23:10.013" v="9893"/>
          <ac:spMkLst>
            <pc:docMk/>
            <pc:sldMk cId="1075417426" sldId="276"/>
            <ac:spMk id="4103" creationId="{A7C82D62-E377-B1C7-FDE9-7617BB1515AA}"/>
          </ac:spMkLst>
        </pc:spChg>
        <pc:spChg chg="add del mod">
          <ac:chgData name="Binita Gupta (binitag)" userId="2e1667b5-636b-4c95-a3b3-a8a0dc9f68da" providerId="ADAL" clId="{4219D885-C3A3-B246-9809-061715B5E4E6}" dt="2023-12-05T03:23:10.013" v="9893"/>
          <ac:spMkLst>
            <pc:docMk/>
            <pc:sldMk cId="1075417426" sldId="276"/>
            <ac:spMk id="4104" creationId="{22A101AC-647C-94A1-04F8-A8A782B30D5A}"/>
          </ac:spMkLst>
        </pc:spChg>
        <pc:spChg chg="add del mod">
          <ac:chgData name="Binita Gupta (binitag)" userId="2e1667b5-636b-4c95-a3b3-a8a0dc9f68da" providerId="ADAL" clId="{4219D885-C3A3-B246-9809-061715B5E4E6}" dt="2023-12-05T03:23:10.013" v="9893"/>
          <ac:spMkLst>
            <pc:docMk/>
            <pc:sldMk cId="1075417426" sldId="276"/>
            <ac:spMk id="4105" creationId="{33A5836D-3A65-A2E2-E8CE-3701F6B8E5AF}"/>
          </ac:spMkLst>
        </pc:spChg>
        <pc:spChg chg="add del mod">
          <ac:chgData name="Binita Gupta (binitag)" userId="2e1667b5-636b-4c95-a3b3-a8a0dc9f68da" providerId="ADAL" clId="{4219D885-C3A3-B246-9809-061715B5E4E6}" dt="2023-12-05T03:23:10.013" v="9893"/>
          <ac:spMkLst>
            <pc:docMk/>
            <pc:sldMk cId="1075417426" sldId="276"/>
            <ac:spMk id="4108" creationId="{8D097139-0D49-8A8D-39B7-A4AB1F8A1535}"/>
          </ac:spMkLst>
        </pc:spChg>
        <pc:spChg chg="add del mod">
          <ac:chgData name="Binita Gupta (binitag)" userId="2e1667b5-636b-4c95-a3b3-a8a0dc9f68da" providerId="ADAL" clId="{4219D885-C3A3-B246-9809-061715B5E4E6}" dt="2023-12-05T03:23:10.013" v="9893"/>
          <ac:spMkLst>
            <pc:docMk/>
            <pc:sldMk cId="1075417426" sldId="276"/>
            <ac:spMk id="4112" creationId="{6F68FE4B-950C-DD8C-8393-37CE836B681D}"/>
          </ac:spMkLst>
        </pc:spChg>
        <pc:spChg chg="add del mod">
          <ac:chgData name="Binita Gupta (binitag)" userId="2e1667b5-636b-4c95-a3b3-a8a0dc9f68da" providerId="ADAL" clId="{4219D885-C3A3-B246-9809-061715B5E4E6}" dt="2023-12-05T03:23:10.013" v="9893"/>
          <ac:spMkLst>
            <pc:docMk/>
            <pc:sldMk cId="1075417426" sldId="276"/>
            <ac:spMk id="4113" creationId="{F043F4E4-088D-7892-D45F-656F56813446}"/>
          </ac:spMkLst>
        </pc:spChg>
        <pc:spChg chg="add del mod">
          <ac:chgData name="Binita Gupta (binitag)" userId="2e1667b5-636b-4c95-a3b3-a8a0dc9f68da" providerId="ADAL" clId="{4219D885-C3A3-B246-9809-061715B5E4E6}" dt="2023-12-05T03:23:10.013" v="9893"/>
          <ac:spMkLst>
            <pc:docMk/>
            <pc:sldMk cId="1075417426" sldId="276"/>
            <ac:spMk id="4115" creationId="{BBF6315F-DAAA-E502-C063-D4E9CB7C4B61}"/>
          </ac:spMkLst>
        </pc:spChg>
        <pc:spChg chg="add del mod">
          <ac:chgData name="Binita Gupta (binitag)" userId="2e1667b5-636b-4c95-a3b3-a8a0dc9f68da" providerId="ADAL" clId="{4219D885-C3A3-B246-9809-061715B5E4E6}" dt="2023-12-05T03:28:36.008" v="10002"/>
          <ac:spMkLst>
            <pc:docMk/>
            <pc:sldMk cId="1075417426" sldId="276"/>
            <ac:spMk id="4117" creationId="{98A31E4B-6CF3-D334-89C2-702446BAD049}"/>
          </ac:spMkLst>
        </pc:spChg>
        <pc:picChg chg="add del mod">
          <ac:chgData name="Binita Gupta (binitag)" userId="2e1667b5-636b-4c95-a3b3-a8a0dc9f68da" providerId="ADAL" clId="{4219D885-C3A3-B246-9809-061715B5E4E6}" dt="2023-12-04T23:32:11.463" v="9329" actId="478"/>
          <ac:picMkLst>
            <pc:docMk/>
            <pc:sldMk cId="1075417426" sldId="276"/>
            <ac:picMk id="42" creationId="{E0DB0045-0823-93F4-8D1C-FFA5754E6848}"/>
          </ac:picMkLst>
        </pc:picChg>
        <pc:picChg chg="add del mod">
          <ac:chgData name="Binita Gupta (binitag)" userId="2e1667b5-636b-4c95-a3b3-a8a0dc9f68da" providerId="ADAL" clId="{4219D885-C3A3-B246-9809-061715B5E4E6}" dt="2023-12-05T03:20:36.042" v="9864" actId="478"/>
          <ac:picMkLst>
            <pc:docMk/>
            <pc:sldMk cId="1075417426" sldId="276"/>
            <ac:picMk id="43" creationId="{ED525C88-7271-82FF-822A-FCCF4B4ABD45}"/>
          </ac:picMkLst>
        </pc:picChg>
        <pc:picChg chg="add del mod">
          <ac:chgData name="Binita Gupta (binitag)" userId="2e1667b5-636b-4c95-a3b3-a8a0dc9f68da" providerId="ADAL" clId="{4219D885-C3A3-B246-9809-061715B5E4E6}" dt="2023-12-05T03:23:05.582" v="9891" actId="478"/>
          <ac:picMkLst>
            <pc:docMk/>
            <pc:sldMk cId="1075417426" sldId="276"/>
            <ac:picMk id="44" creationId="{4C8ADC97-3ADA-4B51-F4D1-226A73629B35}"/>
          </ac:picMkLst>
        </pc:picChg>
        <pc:picChg chg="add del mod">
          <ac:chgData name="Binita Gupta (binitag)" userId="2e1667b5-636b-4c95-a3b3-a8a0dc9f68da" providerId="ADAL" clId="{4219D885-C3A3-B246-9809-061715B5E4E6}" dt="2023-12-05T03:42:21.433" v="10615" actId="478"/>
          <ac:picMkLst>
            <pc:docMk/>
            <pc:sldMk cId="1075417426" sldId="276"/>
            <ac:picMk id="4116" creationId="{5F2D275C-A5D5-7753-6634-E68A0816C97C}"/>
          </ac:picMkLst>
        </pc:picChg>
        <pc:picChg chg="add mod">
          <ac:chgData name="Binita Gupta (binitag)" userId="2e1667b5-636b-4c95-a3b3-a8a0dc9f68da" providerId="ADAL" clId="{4219D885-C3A3-B246-9809-061715B5E4E6}" dt="2023-12-06T04:19:05.464" v="19911" actId="1076"/>
          <ac:picMkLst>
            <pc:docMk/>
            <pc:sldMk cId="1075417426" sldId="276"/>
            <ac:picMk id="4118" creationId="{2918DAD5-DF7C-538F-D05F-E49A2A93C900}"/>
          </ac:picMkLst>
        </pc:picChg>
        <pc:cxnChg chg="add del mod">
          <ac:chgData name="Binita Gupta (binitag)" userId="2e1667b5-636b-4c95-a3b3-a8a0dc9f68da" providerId="ADAL" clId="{4219D885-C3A3-B246-9809-061715B5E4E6}" dt="2023-12-04T22:43:04.429" v="8503"/>
          <ac:cxnSpMkLst>
            <pc:docMk/>
            <pc:sldMk cId="1075417426" sldId="276"/>
            <ac:cxnSpMk id="24" creationId="{D0E5AD2A-C344-86A4-012D-24E156BC3E8D}"/>
          </ac:cxnSpMkLst>
        </pc:cxnChg>
        <pc:cxnChg chg="add del mod">
          <ac:chgData name="Binita Gupta (binitag)" userId="2e1667b5-636b-4c95-a3b3-a8a0dc9f68da" providerId="ADAL" clId="{4219D885-C3A3-B246-9809-061715B5E4E6}" dt="2023-12-04T22:43:04.429" v="8503"/>
          <ac:cxnSpMkLst>
            <pc:docMk/>
            <pc:sldMk cId="1075417426" sldId="276"/>
            <ac:cxnSpMk id="25" creationId="{B33A4816-23CF-ADE0-5F76-2ED73B0C0CCB}"/>
          </ac:cxnSpMkLst>
        </pc:cxnChg>
        <pc:cxnChg chg="add del mod">
          <ac:chgData name="Binita Gupta (binitag)" userId="2e1667b5-636b-4c95-a3b3-a8a0dc9f68da" providerId="ADAL" clId="{4219D885-C3A3-B246-9809-061715B5E4E6}" dt="2023-12-04T22:43:04.429" v="8503"/>
          <ac:cxnSpMkLst>
            <pc:docMk/>
            <pc:sldMk cId="1075417426" sldId="276"/>
            <ac:cxnSpMk id="26" creationId="{FCD83550-2048-A77A-22D1-8A5F55689327}"/>
          </ac:cxnSpMkLst>
        </pc:cxnChg>
        <pc:cxnChg chg="add del mod">
          <ac:chgData name="Binita Gupta (binitag)" userId="2e1667b5-636b-4c95-a3b3-a8a0dc9f68da" providerId="ADAL" clId="{4219D885-C3A3-B246-9809-061715B5E4E6}" dt="2023-12-04T22:43:04.429" v="8503"/>
          <ac:cxnSpMkLst>
            <pc:docMk/>
            <pc:sldMk cId="1075417426" sldId="276"/>
            <ac:cxnSpMk id="32" creationId="{5447FD95-CFB6-29DE-E54F-A78B3C9F9214}"/>
          </ac:cxnSpMkLst>
        </pc:cxnChg>
        <pc:cxnChg chg="add del mod">
          <ac:chgData name="Binita Gupta (binitag)" userId="2e1667b5-636b-4c95-a3b3-a8a0dc9f68da" providerId="ADAL" clId="{4219D885-C3A3-B246-9809-061715B5E4E6}" dt="2023-12-04T22:43:04.429" v="8503"/>
          <ac:cxnSpMkLst>
            <pc:docMk/>
            <pc:sldMk cId="1075417426" sldId="276"/>
            <ac:cxnSpMk id="33" creationId="{A97139E1-B388-832A-ED93-0BC0298CF9FF}"/>
          </ac:cxnSpMkLst>
        </pc:cxnChg>
        <pc:cxnChg chg="add del mod">
          <ac:chgData name="Binita Gupta (binitag)" userId="2e1667b5-636b-4c95-a3b3-a8a0dc9f68da" providerId="ADAL" clId="{4219D885-C3A3-B246-9809-061715B5E4E6}" dt="2023-12-04T22:43:04.429" v="8503"/>
          <ac:cxnSpMkLst>
            <pc:docMk/>
            <pc:sldMk cId="1075417426" sldId="276"/>
            <ac:cxnSpMk id="35" creationId="{46F970B9-C71B-57A0-D4A2-56A5F96ED696}"/>
          </ac:cxnSpMkLst>
        </pc:cxnChg>
        <pc:cxnChg chg="add del mod">
          <ac:chgData name="Binita Gupta (binitag)" userId="2e1667b5-636b-4c95-a3b3-a8a0dc9f68da" providerId="ADAL" clId="{4219D885-C3A3-B246-9809-061715B5E4E6}" dt="2023-12-04T22:43:04.429" v="8503"/>
          <ac:cxnSpMkLst>
            <pc:docMk/>
            <pc:sldMk cId="1075417426" sldId="276"/>
            <ac:cxnSpMk id="36" creationId="{02F19B9A-C443-C9B4-06A1-19FDEC182935}"/>
          </ac:cxnSpMkLst>
        </pc:cxnChg>
        <pc:cxnChg chg="add del mod">
          <ac:chgData name="Binita Gupta (binitag)" userId="2e1667b5-636b-4c95-a3b3-a8a0dc9f68da" providerId="ADAL" clId="{4219D885-C3A3-B246-9809-061715B5E4E6}" dt="2023-12-04T22:43:04.429" v="8503"/>
          <ac:cxnSpMkLst>
            <pc:docMk/>
            <pc:sldMk cId="1075417426" sldId="276"/>
            <ac:cxnSpMk id="37" creationId="{BDEDB9DA-B72D-E449-26F2-B338D5963DB0}"/>
          </ac:cxnSpMkLst>
        </pc:cxnChg>
        <pc:cxnChg chg="add del mod">
          <ac:chgData name="Binita Gupta (binitag)" userId="2e1667b5-636b-4c95-a3b3-a8a0dc9f68da" providerId="ADAL" clId="{4219D885-C3A3-B246-9809-061715B5E4E6}" dt="2023-12-04T22:43:04.429" v="8503"/>
          <ac:cxnSpMkLst>
            <pc:docMk/>
            <pc:sldMk cId="1075417426" sldId="276"/>
            <ac:cxnSpMk id="40" creationId="{FC33994B-222F-662C-AAD1-F78ACBA28E17}"/>
          </ac:cxnSpMkLst>
        </pc:cxnChg>
        <pc:cxnChg chg="add del mod">
          <ac:chgData name="Binita Gupta (binitag)" userId="2e1667b5-636b-4c95-a3b3-a8a0dc9f68da" providerId="ADAL" clId="{4219D885-C3A3-B246-9809-061715B5E4E6}" dt="2023-12-05T03:23:10.013" v="9893"/>
          <ac:cxnSpMkLst>
            <pc:docMk/>
            <pc:sldMk cId="1075417426" sldId="276"/>
            <ac:cxnSpMk id="4096" creationId="{E6111842-22D2-9919-C42D-3B324EA2D8C0}"/>
          </ac:cxnSpMkLst>
        </pc:cxnChg>
        <pc:cxnChg chg="add del mod">
          <ac:chgData name="Binita Gupta (binitag)" userId="2e1667b5-636b-4c95-a3b3-a8a0dc9f68da" providerId="ADAL" clId="{4219D885-C3A3-B246-9809-061715B5E4E6}" dt="2023-12-05T03:23:10.013" v="9893"/>
          <ac:cxnSpMkLst>
            <pc:docMk/>
            <pc:sldMk cId="1075417426" sldId="276"/>
            <ac:cxnSpMk id="4099" creationId="{D3021EEC-5ED0-C15F-79A2-BFED7EC895A6}"/>
          </ac:cxnSpMkLst>
        </pc:cxnChg>
        <pc:cxnChg chg="add del mod">
          <ac:chgData name="Binita Gupta (binitag)" userId="2e1667b5-636b-4c95-a3b3-a8a0dc9f68da" providerId="ADAL" clId="{4219D885-C3A3-B246-9809-061715B5E4E6}" dt="2023-12-05T03:23:10.013" v="9893"/>
          <ac:cxnSpMkLst>
            <pc:docMk/>
            <pc:sldMk cId="1075417426" sldId="276"/>
            <ac:cxnSpMk id="4100" creationId="{F05665C7-9213-BC4E-A368-5CD287280D44}"/>
          </ac:cxnSpMkLst>
        </pc:cxnChg>
        <pc:cxnChg chg="add del mod">
          <ac:chgData name="Binita Gupta (binitag)" userId="2e1667b5-636b-4c95-a3b3-a8a0dc9f68da" providerId="ADAL" clId="{4219D885-C3A3-B246-9809-061715B5E4E6}" dt="2023-12-05T03:23:10.013" v="9893"/>
          <ac:cxnSpMkLst>
            <pc:docMk/>
            <pc:sldMk cId="1075417426" sldId="276"/>
            <ac:cxnSpMk id="4106" creationId="{E74D1B39-81DD-CEFE-FD91-66D1AFF31E9E}"/>
          </ac:cxnSpMkLst>
        </pc:cxnChg>
        <pc:cxnChg chg="add del mod">
          <ac:chgData name="Binita Gupta (binitag)" userId="2e1667b5-636b-4c95-a3b3-a8a0dc9f68da" providerId="ADAL" clId="{4219D885-C3A3-B246-9809-061715B5E4E6}" dt="2023-12-05T03:23:10.013" v="9893"/>
          <ac:cxnSpMkLst>
            <pc:docMk/>
            <pc:sldMk cId="1075417426" sldId="276"/>
            <ac:cxnSpMk id="4107" creationId="{0D16E8BA-8306-3E31-E40D-3203B6348EBB}"/>
          </ac:cxnSpMkLst>
        </pc:cxnChg>
        <pc:cxnChg chg="add del mod">
          <ac:chgData name="Binita Gupta (binitag)" userId="2e1667b5-636b-4c95-a3b3-a8a0dc9f68da" providerId="ADAL" clId="{4219D885-C3A3-B246-9809-061715B5E4E6}" dt="2023-12-05T03:23:10.013" v="9893"/>
          <ac:cxnSpMkLst>
            <pc:docMk/>
            <pc:sldMk cId="1075417426" sldId="276"/>
            <ac:cxnSpMk id="4109" creationId="{44AD6A9D-9E53-A0AC-FC01-AC53859C7C31}"/>
          </ac:cxnSpMkLst>
        </pc:cxnChg>
        <pc:cxnChg chg="add del mod">
          <ac:chgData name="Binita Gupta (binitag)" userId="2e1667b5-636b-4c95-a3b3-a8a0dc9f68da" providerId="ADAL" clId="{4219D885-C3A3-B246-9809-061715B5E4E6}" dt="2023-12-05T03:23:10.013" v="9893"/>
          <ac:cxnSpMkLst>
            <pc:docMk/>
            <pc:sldMk cId="1075417426" sldId="276"/>
            <ac:cxnSpMk id="4110" creationId="{0675B152-1917-40DD-EE97-EABB9E681C6D}"/>
          </ac:cxnSpMkLst>
        </pc:cxnChg>
        <pc:cxnChg chg="add del mod">
          <ac:chgData name="Binita Gupta (binitag)" userId="2e1667b5-636b-4c95-a3b3-a8a0dc9f68da" providerId="ADAL" clId="{4219D885-C3A3-B246-9809-061715B5E4E6}" dt="2023-12-05T03:23:10.013" v="9893"/>
          <ac:cxnSpMkLst>
            <pc:docMk/>
            <pc:sldMk cId="1075417426" sldId="276"/>
            <ac:cxnSpMk id="4111" creationId="{F615F72A-C115-5D79-538A-A3150634BD81}"/>
          </ac:cxnSpMkLst>
        </pc:cxnChg>
        <pc:cxnChg chg="add del mod">
          <ac:chgData name="Binita Gupta (binitag)" userId="2e1667b5-636b-4c95-a3b3-a8a0dc9f68da" providerId="ADAL" clId="{4219D885-C3A3-B246-9809-061715B5E4E6}" dt="2023-12-05T03:23:10.013" v="9893"/>
          <ac:cxnSpMkLst>
            <pc:docMk/>
            <pc:sldMk cId="1075417426" sldId="276"/>
            <ac:cxnSpMk id="4114" creationId="{E73F88FA-846D-5298-886D-10491284569B}"/>
          </ac:cxnSpMkLst>
        </pc:cxnChg>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pChg chg="add del mod">
          <ac:chgData name="Binita Gupta (binitag)" userId="2e1667b5-636b-4c95-a3b3-a8a0dc9f68da" providerId="ADAL" clId="{4219D885-C3A3-B246-9809-061715B5E4E6}" dt="2023-12-05T21:00:51.603" v="18457" actId="20577"/>
          <ac:spMkLst>
            <pc:docMk/>
            <pc:sldMk cId="3711776676" sldId="277"/>
            <ac:spMk id="2" creationId="{7500DC9F-1940-28C4-CFA6-DB7768DA3513}"/>
          </ac:spMkLst>
        </pc:spChg>
        <pc:spChg chg="del">
          <ac:chgData name="Binita Gupta (binitag)" userId="2e1667b5-636b-4c95-a3b3-a8a0dc9f68da" providerId="ADAL" clId="{4219D885-C3A3-B246-9809-061715B5E4E6}" dt="2023-12-04T22:18:51.977" v="8114" actId="478"/>
          <ac:spMkLst>
            <pc:docMk/>
            <pc:sldMk cId="3711776676" sldId="277"/>
            <ac:spMk id="3" creationId="{19648380-CC2E-49C5-7040-7684DE6EB286}"/>
          </ac:spMkLst>
        </pc:spChg>
        <pc:spChg chg="mod">
          <ac:chgData name="Binita Gupta (binitag)" userId="2e1667b5-636b-4c95-a3b3-a8a0dc9f68da" providerId="ADAL" clId="{4219D885-C3A3-B246-9809-061715B5E4E6}" dt="2023-12-04T22:41:42.066" v="8485" actId="1076"/>
          <ac:spMkLst>
            <pc:docMk/>
            <pc:sldMk cId="3711776676" sldId="277"/>
            <ac:spMk id="4" creationId="{AF078AB8-F174-2EC7-7911-40D39D57AF0D}"/>
          </ac:spMkLst>
        </pc:spChg>
        <pc:spChg chg="add mod">
          <ac:chgData name="Binita Gupta (binitag)" userId="2e1667b5-636b-4c95-a3b3-a8a0dc9f68da" providerId="ADAL" clId="{4219D885-C3A3-B246-9809-061715B5E4E6}" dt="2023-12-04T23:32:55.833" v="9337" actId="1076"/>
          <ac:spMkLst>
            <pc:docMk/>
            <pc:sldMk cId="3711776676" sldId="277"/>
            <ac:spMk id="7" creationId="{AFEB1291-2208-08CD-D3ED-A023ADE7244C}"/>
          </ac:spMkLst>
        </pc:spChg>
        <pc:spChg chg="add del mod">
          <ac:chgData name="Binita Gupta (binitag)" userId="2e1667b5-636b-4c95-a3b3-a8a0dc9f68da" providerId="ADAL" clId="{4219D885-C3A3-B246-9809-061715B5E4E6}" dt="2023-12-04T22:19:38.947" v="8148"/>
          <ac:spMkLst>
            <pc:docMk/>
            <pc:sldMk cId="3711776676" sldId="277"/>
            <ac:spMk id="8" creationId="{7D717D01-D25D-5902-D935-3361E9402B86}"/>
          </ac:spMkLst>
        </pc:spChg>
        <pc:spChg chg="add mod">
          <ac:chgData name="Binita Gupta (binitag)" userId="2e1667b5-636b-4c95-a3b3-a8a0dc9f68da" providerId="ADAL" clId="{4219D885-C3A3-B246-9809-061715B5E4E6}" dt="2023-12-04T23:32:55.833" v="9337" actId="1076"/>
          <ac:spMkLst>
            <pc:docMk/>
            <pc:sldMk cId="3711776676" sldId="277"/>
            <ac:spMk id="9" creationId="{D21E1DB4-6783-2603-456D-B8AA7C58132D}"/>
          </ac:spMkLst>
        </pc:spChg>
        <pc:spChg chg="add mod">
          <ac:chgData name="Binita Gupta (binitag)" userId="2e1667b5-636b-4c95-a3b3-a8a0dc9f68da" providerId="ADAL" clId="{4219D885-C3A3-B246-9809-061715B5E4E6}" dt="2023-12-04T23:32:55.833" v="9337" actId="1076"/>
          <ac:spMkLst>
            <pc:docMk/>
            <pc:sldMk cId="3711776676" sldId="277"/>
            <ac:spMk id="10" creationId="{EF2B6668-64BC-EA21-447E-69029534A3C0}"/>
          </ac:spMkLst>
        </pc:spChg>
        <pc:spChg chg="add del mod">
          <ac:chgData name="Binita Gupta (binitag)" userId="2e1667b5-636b-4c95-a3b3-a8a0dc9f68da" providerId="ADAL" clId="{4219D885-C3A3-B246-9809-061715B5E4E6}" dt="2023-12-04T22:22:35.784" v="8161"/>
          <ac:spMkLst>
            <pc:docMk/>
            <pc:sldMk cId="3711776676" sldId="277"/>
            <ac:spMk id="11" creationId="{053C21E7-8420-4F8C-C528-6F6394600DF2}"/>
          </ac:spMkLst>
        </pc:spChg>
        <pc:spChg chg="add del mod">
          <ac:chgData name="Binita Gupta (binitag)" userId="2e1667b5-636b-4c95-a3b3-a8a0dc9f68da" providerId="ADAL" clId="{4219D885-C3A3-B246-9809-061715B5E4E6}" dt="2023-12-04T22:23:59.625" v="8189" actId="478"/>
          <ac:spMkLst>
            <pc:docMk/>
            <pc:sldMk cId="3711776676" sldId="277"/>
            <ac:spMk id="12" creationId="{1A38F8BF-39D0-8EA6-0DE9-4E6A95ABE28C}"/>
          </ac:spMkLst>
        </pc:spChg>
        <pc:spChg chg="add mod">
          <ac:chgData name="Binita Gupta (binitag)" userId="2e1667b5-636b-4c95-a3b3-a8a0dc9f68da" providerId="ADAL" clId="{4219D885-C3A3-B246-9809-061715B5E4E6}" dt="2023-12-04T23:32:55.833" v="9337" actId="1076"/>
          <ac:spMkLst>
            <pc:docMk/>
            <pc:sldMk cId="3711776676" sldId="277"/>
            <ac:spMk id="13" creationId="{5A8F6F75-1B3E-2A1A-CE13-FCA3E3268F53}"/>
          </ac:spMkLst>
        </pc:spChg>
        <pc:spChg chg="add mod">
          <ac:chgData name="Binita Gupta (binitag)" userId="2e1667b5-636b-4c95-a3b3-a8a0dc9f68da" providerId="ADAL" clId="{4219D885-C3A3-B246-9809-061715B5E4E6}" dt="2023-12-04T23:32:55.833" v="9337" actId="1076"/>
          <ac:spMkLst>
            <pc:docMk/>
            <pc:sldMk cId="3711776676" sldId="277"/>
            <ac:spMk id="14" creationId="{1E0868CA-C697-06E7-18B9-923C100F92EE}"/>
          </ac:spMkLst>
        </pc:spChg>
        <pc:spChg chg="add mod">
          <ac:chgData name="Binita Gupta (binitag)" userId="2e1667b5-636b-4c95-a3b3-a8a0dc9f68da" providerId="ADAL" clId="{4219D885-C3A3-B246-9809-061715B5E4E6}" dt="2023-12-04T23:32:55.833" v="9337" actId="1076"/>
          <ac:spMkLst>
            <pc:docMk/>
            <pc:sldMk cId="3711776676" sldId="277"/>
            <ac:spMk id="15" creationId="{9BCDC1B4-623F-48E8-2DEC-D060BD4135BF}"/>
          </ac:spMkLst>
        </pc:spChg>
        <pc:spChg chg="add del mod">
          <ac:chgData name="Binita Gupta (binitag)" userId="2e1667b5-636b-4c95-a3b3-a8a0dc9f68da" providerId="ADAL" clId="{4219D885-C3A3-B246-9809-061715B5E4E6}" dt="2023-12-04T22:24:38.913" v="8199"/>
          <ac:spMkLst>
            <pc:docMk/>
            <pc:sldMk cId="3711776676" sldId="277"/>
            <ac:spMk id="16" creationId="{A31111B2-2738-ECA2-5737-F7F2B00E9765}"/>
          </ac:spMkLst>
        </pc:spChg>
        <pc:spChg chg="add del mod">
          <ac:chgData name="Binita Gupta (binitag)" userId="2e1667b5-636b-4c95-a3b3-a8a0dc9f68da" providerId="ADAL" clId="{4219D885-C3A3-B246-9809-061715B5E4E6}" dt="2023-12-04T22:24:40.467" v="8201"/>
          <ac:spMkLst>
            <pc:docMk/>
            <pc:sldMk cId="3711776676" sldId="277"/>
            <ac:spMk id="17" creationId="{EF1D0BF4-9D3A-BEBC-B105-A8B7F0D1FD8B}"/>
          </ac:spMkLst>
        </pc:spChg>
        <pc:spChg chg="add del mod">
          <ac:chgData name="Binita Gupta (binitag)" userId="2e1667b5-636b-4c95-a3b3-a8a0dc9f68da" providerId="ADAL" clId="{4219D885-C3A3-B246-9809-061715B5E4E6}" dt="2023-12-04T22:24:51.149" v="8205"/>
          <ac:spMkLst>
            <pc:docMk/>
            <pc:sldMk cId="3711776676" sldId="277"/>
            <ac:spMk id="18" creationId="{99E98936-CD57-4D04-EF1F-4B53DD4D7DB2}"/>
          </ac:spMkLst>
        </pc:spChg>
        <pc:spChg chg="add mod">
          <ac:chgData name="Binita Gupta (binitag)" userId="2e1667b5-636b-4c95-a3b3-a8a0dc9f68da" providerId="ADAL" clId="{4219D885-C3A3-B246-9809-061715B5E4E6}" dt="2023-12-04T23:32:55.833" v="9337" actId="1076"/>
          <ac:spMkLst>
            <pc:docMk/>
            <pc:sldMk cId="3711776676" sldId="277"/>
            <ac:spMk id="19" creationId="{3F1A6D87-AB98-F476-E476-2208C1595E39}"/>
          </ac:spMkLst>
        </pc:spChg>
        <pc:spChg chg="add mod">
          <ac:chgData name="Binita Gupta (binitag)" userId="2e1667b5-636b-4c95-a3b3-a8a0dc9f68da" providerId="ADAL" clId="{4219D885-C3A3-B246-9809-061715B5E4E6}" dt="2023-12-04T23:32:55.833" v="9337" actId="1076"/>
          <ac:spMkLst>
            <pc:docMk/>
            <pc:sldMk cId="3711776676" sldId="277"/>
            <ac:spMk id="20" creationId="{E814277D-A67F-5BD9-054A-85F3095A1681}"/>
          </ac:spMkLst>
        </pc:spChg>
        <pc:spChg chg="add mod">
          <ac:chgData name="Binita Gupta (binitag)" userId="2e1667b5-636b-4c95-a3b3-a8a0dc9f68da" providerId="ADAL" clId="{4219D885-C3A3-B246-9809-061715B5E4E6}" dt="2023-12-04T23:32:55.833" v="9337" actId="1076"/>
          <ac:spMkLst>
            <pc:docMk/>
            <pc:sldMk cId="3711776676" sldId="277"/>
            <ac:spMk id="21" creationId="{38118A08-C11A-DB8A-8DD7-1D257BCC3F60}"/>
          </ac:spMkLst>
        </pc:spChg>
        <pc:spChg chg="add mod">
          <ac:chgData name="Binita Gupta (binitag)" userId="2e1667b5-636b-4c95-a3b3-a8a0dc9f68da" providerId="ADAL" clId="{4219D885-C3A3-B246-9809-061715B5E4E6}" dt="2023-12-04T23:32:55.833" v="9337" actId="1076"/>
          <ac:spMkLst>
            <pc:docMk/>
            <pc:sldMk cId="3711776676" sldId="277"/>
            <ac:spMk id="22" creationId="{3F88257E-B24E-F767-1599-B0E232CF2DBB}"/>
          </ac:spMkLst>
        </pc:spChg>
        <pc:spChg chg="add mod">
          <ac:chgData name="Binita Gupta (binitag)" userId="2e1667b5-636b-4c95-a3b3-a8a0dc9f68da" providerId="ADAL" clId="{4219D885-C3A3-B246-9809-061715B5E4E6}" dt="2023-12-04T23:32:55.833" v="9337" actId="1076"/>
          <ac:spMkLst>
            <pc:docMk/>
            <pc:sldMk cId="3711776676" sldId="277"/>
            <ac:spMk id="23" creationId="{75B101A9-2704-7A82-FA39-CCCE6798B3CB}"/>
          </ac:spMkLst>
        </pc:spChg>
        <pc:spChg chg="add mod">
          <ac:chgData name="Binita Gupta (binitag)" userId="2e1667b5-636b-4c95-a3b3-a8a0dc9f68da" providerId="ADAL" clId="{4219D885-C3A3-B246-9809-061715B5E4E6}" dt="2023-12-04T23:32:55.833" v="9337" actId="1076"/>
          <ac:spMkLst>
            <pc:docMk/>
            <pc:sldMk cId="3711776676" sldId="277"/>
            <ac:spMk id="24" creationId="{71CD1A5C-3161-0189-152F-3479E5D0797C}"/>
          </ac:spMkLst>
        </pc:spChg>
        <pc:spChg chg="add mod">
          <ac:chgData name="Binita Gupta (binitag)" userId="2e1667b5-636b-4c95-a3b3-a8a0dc9f68da" providerId="ADAL" clId="{4219D885-C3A3-B246-9809-061715B5E4E6}" dt="2023-12-04T23:32:55.833" v="9337" actId="1076"/>
          <ac:spMkLst>
            <pc:docMk/>
            <pc:sldMk cId="3711776676" sldId="277"/>
            <ac:spMk id="25" creationId="{D91DEC39-7D54-D1B5-578C-03DA90E58374}"/>
          </ac:spMkLst>
        </pc:spChg>
        <pc:spChg chg="add mod">
          <ac:chgData name="Binita Gupta (binitag)" userId="2e1667b5-636b-4c95-a3b3-a8a0dc9f68da" providerId="ADAL" clId="{4219D885-C3A3-B246-9809-061715B5E4E6}" dt="2023-12-04T23:32:55.833" v="9337" actId="1076"/>
          <ac:spMkLst>
            <pc:docMk/>
            <pc:sldMk cId="3711776676" sldId="277"/>
            <ac:spMk id="26" creationId="{4A532942-1227-616D-106E-770D55FD4397}"/>
          </ac:spMkLst>
        </pc:spChg>
        <pc:spChg chg="add mod">
          <ac:chgData name="Binita Gupta (binitag)" userId="2e1667b5-636b-4c95-a3b3-a8a0dc9f68da" providerId="ADAL" clId="{4219D885-C3A3-B246-9809-061715B5E4E6}" dt="2023-12-04T23:32:55.833" v="9337" actId="1076"/>
          <ac:spMkLst>
            <pc:docMk/>
            <pc:sldMk cId="3711776676" sldId="277"/>
            <ac:spMk id="27" creationId="{93897779-E0B7-9AEB-1526-45D6740D1004}"/>
          </ac:spMkLst>
        </pc:spChg>
        <pc:spChg chg="add mod">
          <ac:chgData name="Binita Gupta (binitag)" userId="2e1667b5-636b-4c95-a3b3-a8a0dc9f68da" providerId="ADAL" clId="{4219D885-C3A3-B246-9809-061715B5E4E6}" dt="2023-12-04T23:32:55.833" v="9337" actId="1076"/>
          <ac:spMkLst>
            <pc:docMk/>
            <pc:sldMk cId="3711776676" sldId="277"/>
            <ac:spMk id="28" creationId="{683A06D8-8019-E9F0-96A7-6780AA4A1047}"/>
          </ac:spMkLst>
        </pc:spChg>
        <pc:spChg chg="add mod">
          <ac:chgData name="Binita Gupta (binitag)" userId="2e1667b5-636b-4c95-a3b3-a8a0dc9f68da" providerId="ADAL" clId="{4219D885-C3A3-B246-9809-061715B5E4E6}" dt="2023-12-04T23:32:55.833" v="9337" actId="1076"/>
          <ac:spMkLst>
            <pc:docMk/>
            <pc:sldMk cId="3711776676" sldId="277"/>
            <ac:spMk id="29" creationId="{0063BE5E-C73E-76D7-5A32-3DD0B9460210}"/>
          </ac:spMkLst>
        </pc:spChg>
        <pc:spChg chg="add mod">
          <ac:chgData name="Binita Gupta (binitag)" userId="2e1667b5-636b-4c95-a3b3-a8a0dc9f68da" providerId="ADAL" clId="{4219D885-C3A3-B246-9809-061715B5E4E6}" dt="2023-12-04T23:32:55.833" v="9337" actId="1076"/>
          <ac:spMkLst>
            <pc:docMk/>
            <pc:sldMk cId="3711776676" sldId="277"/>
            <ac:spMk id="30" creationId="{2B4D87E8-6B0F-412B-C8C7-F175CB5A1E64}"/>
          </ac:spMkLst>
        </pc:spChg>
        <pc:spChg chg="add mod">
          <ac:chgData name="Binita Gupta (binitag)" userId="2e1667b5-636b-4c95-a3b3-a8a0dc9f68da" providerId="ADAL" clId="{4219D885-C3A3-B246-9809-061715B5E4E6}" dt="2023-12-04T23:32:55.833" v="9337" actId="1076"/>
          <ac:spMkLst>
            <pc:docMk/>
            <pc:sldMk cId="3711776676" sldId="277"/>
            <ac:spMk id="31" creationId="{F58326FF-C3B2-6248-0D8A-7F5E9FC747A0}"/>
          </ac:spMkLst>
        </pc:spChg>
        <pc:spChg chg="add mod">
          <ac:chgData name="Binita Gupta (binitag)" userId="2e1667b5-636b-4c95-a3b3-a8a0dc9f68da" providerId="ADAL" clId="{4219D885-C3A3-B246-9809-061715B5E4E6}" dt="2023-12-04T23:32:55.833" v="9337" actId="1076"/>
          <ac:spMkLst>
            <pc:docMk/>
            <pc:sldMk cId="3711776676" sldId="277"/>
            <ac:spMk id="36" creationId="{608AC470-441B-6318-51D6-57852897F0F8}"/>
          </ac:spMkLst>
        </pc:spChg>
        <pc:spChg chg="add mod">
          <ac:chgData name="Binita Gupta (binitag)" userId="2e1667b5-636b-4c95-a3b3-a8a0dc9f68da" providerId="ADAL" clId="{4219D885-C3A3-B246-9809-061715B5E4E6}" dt="2023-12-05T03:41:54.683" v="10612" actId="115"/>
          <ac:spMkLst>
            <pc:docMk/>
            <pc:sldMk cId="3711776676" sldId="277"/>
            <ac:spMk id="43" creationId="{05D15E4F-AC10-CAB0-3FBB-8448750E1DBE}"/>
          </ac:spMkLst>
        </pc:spChg>
        <pc:spChg chg="add del mod">
          <ac:chgData name="Binita Gupta (binitag)" userId="2e1667b5-636b-4c95-a3b3-a8a0dc9f68da" providerId="ADAL" clId="{4219D885-C3A3-B246-9809-061715B5E4E6}" dt="2023-12-04T22:39:05.869" v="8406" actId="478"/>
          <ac:spMkLst>
            <pc:docMk/>
            <pc:sldMk cId="3711776676" sldId="277"/>
            <ac:spMk id="44" creationId="{9A56BF67-DD66-A5F8-DC6F-F283D183FFE0}"/>
          </ac:spMkLst>
        </pc:spChg>
        <pc:spChg chg="add mod">
          <ac:chgData name="Binita Gupta (binitag)" userId="2e1667b5-636b-4c95-a3b3-a8a0dc9f68da" providerId="ADAL" clId="{4219D885-C3A3-B246-9809-061715B5E4E6}" dt="2023-12-04T23:32:55.833" v="9337" actId="1076"/>
          <ac:spMkLst>
            <pc:docMk/>
            <pc:sldMk cId="3711776676" sldId="277"/>
            <ac:spMk id="45" creationId="{828944E4-CE15-4371-8C9B-30384F94BA6F}"/>
          </ac:spMkLst>
        </pc:spChg>
        <pc:spChg chg="add del mod">
          <ac:chgData name="Binita Gupta (binitag)" userId="2e1667b5-636b-4c95-a3b3-a8a0dc9f68da" providerId="ADAL" clId="{4219D885-C3A3-B246-9809-061715B5E4E6}" dt="2023-12-04T22:39:05.869" v="8406" actId="478"/>
          <ac:spMkLst>
            <pc:docMk/>
            <pc:sldMk cId="3711776676" sldId="277"/>
            <ac:spMk id="46" creationId="{8CECF6BB-EC6F-59F3-81CB-441600CD9306}"/>
          </ac:spMkLst>
        </pc:spChg>
        <pc:spChg chg="add mod">
          <ac:chgData name="Binita Gupta (binitag)" userId="2e1667b5-636b-4c95-a3b3-a8a0dc9f68da" providerId="ADAL" clId="{4219D885-C3A3-B246-9809-061715B5E4E6}" dt="2023-12-04T23:32:55.833" v="9337" actId="1076"/>
          <ac:spMkLst>
            <pc:docMk/>
            <pc:sldMk cId="3711776676" sldId="277"/>
            <ac:spMk id="47" creationId="{F9FF204D-EAA4-AB0A-A375-14F636E97A23}"/>
          </ac:spMkLst>
        </pc:spChg>
        <pc:spChg chg="add del mod">
          <ac:chgData name="Binita Gupta (binitag)" userId="2e1667b5-636b-4c95-a3b3-a8a0dc9f68da" providerId="ADAL" clId="{4219D885-C3A3-B246-9809-061715B5E4E6}" dt="2023-12-04T22:39:05.869" v="8406" actId="478"/>
          <ac:spMkLst>
            <pc:docMk/>
            <pc:sldMk cId="3711776676" sldId="277"/>
            <ac:spMk id="48" creationId="{98901C80-C64E-07BF-EDCF-94C12735FEAC}"/>
          </ac:spMkLst>
        </pc:spChg>
        <pc:spChg chg="add del mod">
          <ac:chgData name="Binita Gupta (binitag)" userId="2e1667b5-636b-4c95-a3b3-a8a0dc9f68da" providerId="ADAL" clId="{4219D885-C3A3-B246-9809-061715B5E4E6}" dt="2023-12-04T22:39:05.869" v="8406" actId="478"/>
          <ac:spMkLst>
            <pc:docMk/>
            <pc:sldMk cId="3711776676" sldId="277"/>
            <ac:spMk id="49" creationId="{597265A2-70C8-A3D6-47C5-A33C4CCD8F7F}"/>
          </ac:spMkLst>
        </pc:spChg>
        <pc:spChg chg="add del mod">
          <ac:chgData name="Binita Gupta (binitag)" userId="2e1667b5-636b-4c95-a3b3-a8a0dc9f68da" providerId="ADAL" clId="{4219D885-C3A3-B246-9809-061715B5E4E6}" dt="2023-12-04T22:31:53.688" v="8331" actId="478"/>
          <ac:spMkLst>
            <pc:docMk/>
            <pc:sldMk cId="3711776676" sldId="277"/>
            <ac:spMk id="50" creationId="{EF7BA951-E0E5-7F7D-6ED8-F444FBC565B0}"/>
          </ac:spMkLst>
        </pc:spChg>
        <pc:spChg chg="add mod">
          <ac:chgData name="Binita Gupta (binitag)" userId="2e1667b5-636b-4c95-a3b3-a8a0dc9f68da" providerId="ADAL" clId="{4219D885-C3A3-B246-9809-061715B5E4E6}" dt="2023-12-04T23:32:55.833" v="9337" actId="1076"/>
          <ac:spMkLst>
            <pc:docMk/>
            <pc:sldMk cId="3711776676" sldId="277"/>
            <ac:spMk id="51" creationId="{25F9FDE3-78CE-4D3C-D9B2-A08B3E0D079F}"/>
          </ac:spMkLst>
        </pc:spChg>
        <pc:spChg chg="add mod">
          <ac:chgData name="Binita Gupta (binitag)" userId="2e1667b5-636b-4c95-a3b3-a8a0dc9f68da" providerId="ADAL" clId="{4219D885-C3A3-B246-9809-061715B5E4E6}" dt="2023-12-05T03:22:29.495" v="9887" actId="1076"/>
          <ac:spMkLst>
            <pc:docMk/>
            <pc:sldMk cId="3711776676" sldId="277"/>
            <ac:spMk id="63" creationId="{AC2D59B2-75D3-C113-38FB-781DF4ACA387}"/>
          </ac:spMkLst>
        </pc:spChg>
        <pc:spChg chg="add del mod">
          <ac:chgData name="Binita Gupta (binitag)" userId="2e1667b5-636b-4c95-a3b3-a8a0dc9f68da" providerId="ADAL" clId="{4219D885-C3A3-B246-9809-061715B5E4E6}" dt="2023-12-04T22:35:44.829" v="8366" actId="478"/>
          <ac:spMkLst>
            <pc:docMk/>
            <pc:sldMk cId="3711776676" sldId="277"/>
            <ac:spMk id="64" creationId="{C72E4FC4-388F-3BB1-C570-12070ED62209}"/>
          </ac:spMkLst>
        </pc:spChg>
        <pc:spChg chg="add del mod">
          <ac:chgData name="Binita Gupta (binitag)" userId="2e1667b5-636b-4c95-a3b3-a8a0dc9f68da" providerId="ADAL" clId="{4219D885-C3A3-B246-9809-061715B5E4E6}" dt="2023-12-04T22:35:44.829" v="8366" actId="478"/>
          <ac:spMkLst>
            <pc:docMk/>
            <pc:sldMk cId="3711776676" sldId="277"/>
            <ac:spMk id="65" creationId="{10DC5C0B-D4F6-BC2C-EC75-DA46DE862C74}"/>
          </ac:spMkLst>
        </pc:spChg>
        <pc:spChg chg="add del mod">
          <ac:chgData name="Binita Gupta (binitag)" userId="2e1667b5-636b-4c95-a3b3-a8a0dc9f68da" providerId="ADAL" clId="{4219D885-C3A3-B246-9809-061715B5E4E6}" dt="2023-12-04T22:35:44.829" v="8366" actId="478"/>
          <ac:spMkLst>
            <pc:docMk/>
            <pc:sldMk cId="3711776676" sldId="277"/>
            <ac:spMk id="66" creationId="{A8771C3A-7567-391D-C9AE-E520BB8BF70C}"/>
          </ac:spMkLst>
        </pc:spChg>
        <pc:spChg chg="add mod">
          <ac:chgData name="Binita Gupta (binitag)" userId="2e1667b5-636b-4c95-a3b3-a8a0dc9f68da" providerId="ADAL" clId="{4219D885-C3A3-B246-9809-061715B5E4E6}" dt="2023-12-05T03:22:26.024" v="9886" actId="1076"/>
          <ac:spMkLst>
            <pc:docMk/>
            <pc:sldMk cId="3711776676" sldId="277"/>
            <ac:spMk id="79" creationId="{AECF8823-2526-1E52-20BC-9245044E8BCE}"/>
          </ac:spMkLst>
        </pc:spChg>
        <pc:spChg chg="add mod">
          <ac:chgData name="Binita Gupta (binitag)" userId="2e1667b5-636b-4c95-a3b3-a8a0dc9f68da" providerId="ADAL" clId="{4219D885-C3A3-B246-9809-061715B5E4E6}" dt="2023-12-05T03:20:20.412" v="9861" actId="14100"/>
          <ac:spMkLst>
            <pc:docMk/>
            <pc:sldMk cId="3711776676" sldId="277"/>
            <ac:spMk id="80" creationId="{70B9A0D3-2E49-0646-17B0-F179F3269053}"/>
          </ac:spMkLst>
        </pc:spChg>
        <pc:spChg chg="add mod">
          <ac:chgData name="Binita Gupta (binitag)" userId="2e1667b5-636b-4c95-a3b3-a8a0dc9f68da" providerId="ADAL" clId="{4219D885-C3A3-B246-9809-061715B5E4E6}" dt="2023-12-05T03:22:13.832" v="9885" actId="14100"/>
          <ac:spMkLst>
            <pc:docMk/>
            <pc:sldMk cId="3711776676" sldId="277"/>
            <ac:spMk id="82" creationId="{C7DAAF49-6918-C2BC-6BD6-8BD2A0562494}"/>
          </ac:spMkLst>
        </pc:spChg>
        <pc:spChg chg="add del mod">
          <ac:chgData name="Binita Gupta (binitag)" userId="2e1667b5-636b-4c95-a3b3-a8a0dc9f68da" providerId="ADAL" clId="{4219D885-C3A3-B246-9809-061715B5E4E6}" dt="2023-12-05T03:22:52.326" v="9889" actId="478"/>
          <ac:spMkLst>
            <pc:docMk/>
            <pc:sldMk cId="3711776676" sldId="277"/>
            <ac:spMk id="83" creationId="{D0238BF8-1E56-2E4B-CB45-14ED2B1702FB}"/>
          </ac:spMkLst>
        </pc:spChg>
        <pc:spChg chg="add del mod">
          <ac:chgData name="Binita Gupta (binitag)" userId="2e1667b5-636b-4c95-a3b3-a8a0dc9f68da" providerId="ADAL" clId="{4219D885-C3A3-B246-9809-061715B5E4E6}" dt="2023-12-05T21:00:36.368" v="18415" actId="478"/>
          <ac:spMkLst>
            <pc:docMk/>
            <pc:sldMk cId="3711776676" sldId="277"/>
            <ac:spMk id="85" creationId="{05383F32-88E7-D07E-D1B3-FCD240300821}"/>
          </ac:spMkLst>
        </pc:spChg>
        <pc:cxnChg chg="add mod">
          <ac:chgData name="Binita Gupta (binitag)" userId="2e1667b5-636b-4c95-a3b3-a8a0dc9f68da" providerId="ADAL" clId="{4219D885-C3A3-B246-9809-061715B5E4E6}" dt="2023-12-04T23:32:55.833" v="9337" actId="1076"/>
          <ac:cxnSpMkLst>
            <pc:docMk/>
            <pc:sldMk cId="3711776676" sldId="277"/>
            <ac:cxnSpMk id="33" creationId="{C212FDC7-47C3-0BAE-8AB8-1CB923DEBA43}"/>
          </ac:cxnSpMkLst>
        </pc:cxnChg>
        <pc:cxnChg chg="add mod">
          <ac:chgData name="Binita Gupta (binitag)" userId="2e1667b5-636b-4c95-a3b3-a8a0dc9f68da" providerId="ADAL" clId="{4219D885-C3A3-B246-9809-061715B5E4E6}" dt="2023-12-04T23:32:55.833" v="9337" actId="1076"/>
          <ac:cxnSpMkLst>
            <pc:docMk/>
            <pc:sldMk cId="3711776676" sldId="277"/>
            <ac:cxnSpMk id="34" creationId="{009B25CC-BCE7-1911-797F-20657D885E16}"/>
          </ac:cxnSpMkLst>
        </pc:cxnChg>
        <pc:cxnChg chg="add mod">
          <ac:chgData name="Binita Gupta (binitag)" userId="2e1667b5-636b-4c95-a3b3-a8a0dc9f68da" providerId="ADAL" clId="{4219D885-C3A3-B246-9809-061715B5E4E6}" dt="2023-12-04T23:32:55.833" v="9337" actId="1076"/>
          <ac:cxnSpMkLst>
            <pc:docMk/>
            <pc:sldMk cId="3711776676" sldId="277"/>
            <ac:cxnSpMk id="35" creationId="{A66EBE32-3FC1-C940-1166-68EC2283CC93}"/>
          </ac:cxnSpMkLst>
        </pc:cxnChg>
        <pc:cxnChg chg="add mod">
          <ac:chgData name="Binita Gupta (binitag)" userId="2e1667b5-636b-4c95-a3b3-a8a0dc9f68da" providerId="ADAL" clId="{4219D885-C3A3-B246-9809-061715B5E4E6}" dt="2023-12-04T23:32:55.833" v="9337" actId="1076"/>
          <ac:cxnSpMkLst>
            <pc:docMk/>
            <pc:sldMk cId="3711776676" sldId="277"/>
            <ac:cxnSpMk id="52" creationId="{9B0AF17C-A2C9-C2C1-F6CE-15380BFCA2D4}"/>
          </ac:cxnSpMkLst>
        </pc:cxnChg>
        <pc:cxnChg chg="add mod">
          <ac:chgData name="Binita Gupta (binitag)" userId="2e1667b5-636b-4c95-a3b3-a8a0dc9f68da" providerId="ADAL" clId="{4219D885-C3A3-B246-9809-061715B5E4E6}" dt="2023-12-04T23:32:55.833" v="9337" actId="1076"/>
          <ac:cxnSpMkLst>
            <pc:docMk/>
            <pc:sldMk cId="3711776676" sldId="277"/>
            <ac:cxnSpMk id="54" creationId="{065A633C-02E2-29A3-2B6C-C8A4F1E6C7C4}"/>
          </ac:cxnSpMkLst>
        </pc:cxnChg>
        <pc:cxnChg chg="add del mod">
          <ac:chgData name="Binita Gupta (binitag)" userId="2e1667b5-636b-4c95-a3b3-a8a0dc9f68da" providerId="ADAL" clId="{4219D885-C3A3-B246-9809-061715B5E4E6}" dt="2023-12-04T22:38:38.347" v="8398" actId="478"/>
          <ac:cxnSpMkLst>
            <pc:docMk/>
            <pc:sldMk cId="3711776676" sldId="277"/>
            <ac:cxnSpMk id="70" creationId="{3001C363-D90A-468B-A234-62CAD5DFF73B}"/>
          </ac:cxnSpMkLst>
        </pc:cxnChg>
        <pc:cxnChg chg="add del mod">
          <ac:chgData name="Binita Gupta (binitag)" userId="2e1667b5-636b-4c95-a3b3-a8a0dc9f68da" providerId="ADAL" clId="{4219D885-C3A3-B246-9809-061715B5E4E6}" dt="2023-12-04T22:38:39.744" v="8399" actId="478"/>
          <ac:cxnSpMkLst>
            <pc:docMk/>
            <pc:sldMk cId="3711776676" sldId="277"/>
            <ac:cxnSpMk id="72" creationId="{4BD0AFD1-68EE-C9E2-DE76-F7D91F14F3BE}"/>
          </ac:cxnSpMkLst>
        </pc:cxnChg>
        <pc:cxnChg chg="add mod">
          <ac:chgData name="Binita Gupta (binitag)" userId="2e1667b5-636b-4c95-a3b3-a8a0dc9f68da" providerId="ADAL" clId="{4219D885-C3A3-B246-9809-061715B5E4E6}" dt="2023-12-04T23:32:55.833" v="9337" actId="1076"/>
          <ac:cxnSpMkLst>
            <pc:docMk/>
            <pc:sldMk cId="3711776676" sldId="277"/>
            <ac:cxnSpMk id="74" creationId="{D21B1AF2-FC71-D79E-EB24-615308F4726E}"/>
          </ac:cxnSpMkLst>
        </pc:cxnChg>
        <pc:cxnChg chg="add mod">
          <ac:chgData name="Binita Gupta (binitag)" userId="2e1667b5-636b-4c95-a3b3-a8a0dc9f68da" providerId="ADAL" clId="{4219D885-C3A3-B246-9809-061715B5E4E6}" dt="2023-12-04T23:32:55.833" v="9337" actId="1076"/>
          <ac:cxnSpMkLst>
            <pc:docMk/>
            <pc:sldMk cId="3711776676" sldId="277"/>
            <ac:cxnSpMk id="75" creationId="{BEA719EF-981E-5B2F-5925-5E04CB88C42D}"/>
          </ac:cxnSpMkLst>
        </pc:cxnChg>
        <pc:cxnChg chg="add mod">
          <ac:chgData name="Binita Gupta (binitag)" userId="2e1667b5-636b-4c95-a3b3-a8a0dc9f68da" providerId="ADAL" clId="{4219D885-C3A3-B246-9809-061715B5E4E6}" dt="2023-12-04T23:32:55.833" v="9337" actId="1076"/>
          <ac:cxnSpMkLst>
            <pc:docMk/>
            <pc:sldMk cId="3711776676" sldId="277"/>
            <ac:cxnSpMk id="76" creationId="{E6A77C08-FA39-76A6-B1E2-A471C8FB0EA8}"/>
          </ac:cxnSpMkLst>
        </pc:cxnChg>
        <pc:cxnChg chg="add mod">
          <ac:chgData name="Binita Gupta (binitag)" userId="2e1667b5-636b-4c95-a3b3-a8a0dc9f68da" providerId="ADAL" clId="{4219D885-C3A3-B246-9809-061715B5E4E6}" dt="2023-12-04T23:32:55.833" v="9337" actId="1076"/>
          <ac:cxnSpMkLst>
            <pc:docMk/>
            <pc:sldMk cId="3711776676" sldId="277"/>
            <ac:cxnSpMk id="81" creationId="{2C175393-A5B1-2959-204A-25E0ED377982}"/>
          </ac:cxnSpMkLst>
        </pc:cxnChg>
      </pc:sldChg>
      <pc:sldChg chg="modSp add mod modNotesTx">
        <pc:chgData name="Binita Gupta (binitag)" userId="2e1667b5-636b-4c95-a3b3-a8a0dc9f68da" providerId="ADAL" clId="{4219D885-C3A3-B246-9809-061715B5E4E6}" dt="2023-12-13T21:59:38.048" v="21508" actId="20577"/>
        <pc:sldMkLst>
          <pc:docMk/>
          <pc:sldMk cId="1022481865" sldId="278"/>
        </pc:sldMkLst>
        <pc:spChg chg="mod">
          <ac:chgData name="Binita Gupta (binitag)" userId="2e1667b5-636b-4c95-a3b3-a8a0dc9f68da" providerId="ADAL" clId="{4219D885-C3A3-B246-9809-061715B5E4E6}" dt="2023-12-05T18:55:09.349" v="18140" actId="20577"/>
          <ac:spMkLst>
            <pc:docMk/>
            <pc:sldMk cId="1022481865" sldId="278"/>
            <ac:spMk id="4097" creationId="{00000000-0000-0000-0000-000000000000}"/>
          </ac:spMkLst>
        </pc:spChg>
        <pc:spChg chg="mod">
          <ac:chgData name="Binita Gupta (binitag)" userId="2e1667b5-636b-4c95-a3b3-a8a0dc9f68da" providerId="ADAL" clId="{4219D885-C3A3-B246-9809-061715B5E4E6}" dt="2023-12-06T05:23:10.527" v="20441" actId="20577"/>
          <ac:spMkLst>
            <pc:docMk/>
            <pc:sldMk cId="1022481865" sldId="278"/>
            <ac:spMk id="4098" creationId="{00000000-0000-0000-0000-000000000000}"/>
          </ac:spMkLst>
        </pc:spChg>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pChg chg="mod">
          <ac:chgData name="Binita Gupta (binitag)" userId="2e1667b5-636b-4c95-a3b3-a8a0dc9f68da" providerId="ADAL" clId="{4219D885-C3A3-B246-9809-061715B5E4E6}" dt="2023-12-04T23:34:18.173" v="9387"/>
          <ac:spMkLst>
            <pc:docMk/>
            <pc:sldMk cId="162017798" sldId="279"/>
            <ac:spMk id="2" creationId="{7500DC9F-1940-28C4-CFA6-DB7768DA3513}"/>
          </ac:spMkLst>
        </pc:spChg>
        <pc:spChg chg="add del mod">
          <ac:chgData name="Binita Gupta (binitag)" userId="2e1667b5-636b-4c95-a3b3-a8a0dc9f68da" providerId="ADAL" clId="{4219D885-C3A3-B246-9809-061715B5E4E6}" dt="2023-12-04T23:36:13.837" v="9417" actId="478"/>
          <ac:spMkLst>
            <pc:docMk/>
            <pc:sldMk cId="162017798" sldId="279"/>
            <ac:spMk id="3" creationId="{460BE8FC-6123-6F43-005C-B18C67AD8514}"/>
          </ac:spMkLst>
        </pc:spChg>
        <pc:spChg chg="mod">
          <ac:chgData name="Binita Gupta (binitag)" userId="2e1667b5-636b-4c95-a3b3-a8a0dc9f68da" providerId="ADAL" clId="{4219D885-C3A3-B246-9809-061715B5E4E6}" dt="2023-12-04T23:34:28.113" v="9388" actId="1076"/>
          <ac:spMkLst>
            <pc:docMk/>
            <pc:sldMk cId="162017798" sldId="279"/>
            <ac:spMk id="7" creationId="{AFEB1291-2208-08CD-D3ED-A023ADE7244C}"/>
          </ac:spMkLst>
        </pc:spChg>
        <pc:spChg chg="add mod">
          <ac:chgData name="Binita Gupta (binitag)" userId="2e1667b5-636b-4c95-a3b3-a8a0dc9f68da" providerId="ADAL" clId="{4219D885-C3A3-B246-9809-061715B5E4E6}" dt="2023-12-05T03:43:47.839" v="10635" actId="14100"/>
          <ac:spMkLst>
            <pc:docMk/>
            <pc:sldMk cId="162017798" sldId="279"/>
            <ac:spMk id="8" creationId="{3FC4F349-B56B-113D-B804-A0A8AD92E48D}"/>
          </ac:spMkLst>
        </pc:spChg>
        <pc:spChg chg="mod">
          <ac:chgData name="Binita Gupta (binitag)" userId="2e1667b5-636b-4c95-a3b3-a8a0dc9f68da" providerId="ADAL" clId="{4219D885-C3A3-B246-9809-061715B5E4E6}" dt="2023-12-04T23:34:28.113" v="9388" actId="1076"/>
          <ac:spMkLst>
            <pc:docMk/>
            <pc:sldMk cId="162017798" sldId="279"/>
            <ac:spMk id="9" creationId="{D21E1DB4-6783-2603-456D-B8AA7C58132D}"/>
          </ac:spMkLst>
        </pc:spChg>
        <pc:spChg chg="mod">
          <ac:chgData name="Binita Gupta (binitag)" userId="2e1667b5-636b-4c95-a3b3-a8a0dc9f68da" providerId="ADAL" clId="{4219D885-C3A3-B246-9809-061715B5E4E6}" dt="2023-12-04T23:34:28.113" v="9388" actId="1076"/>
          <ac:spMkLst>
            <pc:docMk/>
            <pc:sldMk cId="162017798" sldId="279"/>
            <ac:spMk id="10" creationId="{EF2B6668-64BC-EA21-447E-69029534A3C0}"/>
          </ac:spMkLst>
        </pc:spChg>
        <pc:spChg chg="mod">
          <ac:chgData name="Binita Gupta (binitag)" userId="2e1667b5-636b-4c95-a3b3-a8a0dc9f68da" providerId="ADAL" clId="{4219D885-C3A3-B246-9809-061715B5E4E6}" dt="2023-12-04T23:34:28.113" v="9388" actId="1076"/>
          <ac:spMkLst>
            <pc:docMk/>
            <pc:sldMk cId="162017798" sldId="279"/>
            <ac:spMk id="13" creationId="{5A8F6F75-1B3E-2A1A-CE13-FCA3E3268F53}"/>
          </ac:spMkLst>
        </pc:spChg>
        <pc:spChg chg="mod">
          <ac:chgData name="Binita Gupta (binitag)" userId="2e1667b5-636b-4c95-a3b3-a8a0dc9f68da" providerId="ADAL" clId="{4219D885-C3A3-B246-9809-061715B5E4E6}" dt="2023-12-04T23:34:28.113" v="9388" actId="1076"/>
          <ac:spMkLst>
            <pc:docMk/>
            <pc:sldMk cId="162017798" sldId="279"/>
            <ac:spMk id="14" creationId="{1E0868CA-C697-06E7-18B9-923C100F92EE}"/>
          </ac:spMkLst>
        </pc:spChg>
        <pc:spChg chg="mod">
          <ac:chgData name="Binita Gupta (binitag)" userId="2e1667b5-636b-4c95-a3b3-a8a0dc9f68da" providerId="ADAL" clId="{4219D885-C3A3-B246-9809-061715B5E4E6}" dt="2023-12-04T23:34:28.113" v="9388" actId="1076"/>
          <ac:spMkLst>
            <pc:docMk/>
            <pc:sldMk cId="162017798" sldId="279"/>
            <ac:spMk id="15" creationId="{9BCDC1B4-623F-48E8-2DEC-D060BD4135BF}"/>
          </ac:spMkLst>
        </pc:spChg>
        <pc:spChg chg="add mod">
          <ac:chgData name="Binita Gupta (binitag)" userId="2e1667b5-636b-4c95-a3b3-a8a0dc9f68da" providerId="ADAL" clId="{4219D885-C3A3-B246-9809-061715B5E4E6}" dt="2023-12-05T00:58:45.550" v="9532" actId="1076"/>
          <ac:spMkLst>
            <pc:docMk/>
            <pc:sldMk cId="162017798" sldId="279"/>
            <ac:spMk id="16" creationId="{8E2586CD-C86E-AEB1-A58B-8C3A2AEB60B5}"/>
          </ac:spMkLst>
        </pc:spChg>
        <pc:spChg chg="add mod">
          <ac:chgData name="Binita Gupta (binitag)" userId="2e1667b5-636b-4c95-a3b3-a8a0dc9f68da" providerId="ADAL" clId="{4219D885-C3A3-B246-9809-061715B5E4E6}" dt="2023-12-05T03:36:52.497" v="10555" actId="20577"/>
          <ac:spMkLst>
            <pc:docMk/>
            <pc:sldMk cId="162017798" sldId="279"/>
            <ac:spMk id="17" creationId="{CF8D9F55-43B3-4D2B-5F4B-89DBF0A36463}"/>
          </ac:spMkLst>
        </pc:spChg>
        <pc:spChg chg="add mod">
          <ac:chgData name="Binita Gupta (binitag)" userId="2e1667b5-636b-4c95-a3b3-a8a0dc9f68da" providerId="ADAL" clId="{4219D885-C3A3-B246-9809-061715B5E4E6}" dt="2023-12-05T15:42:42.606" v="11751" actId="14100"/>
          <ac:spMkLst>
            <pc:docMk/>
            <pc:sldMk cId="162017798" sldId="279"/>
            <ac:spMk id="18" creationId="{A76495CE-5DC2-0F55-69A4-54EEC4E5CB49}"/>
          </ac:spMkLst>
        </pc:spChg>
        <pc:spChg chg="mod">
          <ac:chgData name="Binita Gupta (binitag)" userId="2e1667b5-636b-4c95-a3b3-a8a0dc9f68da" providerId="ADAL" clId="{4219D885-C3A3-B246-9809-061715B5E4E6}" dt="2023-12-04T23:34:28.113" v="9388" actId="1076"/>
          <ac:spMkLst>
            <pc:docMk/>
            <pc:sldMk cId="162017798" sldId="279"/>
            <ac:spMk id="19" creationId="{3F1A6D87-AB98-F476-E476-2208C1595E39}"/>
          </ac:spMkLst>
        </pc:spChg>
        <pc:spChg chg="mod">
          <ac:chgData name="Binita Gupta (binitag)" userId="2e1667b5-636b-4c95-a3b3-a8a0dc9f68da" providerId="ADAL" clId="{4219D885-C3A3-B246-9809-061715B5E4E6}" dt="2023-12-04T23:34:28.113" v="9388" actId="1076"/>
          <ac:spMkLst>
            <pc:docMk/>
            <pc:sldMk cId="162017798" sldId="279"/>
            <ac:spMk id="20" creationId="{E814277D-A67F-5BD9-054A-85F3095A1681}"/>
          </ac:spMkLst>
        </pc:spChg>
        <pc:spChg chg="mod">
          <ac:chgData name="Binita Gupta (binitag)" userId="2e1667b5-636b-4c95-a3b3-a8a0dc9f68da" providerId="ADAL" clId="{4219D885-C3A3-B246-9809-061715B5E4E6}" dt="2023-12-04T23:34:28.113" v="9388" actId="1076"/>
          <ac:spMkLst>
            <pc:docMk/>
            <pc:sldMk cId="162017798" sldId="279"/>
            <ac:spMk id="21" creationId="{38118A08-C11A-DB8A-8DD7-1D257BCC3F60}"/>
          </ac:spMkLst>
        </pc:spChg>
        <pc:spChg chg="mod">
          <ac:chgData name="Binita Gupta (binitag)" userId="2e1667b5-636b-4c95-a3b3-a8a0dc9f68da" providerId="ADAL" clId="{4219D885-C3A3-B246-9809-061715B5E4E6}" dt="2023-12-04T23:34:28.113" v="9388" actId="1076"/>
          <ac:spMkLst>
            <pc:docMk/>
            <pc:sldMk cId="162017798" sldId="279"/>
            <ac:spMk id="22" creationId="{3F88257E-B24E-F767-1599-B0E232CF2DBB}"/>
          </ac:spMkLst>
        </pc:spChg>
        <pc:spChg chg="mod">
          <ac:chgData name="Binita Gupta (binitag)" userId="2e1667b5-636b-4c95-a3b3-a8a0dc9f68da" providerId="ADAL" clId="{4219D885-C3A3-B246-9809-061715B5E4E6}" dt="2023-12-04T23:34:28.113" v="9388" actId="1076"/>
          <ac:spMkLst>
            <pc:docMk/>
            <pc:sldMk cId="162017798" sldId="279"/>
            <ac:spMk id="23" creationId="{75B101A9-2704-7A82-FA39-CCCE6798B3CB}"/>
          </ac:spMkLst>
        </pc:spChg>
        <pc:spChg chg="mod">
          <ac:chgData name="Binita Gupta (binitag)" userId="2e1667b5-636b-4c95-a3b3-a8a0dc9f68da" providerId="ADAL" clId="{4219D885-C3A3-B246-9809-061715B5E4E6}" dt="2023-12-04T23:34:28.113" v="9388" actId="1076"/>
          <ac:spMkLst>
            <pc:docMk/>
            <pc:sldMk cId="162017798" sldId="279"/>
            <ac:spMk id="24" creationId="{71CD1A5C-3161-0189-152F-3479E5D0797C}"/>
          </ac:spMkLst>
        </pc:spChg>
        <pc:spChg chg="mod">
          <ac:chgData name="Binita Gupta (binitag)" userId="2e1667b5-636b-4c95-a3b3-a8a0dc9f68da" providerId="ADAL" clId="{4219D885-C3A3-B246-9809-061715B5E4E6}" dt="2023-12-04T23:34:28.113" v="9388" actId="1076"/>
          <ac:spMkLst>
            <pc:docMk/>
            <pc:sldMk cId="162017798" sldId="279"/>
            <ac:spMk id="25" creationId="{D91DEC39-7D54-D1B5-578C-03DA90E58374}"/>
          </ac:spMkLst>
        </pc:spChg>
        <pc:spChg chg="mod">
          <ac:chgData name="Binita Gupta (binitag)" userId="2e1667b5-636b-4c95-a3b3-a8a0dc9f68da" providerId="ADAL" clId="{4219D885-C3A3-B246-9809-061715B5E4E6}" dt="2023-12-04T23:34:28.113" v="9388" actId="1076"/>
          <ac:spMkLst>
            <pc:docMk/>
            <pc:sldMk cId="162017798" sldId="279"/>
            <ac:spMk id="26" creationId="{4A532942-1227-616D-106E-770D55FD4397}"/>
          </ac:spMkLst>
        </pc:spChg>
        <pc:spChg chg="mod">
          <ac:chgData name="Binita Gupta (binitag)" userId="2e1667b5-636b-4c95-a3b3-a8a0dc9f68da" providerId="ADAL" clId="{4219D885-C3A3-B246-9809-061715B5E4E6}" dt="2023-12-04T23:34:28.113" v="9388" actId="1076"/>
          <ac:spMkLst>
            <pc:docMk/>
            <pc:sldMk cId="162017798" sldId="279"/>
            <ac:spMk id="27" creationId="{93897779-E0B7-9AEB-1526-45D6740D1004}"/>
          </ac:spMkLst>
        </pc:spChg>
        <pc:spChg chg="mod">
          <ac:chgData name="Binita Gupta (binitag)" userId="2e1667b5-636b-4c95-a3b3-a8a0dc9f68da" providerId="ADAL" clId="{4219D885-C3A3-B246-9809-061715B5E4E6}" dt="2023-12-04T23:34:28.113" v="9388" actId="1076"/>
          <ac:spMkLst>
            <pc:docMk/>
            <pc:sldMk cId="162017798" sldId="279"/>
            <ac:spMk id="28" creationId="{683A06D8-8019-E9F0-96A7-6780AA4A1047}"/>
          </ac:spMkLst>
        </pc:spChg>
        <pc:spChg chg="mod">
          <ac:chgData name="Binita Gupta (binitag)" userId="2e1667b5-636b-4c95-a3b3-a8a0dc9f68da" providerId="ADAL" clId="{4219D885-C3A3-B246-9809-061715B5E4E6}" dt="2023-12-04T23:34:28.113" v="9388" actId="1076"/>
          <ac:spMkLst>
            <pc:docMk/>
            <pc:sldMk cId="162017798" sldId="279"/>
            <ac:spMk id="29" creationId="{0063BE5E-C73E-76D7-5A32-3DD0B9460210}"/>
          </ac:spMkLst>
        </pc:spChg>
        <pc:spChg chg="mod">
          <ac:chgData name="Binita Gupta (binitag)" userId="2e1667b5-636b-4c95-a3b3-a8a0dc9f68da" providerId="ADAL" clId="{4219D885-C3A3-B246-9809-061715B5E4E6}" dt="2023-12-04T23:34:28.113" v="9388" actId="1076"/>
          <ac:spMkLst>
            <pc:docMk/>
            <pc:sldMk cId="162017798" sldId="279"/>
            <ac:spMk id="30" creationId="{2B4D87E8-6B0F-412B-C8C7-F175CB5A1E64}"/>
          </ac:spMkLst>
        </pc:spChg>
        <pc:spChg chg="mod">
          <ac:chgData name="Binita Gupta (binitag)" userId="2e1667b5-636b-4c95-a3b3-a8a0dc9f68da" providerId="ADAL" clId="{4219D885-C3A3-B246-9809-061715B5E4E6}" dt="2023-12-05T03:09:17.326" v="9573" actId="1076"/>
          <ac:spMkLst>
            <pc:docMk/>
            <pc:sldMk cId="162017798" sldId="279"/>
            <ac:spMk id="31" creationId="{F58326FF-C3B2-6248-0D8A-7F5E9FC747A0}"/>
          </ac:spMkLst>
        </pc:spChg>
        <pc:spChg chg="mod">
          <ac:chgData name="Binita Gupta (binitag)" userId="2e1667b5-636b-4c95-a3b3-a8a0dc9f68da" providerId="ADAL" clId="{4219D885-C3A3-B246-9809-061715B5E4E6}" dt="2023-12-05T03:09:21.719" v="9574" actId="14100"/>
          <ac:spMkLst>
            <pc:docMk/>
            <pc:sldMk cId="162017798" sldId="279"/>
            <ac:spMk id="36" creationId="{608AC470-441B-6318-51D6-57852897F0F8}"/>
          </ac:spMkLst>
        </pc:spChg>
        <pc:spChg chg="add mod">
          <ac:chgData name="Binita Gupta (binitag)" userId="2e1667b5-636b-4c95-a3b3-a8a0dc9f68da" providerId="ADAL" clId="{4219D885-C3A3-B246-9809-061715B5E4E6}" dt="2023-12-05T03:11:32.538" v="9617" actId="20577"/>
          <ac:spMkLst>
            <pc:docMk/>
            <pc:sldMk cId="162017798" sldId="279"/>
            <ac:spMk id="38" creationId="{2CDC9292-9A93-A7CA-7F4A-57251ECA8DDA}"/>
          </ac:spMkLst>
        </pc:spChg>
        <pc:spChg chg="mod">
          <ac:chgData name="Binita Gupta (binitag)" userId="2e1667b5-636b-4c95-a3b3-a8a0dc9f68da" providerId="ADAL" clId="{4219D885-C3A3-B246-9809-061715B5E4E6}" dt="2023-12-05T03:42:04.760" v="10614" actId="115"/>
          <ac:spMkLst>
            <pc:docMk/>
            <pc:sldMk cId="162017798" sldId="279"/>
            <ac:spMk id="43" creationId="{05D15E4F-AC10-CAB0-3FBB-8448750E1DBE}"/>
          </ac:spMkLst>
        </pc:spChg>
        <pc:spChg chg="mod">
          <ac:chgData name="Binita Gupta (binitag)" userId="2e1667b5-636b-4c95-a3b3-a8a0dc9f68da" providerId="ADAL" clId="{4219D885-C3A3-B246-9809-061715B5E4E6}" dt="2023-12-04T23:34:28.113" v="9388" actId="1076"/>
          <ac:spMkLst>
            <pc:docMk/>
            <pc:sldMk cId="162017798" sldId="279"/>
            <ac:spMk id="45" creationId="{828944E4-CE15-4371-8C9B-30384F94BA6F}"/>
          </ac:spMkLst>
        </pc:spChg>
        <pc:spChg chg="mod">
          <ac:chgData name="Binita Gupta (binitag)" userId="2e1667b5-636b-4c95-a3b3-a8a0dc9f68da" providerId="ADAL" clId="{4219D885-C3A3-B246-9809-061715B5E4E6}" dt="2023-12-04T23:34:28.113" v="9388" actId="1076"/>
          <ac:spMkLst>
            <pc:docMk/>
            <pc:sldMk cId="162017798" sldId="279"/>
            <ac:spMk id="47" creationId="{F9FF204D-EAA4-AB0A-A375-14F636E97A23}"/>
          </ac:spMkLst>
        </pc:spChg>
        <pc:spChg chg="mod">
          <ac:chgData name="Binita Gupta (binitag)" userId="2e1667b5-636b-4c95-a3b3-a8a0dc9f68da" providerId="ADAL" clId="{4219D885-C3A3-B246-9809-061715B5E4E6}" dt="2023-12-04T23:34:28.113" v="9388" actId="1076"/>
          <ac:spMkLst>
            <pc:docMk/>
            <pc:sldMk cId="162017798" sldId="279"/>
            <ac:spMk id="51" creationId="{25F9FDE3-78CE-4D3C-D9B2-A08B3E0D079F}"/>
          </ac:spMkLst>
        </pc:spChg>
        <pc:spChg chg="mod">
          <ac:chgData name="Binita Gupta (binitag)" userId="2e1667b5-636b-4c95-a3b3-a8a0dc9f68da" providerId="ADAL" clId="{4219D885-C3A3-B246-9809-061715B5E4E6}" dt="2023-12-04T23:34:28.113" v="9388" actId="1076"/>
          <ac:spMkLst>
            <pc:docMk/>
            <pc:sldMk cId="162017798" sldId="279"/>
            <ac:spMk id="63" creationId="{AC2D59B2-75D3-C113-38FB-781DF4ACA387}"/>
          </ac:spMkLst>
        </pc:spChg>
        <pc:spChg chg="mod">
          <ac:chgData name="Binita Gupta (binitag)" userId="2e1667b5-636b-4c95-a3b3-a8a0dc9f68da" providerId="ADAL" clId="{4219D885-C3A3-B246-9809-061715B5E4E6}" dt="2023-12-04T23:34:28.113" v="9388" actId="1076"/>
          <ac:spMkLst>
            <pc:docMk/>
            <pc:sldMk cId="162017798" sldId="279"/>
            <ac:spMk id="79" creationId="{AECF8823-2526-1E52-20BC-9245044E8BCE}"/>
          </ac:spMkLst>
        </pc:spChg>
        <pc:spChg chg="mod">
          <ac:chgData name="Binita Gupta (binitag)" userId="2e1667b5-636b-4c95-a3b3-a8a0dc9f68da" providerId="ADAL" clId="{4219D885-C3A3-B246-9809-061715B5E4E6}" dt="2023-12-05T03:14:43.040" v="9647" actId="1076"/>
          <ac:spMkLst>
            <pc:docMk/>
            <pc:sldMk cId="162017798" sldId="279"/>
            <ac:spMk id="80" creationId="{70B9A0D3-2E49-0646-17B0-F179F3269053}"/>
          </ac:spMkLst>
        </pc:spChg>
        <pc:spChg chg="mod">
          <ac:chgData name="Binita Gupta (binitag)" userId="2e1667b5-636b-4c95-a3b3-a8a0dc9f68da" providerId="ADAL" clId="{4219D885-C3A3-B246-9809-061715B5E4E6}" dt="2023-12-05T03:10:55.951" v="9585" actId="1076"/>
          <ac:spMkLst>
            <pc:docMk/>
            <pc:sldMk cId="162017798" sldId="279"/>
            <ac:spMk id="82" creationId="{C7DAAF49-6918-C2BC-6BD6-8BD2A0562494}"/>
          </ac:spMkLst>
        </pc:spChg>
        <pc:cxnChg chg="add mod">
          <ac:chgData name="Binita Gupta (binitag)" userId="2e1667b5-636b-4c95-a3b3-a8a0dc9f68da" providerId="ADAL" clId="{4219D885-C3A3-B246-9809-061715B5E4E6}" dt="2023-12-05T03:12:57.117" v="9630" actId="14100"/>
          <ac:cxnSpMkLst>
            <pc:docMk/>
            <pc:sldMk cId="162017798" sldId="279"/>
            <ac:cxnSpMk id="12" creationId="{F78C80BC-CEB0-CD73-BCC3-B98DC2D54697}"/>
          </ac:cxnSpMkLst>
        </pc:cxnChg>
        <pc:cxnChg chg="mod">
          <ac:chgData name="Binita Gupta (binitag)" userId="2e1667b5-636b-4c95-a3b3-a8a0dc9f68da" providerId="ADAL" clId="{4219D885-C3A3-B246-9809-061715B5E4E6}" dt="2023-12-04T23:38:30.960" v="9432" actId="108"/>
          <ac:cxnSpMkLst>
            <pc:docMk/>
            <pc:sldMk cId="162017798" sldId="279"/>
            <ac:cxnSpMk id="33" creationId="{C212FDC7-47C3-0BAE-8AB8-1CB923DEBA43}"/>
          </ac:cxnSpMkLst>
        </pc:cxnChg>
        <pc:cxnChg chg="mod">
          <ac:chgData name="Binita Gupta (binitag)" userId="2e1667b5-636b-4c95-a3b3-a8a0dc9f68da" providerId="ADAL" clId="{4219D885-C3A3-B246-9809-061715B5E4E6}" dt="2023-12-05T03:10:02.536" v="9576" actId="13822"/>
          <ac:cxnSpMkLst>
            <pc:docMk/>
            <pc:sldMk cId="162017798" sldId="279"/>
            <ac:cxnSpMk id="34" creationId="{009B25CC-BCE7-1911-797F-20657D885E16}"/>
          </ac:cxnSpMkLst>
        </pc:cxnChg>
        <pc:cxnChg chg="mod">
          <ac:chgData name="Binita Gupta (binitag)" userId="2e1667b5-636b-4c95-a3b3-a8a0dc9f68da" providerId="ADAL" clId="{4219D885-C3A3-B246-9809-061715B5E4E6}" dt="2023-12-05T03:10:08.686" v="9577" actId="13822"/>
          <ac:cxnSpMkLst>
            <pc:docMk/>
            <pc:sldMk cId="162017798" sldId="279"/>
            <ac:cxnSpMk id="35" creationId="{A66EBE32-3FC1-C940-1166-68EC2283CC93}"/>
          </ac:cxnSpMkLst>
        </pc:cxnChg>
        <pc:cxnChg chg="add mod">
          <ac:chgData name="Binita Gupta (binitag)" userId="2e1667b5-636b-4c95-a3b3-a8a0dc9f68da" providerId="ADAL" clId="{4219D885-C3A3-B246-9809-061715B5E4E6}" dt="2023-12-05T03:11:14.008" v="9588" actId="13822"/>
          <ac:cxnSpMkLst>
            <pc:docMk/>
            <pc:sldMk cId="162017798" sldId="279"/>
            <ac:cxnSpMk id="37" creationId="{A47EC210-DE72-737E-9397-F9115026688F}"/>
          </ac:cxnSpMkLst>
        </pc:cxnChg>
        <pc:cxnChg chg="add mod">
          <ac:chgData name="Binita Gupta (binitag)" userId="2e1667b5-636b-4c95-a3b3-a8a0dc9f68da" providerId="ADAL" clId="{4219D885-C3A3-B246-9809-061715B5E4E6}" dt="2023-12-05T03:13:10.889" v="9632" actId="14100"/>
          <ac:cxnSpMkLst>
            <pc:docMk/>
            <pc:sldMk cId="162017798" sldId="279"/>
            <ac:cxnSpMk id="39" creationId="{7191A5C7-58A4-0D5E-D3EE-DF6F27949637}"/>
          </ac:cxnSpMkLst>
        </pc:cxnChg>
        <pc:cxnChg chg="mod">
          <ac:chgData name="Binita Gupta (binitag)" userId="2e1667b5-636b-4c95-a3b3-a8a0dc9f68da" providerId="ADAL" clId="{4219D885-C3A3-B246-9809-061715B5E4E6}" dt="2023-12-04T23:38:08.996" v="9430" actId="13822"/>
          <ac:cxnSpMkLst>
            <pc:docMk/>
            <pc:sldMk cId="162017798" sldId="279"/>
            <ac:cxnSpMk id="52" creationId="{9B0AF17C-A2C9-C2C1-F6CE-15380BFCA2D4}"/>
          </ac:cxnSpMkLst>
        </pc:cxnChg>
        <pc:cxnChg chg="mod">
          <ac:chgData name="Binita Gupta (binitag)" userId="2e1667b5-636b-4c95-a3b3-a8a0dc9f68da" providerId="ADAL" clId="{4219D885-C3A3-B246-9809-061715B5E4E6}" dt="2023-12-04T23:34:28.113" v="9388" actId="1076"/>
          <ac:cxnSpMkLst>
            <pc:docMk/>
            <pc:sldMk cId="162017798" sldId="279"/>
            <ac:cxnSpMk id="54" creationId="{065A633C-02E2-29A3-2B6C-C8A4F1E6C7C4}"/>
          </ac:cxnSpMkLst>
        </pc:cxnChg>
        <pc:cxnChg chg="add mod">
          <ac:chgData name="Binita Gupta (binitag)" userId="2e1667b5-636b-4c95-a3b3-a8a0dc9f68da" providerId="ADAL" clId="{4219D885-C3A3-B246-9809-061715B5E4E6}" dt="2023-12-05T03:13:27.836" v="9634" actId="1076"/>
          <ac:cxnSpMkLst>
            <pc:docMk/>
            <pc:sldMk cId="162017798" sldId="279"/>
            <ac:cxnSpMk id="57" creationId="{B212E863-725A-925E-9AF3-A783C9FD44BF}"/>
          </ac:cxnSpMkLst>
        </pc:cxnChg>
        <pc:cxnChg chg="add mod">
          <ac:chgData name="Binita Gupta (binitag)" userId="2e1667b5-636b-4c95-a3b3-a8a0dc9f68da" providerId="ADAL" clId="{4219D885-C3A3-B246-9809-061715B5E4E6}" dt="2023-12-05T03:14:40.016" v="9646" actId="1076"/>
          <ac:cxnSpMkLst>
            <pc:docMk/>
            <pc:sldMk cId="162017798" sldId="279"/>
            <ac:cxnSpMk id="58" creationId="{8260DC68-2519-8E91-C8FA-17A61083FF73}"/>
          </ac:cxnSpMkLst>
        </pc:cxnChg>
        <pc:cxnChg chg="mod">
          <ac:chgData name="Binita Gupta (binitag)" userId="2e1667b5-636b-4c95-a3b3-a8a0dc9f68da" providerId="ADAL" clId="{4219D885-C3A3-B246-9809-061715B5E4E6}" dt="2023-12-04T23:34:28.113" v="9388" actId="1076"/>
          <ac:cxnSpMkLst>
            <pc:docMk/>
            <pc:sldMk cId="162017798" sldId="279"/>
            <ac:cxnSpMk id="74" creationId="{D21B1AF2-FC71-D79E-EB24-615308F4726E}"/>
          </ac:cxnSpMkLst>
        </pc:cxnChg>
        <pc:cxnChg chg="mod">
          <ac:chgData name="Binita Gupta (binitag)" userId="2e1667b5-636b-4c95-a3b3-a8a0dc9f68da" providerId="ADAL" clId="{4219D885-C3A3-B246-9809-061715B5E4E6}" dt="2023-12-04T23:34:28.113" v="9388" actId="1076"/>
          <ac:cxnSpMkLst>
            <pc:docMk/>
            <pc:sldMk cId="162017798" sldId="279"/>
            <ac:cxnSpMk id="75" creationId="{BEA719EF-981E-5B2F-5925-5E04CB88C42D}"/>
          </ac:cxnSpMkLst>
        </pc:cxnChg>
        <pc:cxnChg chg="del mod">
          <ac:chgData name="Binita Gupta (binitag)" userId="2e1667b5-636b-4c95-a3b3-a8a0dc9f68da" providerId="ADAL" clId="{4219D885-C3A3-B246-9809-061715B5E4E6}" dt="2023-12-04T23:38:48.892" v="9434" actId="478"/>
          <ac:cxnSpMkLst>
            <pc:docMk/>
            <pc:sldMk cId="162017798" sldId="279"/>
            <ac:cxnSpMk id="76" creationId="{E6A77C08-FA39-76A6-B1E2-A471C8FB0EA8}"/>
          </ac:cxnSpMkLst>
        </pc:cxnChg>
        <pc:cxnChg chg="mod">
          <ac:chgData name="Binita Gupta (binitag)" userId="2e1667b5-636b-4c95-a3b3-a8a0dc9f68da" providerId="ADAL" clId="{4219D885-C3A3-B246-9809-061715B5E4E6}" dt="2023-12-05T03:10:55.951" v="9585" actId="1076"/>
          <ac:cxnSpMkLst>
            <pc:docMk/>
            <pc:sldMk cId="162017798" sldId="279"/>
            <ac:cxnSpMk id="81" creationId="{2C175393-A5B1-2959-204A-25E0ED377982}"/>
          </ac:cxnSpMkLst>
        </pc:cxnChg>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pChg chg="mod">
          <ac:chgData name="Binita Gupta (binitag)" userId="2e1667b5-636b-4c95-a3b3-a8a0dc9f68da" providerId="ADAL" clId="{4219D885-C3A3-B246-9809-061715B5E4E6}" dt="2023-12-05T03:29:10.481" v="10005" actId="20577"/>
          <ac:spMkLst>
            <pc:docMk/>
            <pc:sldMk cId="280654529" sldId="280"/>
            <ac:spMk id="2" creationId="{7500DC9F-1940-28C4-CFA6-DB7768DA3513}"/>
          </ac:spMkLst>
        </pc:spChg>
        <pc:spChg chg="add mod">
          <ac:chgData name="Binita Gupta (binitag)" userId="2e1667b5-636b-4c95-a3b3-a8a0dc9f68da" providerId="ADAL" clId="{4219D885-C3A3-B246-9809-061715B5E4E6}" dt="2023-12-13T22:38:09.049" v="22060" actId="1076"/>
          <ac:spMkLst>
            <pc:docMk/>
            <pc:sldMk cId="280654529" sldId="280"/>
            <ac:spMk id="3" creationId="{63B353A2-7BF4-E7E3-2E40-A1A5D6C2CFCD}"/>
          </ac:spMkLst>
        </pc:spChg>
        <pc:spChg chg="del mod">
          <ac:chgData name="Binita Gupta (binitag)" userId="2e1667b5-636b-4c95-a3b3-a8a0dc9f68da" providerId="ADAL" clId="{4219D885-C3A3-B246-9809-061715B5E4E6}" dt="2023-12-05T03:29:52.678" v="10007" actId="478"/>
          <ac:spMkLst>
            <pc:docMk/>
            <pc:sldMk cId="280654529" sldId="280"/>
            <ac:spMk id="7" creationId="{AFEB1291-2208-08CD-D3ED-A023ADE7244C}"/>
          </ac:spMkLst>
        </pc:spChg>
        <pc:spChg chg="del mod">
          <ac:chgData name="Binita Gupta (binitag)" userId="2e1667b5-636b-4c95-a3b3-a8a0dc9f68da" providerId="ADAL" clId="{4219D885-C3A3-B246-9809-061715B5E4E6}" dt="2023-12-05T03:29:52.678" v="10007" actId="478"/>
          <ac:spMkLst>
            <pc:docMk/>
            <pc:sldMk cId="280654529" sldId="280"/>
            <ac:spMk id="8" creationId="{3FC4F349-B56B-113D-B804-A0A8AD92E48D}"/>
          </ac:spMkLst>
        </pc:spChg>
        <pc:spChg chg="del mod">
          <ac:chgData name="Binita Gupta (binitag)" userId="2e1667b5-636b-4c95-a3b3-a8a0dc9f68da" providerId="ADAL" clId="{4219D885-C3A3-B246-9809-061715B5E4E6}" dt="2023-12-05T03:29:52.678" v="10007" actId="478"/>
          <ac:spMkLst>
            <pc:docMk/>
            <pc:sldMk cId="280654529" sldId="280"/>
            <ac:spMk id="9" creationId="{D21E1DB4-6783-2603-456D-B8AA7C58132D}"/>
          </ac:spMkLst>
        </pc:spChg>
        <pc:spChg chg="del mod">
          <ac:chgData name="Binita Gupta (binitag)" userId="2e1667b5-636b-4c95-a3b3-a8a0dc9f68da" providerId="ADAL" clId="{4219D885-C3A3-B246-9809-061715B5E4E6}" dt="2023-12-05T03:29:52.678" v="10007" actId="478"/>
          <ac:spMkLst>
            <pc:docMk/>
            <pc:sldMk cId="280654529" sldId="280"/>
            <ac:spMk id="10" creationId="{EF2B6668-64BC-EA21-447E-69029534A3C0}"/>
          </ac:spMkLst>
        </pc:spChg>
        <pc:spChg chg="del mod">
          <ac:chgData name="Binita Gupta (binitag)" userId="2e1667b5-636b-4c95-a3b3-a8a0dc9f68da" providerId="ADAL" clId="{4219D885-C3A3-B246-9809-061715B5E4E6}" dt="2023-12-05T03:29:52.678" v="10007" actId="478"/>
          <ac:spMkLst>
            <pc:docMk/>
            <pc:sldMk cId="280654529" sldId="280"/>
            <ac:spMk id="13" creationId="{5A8F6F75-1B3E-2A1A-CE13-FCA3E3268F53}"/>
          </ac:spMkLst>
        </pc:spChg>
        <pc:spChg chg="del mod">
          <ac:chgData name="Binita Gupta (binitag)" userId="2e1667b5-636b-4c95-a3b3-a8a0dc9f68da" providerId="ADAL" clId="{4219D885-C3A3-B246-9809-061715B5E4E6}" dt="2023-12-05T03:29:52.678" v="10007" actId="478"/>
          <ac:spMkLst>
            <pc:docMk/>
            <pc:sldMk cId="280654529" sldId="280"/>
            <ac:spMk id="14" creationId="{1E0868CA-C697-06E7-18B9-923C100F92EE}"/>
          </ac:spMkLst>
        </pc:spChg>
        <pc:spChg chg="del mod">
          <ac:chgData name="Binita Gupta (binitag)" userId="2e1667b5-636b-4c95-a3b3-a8a0dc9f68da" providerId="ADAL" clId="{4219D885-C3A3-B246-9809-061715B5E4E6}" dt="2023-12-05T03:29:52.678" v="10007" actId="478"/>
          <ac:spMkLst>
            <pc:docMk/>
            <pc:sldMk cId="280654529" sldId="280"/>
            <ac:spMk id="15" creationId="{9BCDC1B4-623F-48E8-2DEC-D060BD4135BF}"/>
          </ac:spMkLst>
        </pc:spChg>
        <pc:spChg chg="del mod">
          <ac:chgData name="Binita Gupta (binitag)" userId="2e1667b5-636b-4c95-a3b3-a8a0dc9f68da" providerId="ADAL" clId="{4219D885-C3A3-B246-9809-061715B5E4E6}" dt="2023-12-05T03:29:52.678" v="10007" actId="478"/>
          <ac:spMkLst>
            <pc:docMk/>
            <pc:sldMk cId="280654529" sldId="280"/>
            <ac:spMk id="16" creationId="{8E2586CD-C86E-AEB1-A58B-8C3A2AEB60B5}"/>
          </ac:spMkLst>
        </pc:spChg>
        <pc:spChg chg="del mod">
          <ac:chgData name="Binita Gupta (binitag)" userId="2e1667b5-636b-4c95-a3b3-a8a0dc9f68da" providerId="ADAL" clId="{4219D885-C3A3-B246-9809-061715B5E4E6}" dt="2023-12-05T03:29:52.678" v="10007" actId="478"/>
          <ac:spMkLst>
            <pc:docMk/>
            <pc:sldMk cId="280654529" sldId="280"/>
            <ac:spMk id="17" creationId="{CF8D9F55-43B3-4D2B-5F4B-89DBF0A36463}"/>
          </ac:spMkLst>
        </pc:spChg>
        <pc:spChg chg="del mod">
          <ac:chgData name="Binita Gupta (binitag)" userId="2e1667b5-636b-4c95-a3b3-a8a0dc9f68da" providerId="ADAL" clId="{4219D885-C3A3-B246-9809-061715B5E4E6}" dt="2023-12-05T03:29:52.678" v="10007" actId="478"/>
          <ac:spMkLst>
            <pc:docMk/>
            <pc:sldMk cId="280654529" sldId="280"/>
            <ac:spMk id="18" creationId="{A76495CE-5DC2-0F55-69A4-54EEC4E5CB49}"/>
          </ac:spMkLst>
        </pc:spChg>
        <pc:spChg chg="del mod">
          <ac:chgData name="Binita Gupta (binitag)" userId="2e1667b5-636b-4c95-a3b3-a8a0dc9f68da" providerId="ADAL" clId="{4219D885-C3A3-B246-9809-061715B5E4E6}" dt="2023-12-05T03:29:52.678" v="10007" actId="478"/>
          <ac:spMkLst>
            <pc:docMk/>
            <pc:sldMk cId="280654529" sldId="280"/>
            <ac:spMk id="19" creationId="{3F1A6D87-AB98-F476-E476-2208C1595E39}"/>
          </ac:spMkLst>
        </pc:spChg>
        <pc:spChg chg="del mod">
          <ac:chgData name="Binita Gupta (binitag)" userId="2e1667b5-636b-4c95-a3b3-a8a0dc9f68da" providerId="ADAL" clId="{4219D885-C3A3-B246-9809-061715B5E4E6}" dt="2023-12-05T03:29:52.678" v="10007" actId="478"/>
          <ac:spMkLst>
            <pc:docMk/>
            <pc:sldMk cId="280654529" sldId="280"/>
            <ac:spMk id="20" creationId="{E814277D-A67F-5BD9-054A-85F3095A1681}"/>
          </ac:spMkLst>
        </pc:spChg>
        <pc:spChg chg="del mod">
          <ac:chgData name="Binita Gupta (binitag)" userId="2e1667b5-636b-4c95-a3b3-a8a0dc9f68da" providerId="ADAL" clId="{4219D885-C3A3-B246-9809-061715B5E4E6}" dt="2023-12-05T03:29:52.678" v="10007" actId="478"/>
          <ac:spMkLst>
            <pc:docMk/>
            <pc:sldMk cId="280654529" sldId="280"/>
            <ac:spMk id="21" creationId="{38118A08-C11A-DB8A-8DD7-1D257BCC3F60}"/>
          </ac:spMkLst>
        </pc:spChg>
        <pc:spChg chg="del mod">
          <ac:chgData name="Binita Gupta (binitag)" userId="2e1667b5-636b-4c95-a3b3-a8a0dc9f68da" providerId="ADAL" clId="{4219D885-C3A3-B246-9809-061715B5E4E6}" dt="2023-12-05T03:29:52.678" v="10007" actId="478"/>
          <ac:spMkLst>
            <pc:docMk/>
            <pc:sldMk cId="280654529" sldId="280"/>
            <ac:spMk id="22" creationId="{3F88257E-B24E-F767-1599-B0E232CF2DBB}"/>
          </ac:spMkLst>
        </pc:spChg>
        <pc:spChg chg="del mod">
          <ac:chgData name="Binita Gupta (binitag)" userId="2e1667b5-636b-4c95-a3b3-a8a0dc9f68da" providerId="ADAL" clId="{4219D885-C3A3-B246-9809-061715B5E4E6}" dt="2023-12-05T03:29:52.678" v="10007" actId="478"/>
          <ac:spMkLst>
            <pc:docMk/>
            <pc:sldMk cId="280654529" sldId="280"/>
            <ac:spMk id="23" creationId="{75B101A9-2704-7A82-FA39-CCCE6798B3CB}"/>
          </ac:spMkLst>
        </pc:spChg>
        <pc:spChg chg="del mod">
          <ac:chgData name="Binita Gupta (binitag)" userId="2e1667b5-636b-4c95-a3b3-a8a0dc9f68da" providerId="ADAL" clId="{4219D885-C3A3-B246-9809-061715B5E4E6}" dt="2023-12-05T03:29:52.678" v="10007" actId="478"/>
          <ac:spMkLst>
            <pc:docMk/>
            <pc:sldMk cId="280654529" sldId="280"/>
            <ac:spMk id="24" creationId="{71CD1A5C-3161-0189-152F-3479E5D0797C}"/>
          </ac:spMkLst>
        </pc:spChg>
        <pc:spChg chg="del mod">
          <ac:chgData name="Binita Gupta (binitag)" userId="2e1667b5-636b-4c95-a3b3-a8a0dc9f68da" providerId="ADAL" clId="{4219D885-C3A3-B246-9809-061715B5E4E6}" dt="2023-12-05T03:29:52.678" v="10007" actId="478"/>
          <ac:spMkLst>
            <pc:docMk/>
            <pc:sldMk cId="280654529" sldId="280"/>
            <ac:spMk id="25" creationId="{D91DEC39-7D54-D1B5-578C-03DA90E58374}"/>
          </ac:spMkLst>
        </pc:spChg>
        <pc:spChg chg="del mod">
          <ac:chgData name="Binita Gupta (binitag)" userId="2e1667b5-636b-4c95-a3b3-a8a0dc9f68da" providerId="ADAL" clId="{4219D885-C3A3-B246-9809-061715B5E4E6}" dt="2023-12-05T03:29:52.678" v="10007" actId="478"/>
          <ac:spMkLst>
            <pc:docMk/>
            <pc:sldMk cId="280654529" sldId="280"/>
            <ac:spMk id="26" creationId="{4A532942-1227-616D-106E-770D55FD4397}"/>
          </ac:spMkLst>
        </pc:spChg>
        <pc:spChg chg="del mod">
          <ac:chgData name="Binita Gupta (binitag)" userId="2e1667b5-636b-4c95-a3b3-a8a0dc9f68da" providerId="ADAL" clId="{4219D885-C3A3-B246-9809-061715B5E4E6}" dt="2023-12-05T03:29:52.678" v="10007" actId="478"/>
          <ac:spMkLst>
            <pc:docMk/>
            <pc:sldMk cId="280654529" sldId="280"/>
            <ac:spMk id="27" creationId="{93897779-E0B7-9AEB-1526-45D6740D1004}"/>
          </ac:spMkLst>
        </pc:spChg>
        <pc:spChg chg="del mod">
          <ac:chgData name="Binita Gupta (binitag)" userId="2e1667b5-636b-4c95-a3b3-a8a0dc9f68da" providerId="ADAL" clId="{4219D885-C3A3-B246-9809-061715B5E4E6}" dt="2023-12-05T03:29:52.678" v="10007" actId="478"/>
          <ac:spMkLst>
            <pc:docMk/>
            <pc:sldMk cId="280654529" sldId="280"/>
            <ac:spMk id="28" creationId="{683A06D8-8019-E9F0-96A7-6780AA4A1047}"/>
          </ac:spMkLst>
        </pc:spChg>
        <pc:spChg chg="del mod">
          <ac:chgData name="Binita Gupta (binitag)" userId="2e1667b5-636b-4c95-a3b3-a8a0dc9f68da" providerId="ADAL" clId="{4219D885-C3A3-B246-9809-061715B5E4E6}" dt="2023-12-05T03:29:52.678" v="10007" actId="478"/>
          <ac:spMkLst>
            <pc:docMk/>
            <pc:sldMk cId="280654529" sldId="280"/>
            <ac:spMk id="29" creationId="{0063BE5E-C73E-76D7-5A32-3DD0B9460210}"/>
          </ac:spMkLst>
        </pc:spChg>
        <pc:spChg chg="del mod">
          <ac:chgData name="Binita Gupta (binitag)" userId="2e1667b5-636b-4c95-a3b3-a8a0dc9f68da" providerId="ADAL" clId="{4219D885-C3A3-B246-9809-061715B5E4E6}" dt="2023-12-05T03:29:52.678" v="10007" actId="478"/>
          <ac:spMkLst>
            <pc:docMk/>
            <pc:sldMk cId="280654529" sldId="280"/>
            <ac:spMk id="30" creationId="{2B4D87E8-6B0F-412B-C8C7-F175CB5A1E64}"/>
          </ac:spMkLst>
        </pc:spChg>
        <pc:spChg chg="del mod">
          <ac:chgData name="Binita Gupta (binitag)" userId="2e1667b5-636b-4c95-a3b3-a8a0dc9f68da" providerId="ADAL" clId="{4219D885-C3A3-B246-9809-061715B5E4E6}" dt="2023-12-05T03:29:52.678" v="10007" actId="478"/>
          <ac:spMkLst>
            <pc:docMk/>
            <pc:sldMk cId="280654529" sldId="280"/>
            <ac:spMk id="31" creationId="{F58326FF-C3B2-6248-0D8A-7F5E9FC747A0}"/>
          </ac:spMkLst>
        </pc:spChg>
        <pc:spChg chg="del mod">
          <ac:chgData name="Binita Gupta (binitag)" userId="2e1667b5-636b-4c95-a3b3-a8a0dc9f68da" providerId="ADAL" clId="{4219D885-C3A3-B246-9809-061715B5E4E6}" dt="2023-12-05T03:29:52.678" v="10007" actId="478"/>
          <ac:spMkLst>
            <pc:docMk/>
            <pc:sldMk cId="280654529" sldId="280"/>
            <ac:spMk id="36" creationId="{608AC470-441B-6318-51D6-57852897F0F8}"/>
          </ac:spMkLst>
        </pc:spChg>
        <pc:spChg chg="del mod">
          <ac:chgData name="Binita Gupta (binitag)" userId="2e1667b5-636b-4c95-a3b3-a8a0dc9f68da" providerId="ADAL" clId="{4219D885-C3A3-B246-9809-061715B5E4E6}" dt="2023-12-05T03:29:52.678" v="10007" actId="478"/>
          <ac:spMkLst>
            <pc:docMk/>
            <pc:sldMk cId="280654529" sldId="280"/>
            <ac:spMk id="38" creationId="{2CDC9292-9A93-A7CA-7F4A-57251ECA8DDA}"/>
          </ac:spMkLst>
        </pc:spChg>
        <pc:spChg chg="add del mod">
          <ac:chgData name="Binita Gupta (binitag)" userId="2e1667b5-636b-4c95-a3b3-a8a0dc9f68da" providerId="ADAL" clId="{4219D885-C3A3-B246-9809-061715B5E4E6}" dt="2023-12-05T03:43:01.922" v="10623"/>
          <ac:spMkLst>
            <pc:docMk/>
            <pc:sldMk cId="280654529" sldId="280"/>
            <ac:spMk id="40" creationId="{1C6625C7-6D78-EDF4-DD6D-C7CBBBE4B638}"/>
          </ac:spMkLst>
        </pc:spChg>
        <pc:spChg chg="add del mod">
          <ac:chgData name="Binita Gupta (binitag)" userId="2e1667b5-636b-4c95-a3b3-a8a0dc9f68da" providerId="ADAL" clId="{4219D885-C3A3-B246-9809-061715B5E4E6}" dt="2023-12-05T03:43:01.922" v="10623"/>
          <ac:spMkLst>
            <pc:docMk/>
            <pc:sldMk cId="280654529" sldId="280"/>
            <ac:spMk id="41" creationId="{815EB52C-3921-CE86-E025-9BBB3B0C0F8A}"/>
          </ac:spMkLst>
        </pc:spChg>
        <pc:spChg chg="add del mod">
          <ac:chgData name="Binita Gupta (binitag)" userId="2e1667b5-636b-4c95-a3b3-a8a0dc9f68da" providerId="ADAL" clId="{4219D885-C3A3-B246-9809-061715B5E4E6}" dt="2023-12-05T03:43:01.922" v="10623"/>
          <ac:spMkLst>
            <pc:docMk/>
            <pc:sldMk cId="280654529" sldId="280"/>
            <ac:spMk id="42" creationId="{9F8A8EA9-FC9F-F8D8-A7BA-B4BC5A191120}"/>
          </ac:spMkLst>
        </pc:spChg>
        <pc:spChg chg="del mod">
          <ac:chgData name="Binita Gupta (binitag)" userId="2e1667b5-636b-4c95-a3b3-a8a0dc9f68da" providerId="ADAL" clId="{4219D885-C3A3-B246-9809-061715B5E4E6}" dt="2023-12-05T03:29:52.678" v="10007" actId="478"/>
          <ac:spMkLst>
            <pc:docMk/>
            <pc:sldMk cId="280654529" sldId="280"/>
            <ac:spMk id="43" creationId="{05D15E4F-AC10-CAB0-3FBB-8448750E1DBE}"/>
          </ac:spMkLst>
        </pc:spChg>
        <pc:spChg chg="add del mod">
          <ac:chgData name="Binita Gupta (binitag)" userId="2e1667b5-636b-4c95-a3b3-a8a0dc9f68da" providerId="ADAL" clId="{4219D885-C3A3-B246-9809-061715B5E4E6}" dt="2023-12-05T03:43:01.922" v="10623"/>
          <ac:spMkLst>
            <pc:docMk/>
            <pc:sldMk cId="280654529" sldId="280"/>
            <ac:spMk id="44" creationId="{0B9847FB-579A-7BFC-8BA2-F57A8C4C6066}"/>
          </ac:spMkLst>
        </pc:spChg>
        <pc:spChg chg="del mod">
          <ac:chgData name="Binita Gupta (binitag)" userId="2e1667b5-636b-4c95-a3b3-a8a0dc9f68da" providerId="ADAL" clId="{4219D885-C3A3-B246-9809-061715B5E4E6}" dt="2023-12-05T03:29:52.678" v="10007" actId="478"/>
          <ac:spMkLst>
            <pc:docMk/>
            <pc:sldMk cId="280654529" sldId="280"/>
            <ac:spMk id="45" creationId="{828944E4-CE15-4371-8C9B-30384F94BA6F}"/>
          </ac:spMkLst>
        </pc:spChg>
        <pc:spChg chg="add del mod">
          <ac:chgData name="Binita Gupta (binitag)" userId="2e1667b5-636b-4c95-a3b3-a8a0dc9f68da" providerId="ADAL" clId="{4219D885-C3A3-B246-9809-061715B5E4E6}" dt="2023-12-05T03:43:01.922" v="10623"/>
          <ac:spMkLst>
            <pc:docMk/>
            <pc:sldMk cId="280654529" sldId="280"/>
            <ac:spMk id="46" creationId="{9004553F-83B3-7423-A017-801D763B4DB1}"/>
          </ac:spMkLst>
        </pc:spChg>
        <pc:spChg chg="del mod">
          <ac:chgData name="Binita Gupta (binitag)" userId="2e1667b5-636b-4c95-a3b3-a8a0dc9f68da" providerId="ADAL" clId="{4219D885-C3A3-B246-9809-061715B5E4E6}" dt="2023-12-05T03:29:52.678" v="10007" actId="478"/>
          <ac:spMkLst>
            <pc:docMk/>
            <pc:sldMk cId="280654529" sldId="280"/>
            <ac:spMk id="47" creationId="{F9FF204D-EAA4-AB0A-A375-14F636E97A23}"/>
          </ac:spMkLst>
        </pc:spChg>
        <pc:spChg chg="add del mod">
          <ac:chgData name="Binita Gupta (binitag)" userId="2e1667b5-636b-4c95-a3b3-a8a0dc9f68da" providerId="ADAL" clId="{4219D885-C3A3-B246-9809-061715B5E4E6}" dt="2023-12-05T03:43:01.922" v="10623"/>
          <ac:spMkLst>
            <pc:docMk/>
            <pc:sldMk cId="280654529" sldId="280"/>
            <ac:spMk id="48" creationId="{F28FD296-37F7-91F5-8498-3578B9B5D402}"/>
          </ac:spMkLst>
        </pc:spChg>
        <pc:spChg chg="add del mod">
          <ac:chgData name="Binita Gupta (binitag)" userId="2e1667b5-636b-4c95-a3b3-a8a0dc9f68da" providerId="ADAL" clId="{4219D885-C3A3-B246-9809-061715B5E4E6}" dt="2023-12-05T03:43:01.922" v="10623"/>
          <ac:spMkLst>
            <pc:docMk/>
            <pc:sldMk cId="280654529" sldId="280"/>
            <ac:spMk id="49" creationId="{E27F884E-67F6-9B42-3186-47C309C6FF63}"/>
          </ac:spMkLst>
        </pc:spChg>
        <pc:spChg chg="add del mod">
          <ac:chgData name="Binita Gupta (binitag)" userId="2e1667b5-636b-4c95-a3b3-a8a0dc9f68da" providerId="ADAL" clId="{4219D885-C3A3-B246-9809-061715B5E4E6}" dt="2023-12-05T03:43:01.922" v="10623"/>
          <ac:spMkLst>
            <pc:docMk/>
            <pc:sldMk cId="280654529" sldId="280"/>
            <ac:spMk id="50" creationId="{30620B5A-D05F-8E1E-7E8A-FA166222A10C}"/>
          </ac:spMkLst>
        </pc:spChg>
        <pc:spChg chg="del mod">
          <ac:chgData name="Binita Gupta (binitag)" userId="2e1667b5-636b-4c95-a3b3-a8a0dc9f68da" providerId="ADAL" clId="{4219D885-C3A3-B246-9809-061715B5E4E6}" dt="2023-12-05T03:29:52.678" v="10007" actId="478"/>
          <ac:spMkLst>
            <pc:docMk/>
            <pc:sldMk cId="280654529" sldId="280"/>
            <ac:spMk id="51" creationId="{25F9FDE3-78CE-4D3C-D9B2-A08B3E0D079F}"/>
          </ac:spMkLst>
        </pc:spChg>
        <pc:spChg chg="add del mod">
          <ac:chgData name="Binita Gupta (binitag)" userId="2e1667b5-636b-4c95-a3b3-a8a0dc9f68da" providerId="ADAL" clId="{4219D885-C3A3-B246-9809-061715B5E4E6}" dt="2023-12-05T03:43:01.922" v="10623"/>
          <ac:spMkLst>
            <pc:docMk/>
            <pc:sldMk cId="280654529" sldId="280"/>
            <ac:spMk id="53" creationId="{00EC81F5-5B30-8F4C-4318-9192E3CD4E44}"/>
          </ac:spMkLst>
        </pc:spChg>
        <pc:spChg chg="add del mod">
          <ac:chgData name="Binita Gupta (binitag)" userId="2e1667b5-636b-4c95-a3b3-a8a0dc9f68da" providerId="ADAL" clId="{4219D885-C3A3-B246-9809-061715B5E4E6}" dt="2023-12-05T03:43:01.922" v="10623"/>
          <ac:spMkLst>
            <pc:docMk/>
            <pc:sldMk cId="280654529" sldId="280"/>
            <ac:spMk id="55" creationId="{4D62176C-3EFC-BE7B-1E3C-C7FF30660053}"/>
          </ac:spMkLst>
        </pc:spChg>
        <pc:spChg chg="add del mod">
          <ac:chgData name="Binita Gupta (binitag)" userId="2e1667b5-636b-4c95-a3b3-a8a0dc9f68da" providerId="ADAL" clId="{4219D885-C3A3-B246-9809-061715B5E4E6}" dt="2023-12-05T03:43:01.922" v="10623"/>
          <ac:spMkLst>
            <pc:docMk/>
            <pc:sldMk cId="280654529" sldId="280"/>
            <ac:spMk id="56" creationId="{5E7FA900-B1ED-2075-3DA8-7943F3924FEA}"/>
          </ac:spMkLst>
        </pc:spChg>
        <pc:spChg chg="add del mod">
          <ac:chgData name="Binita Gupta (binitag)" userId="2e1667b5-636b-4c95-a3b3-a8a0dc9f68da" providerId="ADAL" clId="{4219D885-C3A3-B246-9809-061715B5E4E6}" dt="2023-12-05T03:43:01.922" v="10623"/>
          <ac:spMkLst>
            <pc:docMk/>
            <pc:sldMk cId="280654529" sldId="280"/>
            <ac:spMk id="59" creationId="{CA329879-EE4B-CFFA-4D71-C231D5A2F42B}"/>
          </ac:spMkLst>
        </pc:spChg>
        <pc:spChg chg="add del mod">
          <ac:chgData name="Binita Gupta (binitag)" userId="2e1667b5-636b-4c95-a3b3-a8a0dc9f68da" providerId="ADAL" clId="{4219D885-C3A3-B246-9809-061715B5E4E6}" dt="2023-12-05T03:43:01.922" v="10623"/>
          <ac:spMkLst>
            <pc:docMk/>
            <pc:sldMk cId="280654529" sldId="280"/>
            <ac:spMk id="60" creationId="{62A4273D-B755-1B63-035A-ABBE332B80FD}"/>
          </ac:spMkLst>
        </pc:spChg>
        <pc:spChg chg="add del mod">
          <ac:chgData name="Binita Gupta (binitag)" userId="2e1667b5-636b-4c95-a3b3-a8a0dc9f68da" providerId="ADAL" clId="{4219D885-C3A3-B246-9809-061715B5E4E6}" dt="2023-12-05T03:43:01.922" v="10623"/>
          <ac:spMkLst>
            <pc:docMk/>
            <pc:sldMk cId="280654529" sldId="280"/>
            <ac:spMk id="61" creationId="{B7B13618-EFCD-C5AF-3C5B-211FA22AEDE9}"/>
          </ac:spMkLst>
        </pc:spChg>
        <pc:spChg chg="add del mod">
          <ac:chgData name="Binita Gupta (binitag)" userId="2e1667b5-636b-4c95-a3b3-a8a0dc9f68da" providerId="ADAL" clId="{4219D885-C3A3-B246-9809-061715B5E4E6}" dt="2023-12-05T03:43:01.922" v="10623"/>
          <ac:spMkLst>
            <pc:docMk/>
            <pc:sldMk cId="280654529" sldId="280"/>
            <ac:spMk id="62" creationId="{1D24DCEC-8947-B0FD-5584-5D418528DF8F}"/>
          </ac:spMkLst>
        </pc:spChg>
        <pc:spChg chg="del mod">
          <ac:chgData name="Binita Gupta (binitag)" userId="2e1667b5-636b-4c95-a3b3-a8a0dc9f68da" providerId="ADAL" clId="{4219D885-C3A3-B246-9809-061715B5E4E6}" dt="2023-12-05T03:29:52.678" v="10007" actId="478"/>
          <ac:spMkLst>
            <pc:docMk/>
            <pc:sldMk cId="280654529" sldId="280"/>
            <ac:spMk id="63" creationId="{AC2D59B2-75D3-C113-38FB-781DF4ACA387}"/>
          </ac:spMkLst>
        </pc:spChg>
        <pc:spChg chg="add del mod">
          <ac:chgData name="Binita Gupta (binitag)" userId="2e1667b5-636b-4c95-a3b3-a8a0dc9f68da" providerId="ADAL" clId="{4219D885-C3A3-B246-9809-061715B5E4E6}" dt="2023-12-05T03:43:01.922" v="10623"/>
          <ac:spMkLst>
            <pc:docMk/>
            <pc:sldMk cId="280654529" sldId="280"/>
            <ac:spMk id="64" creationId="{37869424-AC2C-3FDC-3C31-113EAAF097F7}"/>
          </ac:spMkLst>
        </pc:spChg>
        <pc:spChg chg="add del mod">
          <ac:chgData name="Binita Gupta (binitag)" userId="2e1667b5-636b-4c95-a3b3-a8a0dc9f68da" providerId="ADAL" clId="{4219D885-C3A3-B246-9809-061715B5E4E6}" dt="2023-12-05T03:43:01.922" v="10623"/>
          <ac:spMkLst>
            <pc:docMk/>
            <pc:sldMk cId="280654529" sldId="280"/>
            <ac:spMk id="65" creationId="{8A9F66C3-8BB9-995C-B8DC-62B122380F82}"/>
          </ac:spMkLst>
        </pc:spChg>
        <pc:spChg chg="add del mod">
          <ac:chgData name="Binita Gupta (binitag)" userId="2e1667b5-636b-4c95-a3b3-a8a0dc9f68da" providerId="ADAL" clId="{4219D885-C3A3-B246-9809-061715B5E4E6}" dt="2023-12-05T03:43:01.922" v="10623"/>
          <ac:spMkLst>
            <pc:docMk/>
            <pc:sldMk cId="280654529" sldId="280"/>
            <ac:spMk id="66" creationId="{6E621C0A-3487-C28E-B2B2-8325F84BA207}"/>
          </ac:spMkLst>
        </pc:spChg>
        <pc:spChg chg="add del mod">
          <ac:chgData name="Binita Gupta (binitag)" userId="2e1667b5-636b-4c95-a3b3-a8a0dc9f68da" providerId="ADAL" clId="{4219D885-C3A3-B246-9809-061715B5E4E6}" dt="2023-12-05T03:43:01.922" v="10623"/>
          <ac:spMkLst>
            <pc:docMk/>
            <pc:sldMk cId="280654529" sldId="280"/>
            <ac:spMk id="67" creationId="{1C876CB7-837B-48D5-9063-029FD431F4BA}"/>
          </ac:spMkLst>
        </pc:spChg>
        <pc:spChg chg="add del mod">
          <ac:chgData name="Binita Gupta (binitag)" userId="2e1667b5-636b-4c95-a3b3-a8a0dc9f68da" providerId="ADAL" clId="{4219D885-C3A3-B246-9809-061715B5E4E6}" dt="2023-12-05T03:43:01.922" v="10623"/>
          <ac:spMkLst>
            <pc:docMk/>
            <pc:sldMk cId="280654529" sldId="280"/>
            <ac:spMk id="71" creationId="{AE221A67-C793-DA13-9BA3-CE81BCE3EFD6}"/>
          </ac:spMkLst>
        </pc:spChg>
        <pc:spChg chg="add del mod">
          <ac:chgData name="Binita Gupta (binitag)" userId="2e1667b5-636b-4c95-a3b3-a8a0dc9f68da" providerId="ADAL" clId="{4219D885-C3A3-B246-9809-061715B5E4E6}" dt="2023-12-05T03:43:01.922" v="10623"/>
          <ac:spMkLst>
            <pc:docMk/>
            <pc:sldMk cId="280654529" sldId="280"/>
            <ac:spMk id="72" creationId="{E6CACFA9-5990-B75D-7B97-37DE5B47036B}"/>
          </ac:spMkLst>
        </pc:spChg>
        <pc:spChg chg="add del mod">
          <ac:chgData name="Binita Gupta (binitag)" userId="2e1667b5-636b-4c95-a3b3-a8a0dc9f68da" providerId="ADAL" clId="{4219D885-C3A3-B246-9809-061715B5E4E6}" dt="2023-12-05T03:43:01.922" v="10623"/>
          <ac:spMkLst>
            <pc:docMk/>
            <pc:sldMk cId="280654529" sldId="280"/>
            <ac:spMk id="73" creationId="{85DD15F2-4829-816E-E2FE-839AB34D6323}"/>
          </ac:spMkLst>
        </pc:spChg>
        <pc:spChg chg="add del mod">
          <ac:chgData name="Binita Gupta (binitag)" userId="2e1667b5-636b-4c95-a3b3-a8a0dc9f68da" providerId="ADAL" clId="{4219D885-C3A3-B246-9809-061715B5E4E6}" dt="2023-12-05T03:43:01.922" v="10623"/>
          <ac:spMkLst>
            <pc:docMk/>
            <pc:sldMk cId="280654529" sldId="280"/>
            <ac:spMk id="76" creationId="{3AFC2FB0-0F1D-8778-4D55-944700FD5C61}"/>
          </ac:spMkLst>
        </pc:spChg>
        <pc:spChg chg="add del mod">
          <ac:chgData name="Binita Gupta (binitag)" userId="2e1667b5-636b-4c95-a3b3-a8a0dc9f68da" providerId="ADAL" clId="{4219D885-C3A3-B246-9809-061715B5E4E6}" dt="2023-12-05T03:43:01.922" v="10623"/>
          <ac:spMkLst>
            <pc:docMk/>
            <pc:sldMk cId="280654529" sldId="280"/>
            <ac:spMk id="77" creationId="{6DE44A84-D1BF-A200-20D5-2CD9E949F0EA}"/>
          </ac:spMkLst>
        </pc:spChg>
        <pc:spChg chg="del mod">
          <ac:chgData name="Binita Gupta (binitag)" userId="2e1667b5-636b-4c95-a3b3-a8a0dc9f68da" providerId="ADAL" clId="{4219D885-C3A3-B246-9809-061715B5E4E6}" dt="2023-12-05T03:29:52.678" v="10007" actId="478"/>
          <ac:spMkLst>
            <pc:docMk/>
            <pc:sldMk cId="280654529" sldId="280"/>
            <ac:spMk id="79" creationId="{AECF8823-2526-1E52-20BC-9245044E8BCE}"/>
          </ac:spMkLst>
        </pc:spChg>
        <pc:spChg chg="del mod">
          <ac:chgData name="Binita Gupta (binitag)" userId="2e1667b5-636b-4c95-a3b3-a8a0dc9f68da" providerId="ADAL" clId="{4219D885-C3A3-B246-9809-061715B5E4E6}" dt="2023-12-05T03:29:52.678" v="10007" actId="478"/>
          <ac:spMkLst>
            <pc:docMk/>
            <pc:sldMk cId="280654529" sldId="280"/>
            <ac:spMk id="80" creationId="{70B9A0D3-2E49-0646-17B0-F179F3269053}"/>
          </ac:spMkLst>
        </pc:spChg>
        <pc:spChg chg="del mod">
          <ac:chgData name="Binita Gupta (binitag)" userId="2e1667b5-636b-4c95-a3b3-a8a0dc9f68da" providerId="ADAL" clId="{4219D885-C3A3-B246-9809-061715B5E4E6}" dt="2023-12-05T03:29:52.678" v="10007" actId="478"/>
          <ac:spMkLst>
            <pc:docMk/>
            <pc:sldMk cId="280654529" sldId="280"/>
            <ac:spMk id="82" creationId="{C7DAAF49-6918-C2BC-6BD6-8BD2A0562494}"/>
          </ac:spMkLst>
        </pc:spChg>
        <pc:spChg chg="add del mod">
          <ac:chgData name="Binita Gupta (binitag)" userId="2e1667b5-636b-4c95-a3b3-a8a0dc9f68da" providerId="ADAL" clId="{4219D885-C3A3-B246-9809-061715B5E4E6}" dt="2023-12-05T03:43:01.922" v="10623"/>
          <ac:spMkLst>
            <pc:docMk/>
            <pc:sldMk cId="280654529" sldId="280"/>
            <ac:spMk id="84" creationId="{4BB034AF-4467-0306-4B42-A86FE9154FBC}"/>
          </ac:spMkLst>
        </pc:spChg>
        <pc:spChg chg="add del mod">
          <ac:chgData name="Binita Gupta (binitag)" userId="2e1667b5-636b-4c95-a3b3-a8a0dc9f68da" providerId="ADAL" clId="{4219D885-C3A3-B246-9809-061715B5E4E6}" dt="2023-12-05T03:43:01.922" v="10623"/>
          <ac:spMkLst>
            <pc:docMk/>
            <pc:sldMk cId="280654529" sldId="280"/>
            <ac:spMk id="87" creationId="{47A06838-39C3-0D4A-8E67-CAE0EB7B4026}"/>
          </ac:spMkLst>
        </pc:spChg>
        <pc:spChg chg="add del mod">
          <ac:chgData name="Binita Gupta (binitag)" userId="2e1667b5-636b-4c95-a3b3-a8a0dc9f68da" providerId="ADAL" clId="{4219D885-C3A3-B246-9809-061715B5E4E6}" dt="2023-12-05T03:43:01.922" v="10623"/>
          <ac:spMkLst>
            <pc:docMk/>
            <pc:sldMk cId="280654529" sldId="280"/>
            <ac:spMk id="88" creationId="{4D423861-D223-424A-B875-B7853233538C}"/>
          </ac:spMkLst>
        </pc:spChg>
        <pc:spChg chg="add del mod">
          <ac:chgData name="Binita Gupta (binitag)" userId="2e1667b5-636b-4c95-a3b3-a8a0dc9f68da" providerId="ADAL" clId="{4219D885-C3A3-B246-9809-061715B5E4E6}" dt="2023-12-05T03:43:01.922" v="10623"/>
          <ac:spMkLst>
            <pc:docMk/>
            <pc:sldMk cId="280654529" sldId="280"/>
            <ac:spMk id="90" creationId="{7D484D5C-6D50-E160-4FC6-9FCE7D0DCF78}"/>
          </ac:spMkLst>
        </pc:spChg>
        <pc:spChg chg="add del mod">
          <ac:chgData name="Binita Gupta (binitag)" userId="2e1667b5-636b-4c95-a3b3-a8a0dc9f68da" providerId="ADAL" clId="{4219D885-C3A3-B246-9809-061715B5E4E6}" dt="2023-12-05T03:43:01.922" v="10623"/>
          <ac:spMkLst>
            <pc:docMk/>
            <pc:sldMk cId="280654529" sldId="280"/>
            <ac:spMk id="91" creationId="{3A08A0EC-6C1B-0C66-4EE3-2D382E4F2209}"/>
          </ac:spMkLst>
        </pc:spChg>
        <pc:spChg chg="add del mod">
          <ac:chgData name="Binita Gupta (binitag)" userId="2e1667b5-636b-4c95-a3b3-a8a0dc9f68da" providerId="ADAL" clId="{4219D885-C3A3-B246-9809-061715B5E4E6}" dt="2023-12-05T03:43:01.922" v="10623"/>
          <ac:spMkLst>
            <pc:docMk/>
            <pc:sldMk cId="280654529" sldId="280"/>
            <ac:spMk id="93" creationId="{E271064B-98A0-9F3E-DC93-12906034149F}"/>
          </ac:spMkLst>
        </pc:spChg>
        <pc:spChg chg="add del mod">
          <ac:chgData name="Binita Gupta (binitag)" userId="2e1667b5-636b-4c95-a3b3-a8a0dc9f68da" providerId="ADAL" clId="{4219D885-C3A3-B246-9809-061715B5E4E6}" dt="2023-12-05T03:43:01.922" v="10623"/>
          <ac:spMkLst>
            <pc:docMk/>
            <pc:sldMk cId="280654529" sldId="280"/>
            <ac:spMk id="94" creationId="{2485AC15-69FD-1C44-5F5C-FF6A9E11E1C7}"/>
          </ac:spMkLst>
        </pc:spChg>
        <pc:spChg chg="add del mod">
          <ac:chgData name="Binita Gupta (binitag)" userId="2e1667b5-636b-4c95-a3b3-a8a0dc9f68da" providerId="ADAL" clId="{4219D885-C3A3-B246-9809-061715B5E4E6}" dt="2023-12-05T03:43:01.922" v="10623"/>
          <ac:spMkLst>
            <pc:docMk/>
            <pc:sldMk cId="280654529" sldId="280"/>
            <ac:spMk id="95" creationId="{C6D359FA-688A-8E38-0BB8-645194E195A9}"/>
          </ac:spMkLst>
        </pc:spChg>
        <pc:spChg chg="add del mod">
          <ac:chgData name="Binita Gupta (binitag)" userId="2e1667b5-636b-4c95-a3b3-a8a0dc9f68da" providerId="ADAL" clId="{4219D885-C3A3-B246-9809-061715B5E4E6}" dt="2023-12-05T03:43:01.922" v="10623"/>
          <ac:spMkLst>
            <pc:docMk/>
            <pc:sldMk cId="280654529" sldId="280"/>
            <ac:spMk id="97" creationId="{124F44AB-3FB3-89CE-7990-B9C51B06D754}"/>
          </ac:spMkLst>
        </pc:spChg>
        <pc:picChg chg="add del mod">
          <ac:chgData name="Binita Gupta (binitag)" userId="2e1667b5-636b-4c95-a3b3-a8a0dc9f68da" providerId="ADAL" clId="{4219D885-C3A3-B246-9809-061715B5E4E6}" dt="2023-12-05T03:37:08.738" v="10556" actId="478"/>
          <ac:picMkLst>
            <pc:docMk/>
            <pc:sldMk cId="280654529" sldId="280"/>
            <ac:picMk id="11" creationId="{EC59E099-6368-C99A-9C25-BEA911B1541B}"/>
          </ac:picMkLst>
        </pc:picChg>
        <pc:picChg chg="add del mod">
          <ac:chgData name="Binita Gupta (binitag)" userId="2e1667b5-636b-4c95-a3b3-a8a0dc9f68da" providerId="ADAL" clId="{4219D885-C3A3-B246-9809-061715B5E4E6}" dt="2023-12-05T03:42:49.767" v="10621" actId="478"/>
          <ac:picMkLst>
            <pc:docMk/>
            <pc:sldMk cId="280654529" sldId="280"/>
            <ac:picMk id="32" creationId="{5542E113-42B6-30B1-9C14-7B72964FBA33}"/>
          </ac:picMkLst>
        </pc:picChg>
        <pc:picChg chg="add del mod">
          <ac:chgData name="Binita Gupta (binitag)" userId="2e1667b5-636b-4c95-a3b3-a8a0dc9f68da" providerId="ADAL" clId="{4219D885-C3A3-B246-9809-061715B5E4E6}" dt="2023-12-05T03:43:56.695" v="10636" actId="478"/>
          <ac:picMkLst>
            <pc:docMk/>
            <pc:sldMk cId="280654529" sldId="280"/>
            <ac:picMk id="101" creationId="{5FD9C552-2265-2E1F-FBB9-B344CC4DA927}"/>
          </ac:picMkLst>
        </pc:picChg>
        <pc:picChg chg="add del mod">
          <ac:chgData name="Binita Gupta (binitag)" userId="2e1667b5-636b-4c95-a3b3-a8a0dc9f68da" providerId="ADAL" clId="{4219D885-C3A3-B246-9809-061715B5E4E6}" dt="2023-12-05T17:30:36.440" v="15516" actId="478"/>
          <ac:picMkLst>
            <pc:docMk/>
            <pc:sldMk cId="280654529" sldId="280"/>
            <ac:picMk id="102" creationId="{3BDF9189-BB18-765D-309A-9038F921A935}"/>
          </ac:picMkLst>
        </pc:picChg>
        <pc:picChg chg="add mod">
          <ac:chgData name="Binita Gupta (binitag)" userId="2e1667b5-636b-4c95-a3b3-a8a0dc9f68da" providerId="ADAL" clId="{4219D885-C3A3-B246-9809-061715B5E4E6}" dt="2023-12-13T22:38:05.596" v="22059" actId="1076"/>
          <ac:picMkLst>
            <pc:docMk/>
            <pc:sldMk cId="280654529" sldId="280"/>
            <ac:picMk id="103" creationId="{8896E40C-1443-2318-1C98-976CABDD6BC1}"/>
          </ac:picMkLst>
        </pc:picChg>
        <pc:cxnChg chg="del mod">
          <ac:chgData name="Binita Gupta (binitag)" userId="2e1667b5-636b-4c95-a3b3-a8a0dc9f68da" providerId="ADAL" clId="{4219D885-C3A3-B246-9809-061715B5E4E6}" dt="2023-12-05T03:29:52.678" v="10007" actId="478"/>
          <ac:cxnSpMkLst>
            <pc:docMk/>
            <pc:sldMk cId="280654529" sldId="280"/>
            <ac:cxnSpMk id="12" creationId="{F78C80BC-CEB0-CD73-BCC3-B98DC2D54697}"/>
          </ac:cxnSpMkLst>
        </pc:cxnChg>
        <pc:cxnChg chg="del mod">
          <ac:chgData name="Binita Gupta (binitag)" userId="2e1667b5-636b-4c95-a3b3-a8a0dc9f68da" providerId="ADAL" clId="{4219D885-C3A3-B246-9809-061715B5E4E6}" dt="2023-12-05T03:29:52.678" v="10007" actId="478"/>
          <ac:cxnSpMkLst>
            <pc:docMk/>
            <pc:sldMk cId="280654529" sldId="280"/>
            <ac:cxnSpMk id="33" creationId="{C212FDC7-47C3-0BAE-8AB8-1CB923DEBA43}"/>
          </ac:cxnSpMkLst>
        </pc:cxnChg>
        <pc:cxnChg chg="del mod">
          <ac:chgData name="Binita Gupta (binitag)" userId="2e1667b5-636b-4c95-a3b3-a8a0dc9f68da" providerId="ADAL" clId="{4219D885-C3A3-B246-9809-061715B5E4E6}" dt="2023-12-05T03:29:52.678" v="10007" actId="478"/>
          <ac:cxnSpMkLst>
            <pc:docMk/>
            <pc:sldMk cId="280654529" sldId="280"/>
            <ac:cxnSpMk id="34" creationId="{009B25CC-BCE7-1911-797F-20657D885E16}"/>
          </ac:cxnSpMkLst>
        </pc:cxnChg>
        <pc:cxnChg chg="del mod">
          <ac:chgData name="Binita Gupta (binitag)" userId="2e1667b5-636b-4c95-a3b3-a8a0dc9f68da" providerId="ADAL" clId="{4219D885-C3A3-B246-9809-061715B5E4E6}" dt="2023-12-05T03:29:52.678" v="10007" actId="478"/>
          <ac:cxnSpMkLst>
            <pc:docMk/>
            <pc:sldMk cId="280654529" sldId="280"/>
            <ac:cxnSpMk id="35" creationId="{A66EBE32-3FC1-C940-1166-68EC2283CC93}"/>
          </ac:cxnSpMkLst>
        </pc:cxnChg>
        <pc:cxnChg chg="del mod">
          <ac:chgData name="Binita Gupta (binitag)" userId="2e1667b5-636b-4c95-a3b3-a8a0dc9f68da" providerId="ADAL" clId="{4219D885-C3A3-B246-9809-061715B5E4E6}" dt="2023-12-05T03:29:52.678" v="10007" actId="478"/>
          <ac:cxnSpMkLst>
            <pc:docMk/>
            <pc:sldMk cId="280654529" sldId="280"/>
            <ac:cxnSpMk id="37" creationId="{A47EC210-DE72-737E-9397-F9115026688F}"/>
          </ac:cxnSpMkLst>
        </pc:cxnChg>
        <pc:cxnChg chg="del mod">
          <ac:chgData name="Binita Gupta (binitag)" userId="2e1667b5-636b-4c95-a3b3-a8a0dc9f68da" providerId="ADAL" clId="{4219D885-C3A3-B246-9809-061715B5E4E6}" dt="2023-12-05T03:29:52.678" v="10007" actId="478"/>
          <ac:cxnSpMkLst>
            <pc:docMk/>
            <pc:sldMk cId="280654529" sldId="280"/>
            <ac:cxnSpMk id="39" creationId="{7191A5C7-58A4-0D5E-D3EE-DF6F27949637}"/>
          </ac:cxnSpMkLst>
        </pc:cxnChg>
        <pc:cxnChg chg="del mod">
          <ac:chgData name="Binita Gupta (binitag)" userId="2e1667b5-636b-4c95-a3b3-a8a0dc9f68da" providerId="ADAL" clId="{4219D885-C3A3-B246-9809-061715B5E4E6}" dt="2023-12-05T03:29:52.678" v="10007" actId="478"/>
          <ac:cxnSpMkLst>
            <pc:docMk/>
            <pc:sldMk cId="280654529" sldId="280"/>
            <ac:cxnSpMk id="52" creationId="{9B0AF17C-A2C9-C2C1-F6CE-15380BFCA2D4}"/>
          </ac:cxnSpMkLst>
        </pc:cxnChg>
        <pc:cxnChg chg="del mod">
          <ac:chgData name="Binita Gupta (binitag)" userId="2e1667b5-636b-4c95-a3b3-a8a0dc9f68da" providerId="ADAL" clId="{4219D885-C3A3-B246-9809-061715B5E4E6}" dt="2023-12-05T03:29:52.678" v="10007" actId="478"/>
          <ac:cxnSpMkLst>
            <pc:docMk/>
            <pc:sldMk cId="280654529" sldId="280"/>
            <ac:cxnSpMk id="54" creationId="{065A633C-02E2-29A3-2B6C-C8A4F1E6C7C4}"/>
          </ac:cxnSpMkLst>
        </pc:cxnChg>
        <pc:cxnChg chg="del mod">
          <ac:chgData name="Binita Gupta (binitag)" userId="2e1667b5-636b-4c95-a3b3-a8a0dc9f68da" providerId="ADAL" clId="{4219D885-C3A3-B246-9809-061715B5E4E6}" dt="2023-12-05T03:29:52.678" v="10007" actId="478"/>
          <ac:cxnSpMkLst>
            <pc:docMk/>
            <pc:sldMk cId="280654529" sldId="280"/>
            <ac:cxnSpMk id="57" creationId="{B212E863-725A-925E-9AF3-A783C9FD44BF}"/>
          </ac:cxnSpMkLst>
        </pc:cxnChg>
        <pc:cxnChg chg="del mod">
          <ac:chgData name="Binita Gupta (binitag)" userId="2e1667b5-636b-4c95-a3b3-a8a0dc9f68da" providerId="ADAL" clId="{4219D885-C3A3-B246-9809-061715B5E4E6}" dt="2023-12-05T03:29:52.678" v="10007" actId="478"/>
          <ac:cxnSpMkLst>
            <pc:docMk/>
            <pc:sldMk cId="280654529" sldId="280"/>
            <ac:cxnSpMk id="58" creationId="{8260DC68-2519-8E91-C8FA-17A61083FF73}"/>
          </ac:cxnSpMkLst>
        </pc:cxnChg>
        <pc:cxnChg chg="add del mod">
          <ac:chgData name="Binita Gupta (binitag)" userId="2e1667b5-636b-4c95-a3b3-a8a0dc9f68da" providerId="ADAL" clId="{4219D885-C3A3-B246-9809-061715B5E4E6}" dt="2023-12-05T03:43:01.922" v="10623"/>
          <ac:cxnSpMkLst>
            <pc:docMk/>
            <pc:sldMk cId="280654529" sldId="280"/>
            <ac:cxnSpMk id="68" creationId="{D438A0A3-4345-DE15-EF73-2EE78E584786}"/>
          </ac:cxnSpMkLst>
        </pc:cxnChg>
        <pc:cxnChg chg="add del mod">
          <ac:chgData name="Binita Gupta (binitag)" userId="2e1667b5-636b-4c95-a3b3-a8a0dc9f68da" providerId="ADAL" clId="{4219D885-C3A3-B246-9809-061715B5E4E6}" dt="2023-12-05T03:43:01.922" v="10623"/>
          <ac:cxnSpMkLst>
            <pc:docMk/>
            <pc:sldMk cId="280654529" sldId="280"/>
            <ac:cxnSpMk id="69" creationId="{0CA3174E-553F-3C2F-F67E-182663D78008}"/>
          </ac:cxnSpMkLst>
        </pc:cxnChg>
        <pc:cxnChg chg="add del mod">
          <ac:chgData name="Binita Gupta (binitag)" userId="2e1667b5-636b-4c95-a3b3-a8a0dc9f68da" providerId="ADAL" clId="{4219D885-C3A3-B246-9809-061715B5E4E6}" dt="2023-12-05T03:43:01.922" v="10623"/>
          <ac:cxnSpMkLst>
            <pc:docMk/>
            <pc:sldMk cId="280654529" sldId="280"/>
            <ac:cxnSpMk id="70" creationId="{8DE950A7-E2BC-9CDA-C5ED-BB5EDFB0F914}"/>
          </ac:cxnSpMkLst>
        </pc:cxnChg>
        <pc:cxnChg chg="del mod">
          <ac:chgData name="Binita Gupta (binitag)" userId="2e1667b5-636b-4c95-a3b3-a8a0dc9f68da" providerId="ADAL" clId="{4219D885-C3A3-B246-9809-061715B5E4E6}" dt="2023-12-05T03:29:52.678" v="10007" actId="478"/>
          <ac:cxnSpMkLst>
            <pc:docMk/>
            <pc:sldMk cId="280654529" sldId="280"/>
            <ac:cxnSpMk id="74" creationId="{D21B1AF2-FC71-D79E-EB24-615308F4726E}"/>
          </ac:cxnSpMkLst>
        </pc:cxnChg>
        <pc:cxnChg chg="del mod">
          <ac:chgData name="Binita Gupta (binitag)" userId="2e1667b5-636b-4c95-a3b3-a8a0dc9f68da" providerId="ADAL" clId="{4219D885-C3A3-B246-9809-061715B5E4E6}" dt="2023-12-05T03:29:52.678" v="10007" actId="478"/>
          <ac:cxnSpMkLst>
            <pc:docMk/>
            <pc:sldMk cId="280654529" sldId="280"/>
            <ac:cxnSpMk id="75" creationId="{BEA719EF-981E-5B2F-5925-5E04CB88C42D}"/>
          </ac:cxnSpMkLst>
        </pc:cxnChg>
        <pc:cxnChg chg="add del mod">
          <ac:chgData name="Binita Gupta (binitag)" userId="2e1667b5-636b-4c95-a3b3-a8a0dc9f68da" providerId="ADAL" clId="{4219D885-C3A3-B246-9809-061715B5E4E6}" dt="2023-12-05T03:43:01.922" v="10623"/>
          <ac:cxnSpMkLst>
            <pc:docMk/>
            <pc:sldMk cId="280654529" sldId="280"/>
            <ac:cxnSpMk id="78" creationId="{5BFC1576-B2F1-9D3D-D7CE-C297EFB4D401}"/>
          </ac:cxnSpMkLst>
        </pc:cxnChg>
        <pc:cxnChg chg="del mod">
          <ac:chgData name="Binita Gupta (binitag)" userId="2e1667b5-636b-4c95-a3b3-a8a0dc9f68da" providerId="ADAL" clId="{4219D885-C3A3-B246-9809-061715B5E4E6}" dt="2023-12-05T03:29:52.678" v="10007" actId="478"/>
          <ac:cxnSpMkLst>
            <pc:docMk/>
            <pc:sldMk cId="280654529" sldId="280"/>
            <ac:cxnSpMk id="81" creationId="{2C175393-A5B1-2959-204A-25E0ED377982}"/>
          </ac:cxnSpMkLst>
        </pc:cxnChg>
        <pc:cxnChg chg="add del mod">
          <ac:chgData name="Binita Gupta (binitag)" userId="2e1667b5-636b-4c95-a3b3-a8a0dc9f68da" providerId="ADAL" clId="{4219D885-C3A3-B246-9809-061715B5E4E6}" dt="2023-12-05T03:43:01.922" v="10623"/>
          <ac:cxnSpMkLst>
            <pc:docMk/>
            <pc:sldMk cId="280654529" sldId="280"/>
            <ac:cxnSpMk id="83" creationId="{461AE847-6F81-EE79-A4FE-ACCE88051E38}"/>
          </ac:cxnSpMkLst>
        </pc:cxnChg>
        <pc:cxnChg chg="add del mod">
          <ac:chgData name="Binita Gupta (binitag)" userId="2e1667b5-636b-4c95-a3b3-a8a0dc9f68da" providerId="ADAL" clId="{4219D885-C3A3-B246-9809-061715B5E4E6}" dt="2023-12-05T03:43:01.922" v="10623"/>
          <ac:cxnSpMkLst>
            <pc:docMk/>
            <pc:sldMk cId="280654529" sldId="280"/>
            <ac:cxnSpMk id="85" creationId="{2C11FDCC-1600-F072-0A35-ED72CE3D5A3D}"/>
          </ac:cxnSpMkLst>
        </pc:cxnChg>
        <pc:cxnChg chg="add del mod">
          <ac:chgData name="Binita Gupta (binitag)" userId="2e1667b5-636b-4c95-a3b3-a8a0dc9f68da" providerId="ADAL" clId="{4219D885-C3A3-B246-9809-061715B5E4E6}" dt="2023-12-05T03:43:01.922" v="10623"/>
          <ac:cxnSpMkLst>
            <pc:docMk/>
            <pc:sldMk cId="280654529" sldId="280"/>
            <ac:cxnSpMk id="86" creationId="{07805A8C-98C8-E97D-5CBB-EE7E16359525}"/>
          </ac:cxnSpMkLst>
        </pc:cxnChg>
        <pc:cxnChg chg="add del mod">
          <ac:chgData name="Binita Gupta (binitag)" userId="2e1667b5-636b-4c95-a3b3-a8a0dc9f68da" providerId="ADAL" clId="{4219D885-C3A3-B246-9809-061715B5E4E6}" dt="2023-12-05T03:43:01.922" v="10623"/>
          <ac:cxnSpMkLst>
            <pc:docMk/>
            <pc:sldMk cId="280654529" sldId="280"/>
            <ac:cxnSpMk id="89" creationId="{1EF1467C-5AC6-25BC-20E3-24180877729C}"/>
          </ac:cxnSpMkLst>
        </pc:cxnChg>
        <pc:cxnChg chg="add del mod">
          <ac:chgData name="Binita Gupta (binitag)" userId="2e1667b5-636b-4c95-a3b3-a8a0dc9f68da" providerId="ADAL" clId="{4219D885-C3A3-B246-9809-061715B5E4E6}" dt="2023-12-05T03:43:01.922" v="10623"/>
          <ac:cxnSpMkLst>
            <pc:docMk/>
            <pc:sldMk cId="280654529" sldId="280"/>
            <ac:cxnSpMk id="92" creationId="{7858C6A8-5779-24B8-7205-F11D5F646D5A}"/>
          </ac:cxnSpMkLst>
        </pc:cxnChg>
        <pc:cxnChg chg="add del mod">
          <ac:chgData name="Binita Gupta (binitag)" userId="2e1667b5-636b-4c95-a3b3-a8a0dc9f68da" providerId="ADAL" clId="{4219D885-C3A3-B246-9809-061715B5E4E6}" dt="2023-12-05T03:43:01.922" v="10623"/>
          <ac:cxnSpMkLst>
            <pc:docMk/>
            <pc:sldMk cId="280654529" sldId="280"/>
            <ac:cxnSpMk id="96" creationId="{887321F0-6F3F-CFC7-BCC9-924782C0E49E}"/>
          </ac:cxnSpMkLst>
        </pc:cxnChg>
        <pc:cxnChg chg="add del mod">
          <ac:chgData name="Binita Gupta (binitag)" userId="2e1667b5-636b-4c95-a3b3-a8a0dc9f68da" providerId="ADAL" clId="{4219D885-C3A3-B246-9809-061715B5E4E6}" dt="2023-12-05T03:43:01.922" v="10623"/>
          <ac:cxnSpMkLst>
            <pc:docMk/>
            <pc:sldMk cId="280654529" sldId="280"/>
            <ac:cxnSpMk id="98" creationId="{931FEC53-3F79-5C4E-232D-E311C229B2A2}"/>
          </ac:cxnSpMkLst>
        </pc:cxnChg>
        <pc:cxnChg chg="add del mod">
          <ac:chgData name="Binita Gupta (binitag)" userId="2e1667b5-636b-4c95-a3b3-a8a0dc9f68da" providerId="ADAL" clId="{4219D885-C3A3-B246-9809-061715B5E4E6}" dt="2023-12-05T03:43:01.922" v="10623"/>
          <ac:cxnSpMkLst>
            <pc:docMk/>
            <pc:sldMk cId="280654529" sldId="280"/>
            <ac:cxnSpMk id="99" creationId="{AA79EB9B-0E9C-6847-F22B-682388C17ED3}"/>
          </ac:cxnSpMkLst>
        </pc:cxnChg>
        <pc:cxnChg chg="add del mod">
          <ac:chgData name="Binita Gupta (binitag)" userId="2e1667b5-636b-4c95-a3b3-a8a0dc9f68da" providerId="ADAL" clId="{4219D885-C3A3-B246-9809-061715B5E4E6}" dt="2023-12-05T03:43:01.922" v="10623"/>
          <ac:cxnSpMkLst>
            <pc:docMk/>
            <pc:sldMk cId="280654529" sldId="280"/>
            <ac:cxnSpMk id="100" creationId="{17C3B5DD-DD33-42D5-E032-88D896942F8B}"/>
          </ac:cxnSpMkLst>
        </pc:cxnChg>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pChg chg="mod">
          <ac:chgData name="Binita Gupta (binitag)" userId="2e1667b5-636b-4c95-a3b3-a8a0dc9f68da" providerId="ADAL" clId="{4219D885-C3A3-B246-9809-061715B5E4E6}" dt="2023-12-05T18:54:54.856" v="18135" actId="20577"/>
          <ac:spMkLst>
            <pc:docMk/>
            <pc:sldMk cId="1899805933" sldId="282"/>
            <ac:spMk id="4097" creationId="{00000000-0000-0000-0000-000000000000}"/>
          </ac:spMkLst>
        </pc:spChg>
        <pc:spChg chg="mod">
          <ac:chgData name="Binita Gupta (binitag)" userId="2e1667b5-636b-4c95-a3b3-a8a0dc9f68da" providerId="ADAL" clId="{4219D885-C3A3-B246-9809-061715B5E4E6}" dt="2023-12-13T22:39:11.812" v="22102" actId="20577"/>
          <ac:spMkLst>
            <pc:docMk/>
            <pc:sldMk cId="1899805933" sldId="282"/>
            <ac:spMk id="4098" creationId="{00000000-0000-0000-0000-000000000000}"/>
          </ac:spMkLst>
        </pc:spChg>
      </pc:sldChg>
      <pc:sldChg chg="modSp add mod">
        <pc:chgData name="Binita Gupta (binitag)" userId="2e1667b5-636b-4c95-a3b3-a8a0dc9f68da" providerId="ADAL" clId="{4219D885-C3A3-B246-9809-061715B5E4E6}" dt="2023-12-15T06:48:47.555" v="23495" actId="20577"/>
        <pc:sldMkLst>
          <pc:docMk/>
          <pc:sldMk cId="1300546902" sldId="283"/>
        </pc:sldMkLst>
        <pc:spChg chg="mod">
          <ac:chgData name="Binita Gupta (binitag)" userId="2e1667b5-636b-4c95-a3b3-a8a0dc9f68da" providerId="ADAL" clId="{4219D885-C3A3-B246-9809-061715B5E4E6}" dt="2023-12-05T18:55:19.249" v="18145" actId="20577"/>
          <ac:spMkLst>
            <pc:docMk/>
            <pc:sldMk cId="1300546902" sldId="283"/>
            <ac:spMk id="4097" creationId="{00000000-0000-0000-0000-000000000000}"/>
          </ac:spMkLst>
        </pc:spChg>
        <pc:spChg chg="mod">
          <ac:chgData name="Binita Gupta (binitag)" userId="2e1667b5-636b-4c95-a3b3-a8a0dc9f68da" providerId="ADAL" clId="{4219D885-C3A3-B246-9809-061715B5E4E6}" dt="2023-12-15T06:48:47.555" v="23495" actId="20577"/>
          <ac:spMkLst>
            <pc:docMk/>
            <pc:sldMk cId="1300546902" sldId="283"/>
            <ac:spMk id="4098" creationId="{00000000-0000-0000-0000-000000000000}"/>
          </ac:spMkLst>
        </pc:spChg>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pChg chg="mod">
          <ac:chgData name="Binita Gupta (binitag)" userId="2e1667b5-636b-4c95-a3b3-a8a0dc9f68da" providerId="ADAL" clId="{4219D885-C3A3-B246-9809-061715B5E4E6}" dt="2023-12-14T08:32:47.909" v="22120" actId="120"/>
          <ac:spMkLst>
            <pc:docMk/>
            <pc:sldMk cId="2526981430" sldId="284"/>
            <ac:spMk id="2" creationId="{27B2087D-0A6E-C019-4271-78E632268575}"/>
          </ac:spMkLst>
        </pc:spChg>
        <pc:spChg chg="add del">
          <ac:chgData name="Binita Gupta (binitag)" userId="2e1667b5-636b-4c95-a3b3-a8a0dc9f68da" providerId="ADAL" clId="{4219D885-C3A3-B246-9809-061715B5E4E6}" dt="2023-12-05T20:39:09.811" v="18173" actId="26606"/>
          <ac:spMkLst>
            <pc:docMk/>
            <pc:sldMk cId="2526981430" sldId="284"/>
            <ac:spMk id="3" creationId="{4AD6D142-1C2D-0A32-EC71-9CF763D72457}"/>
          </ac:spMkLst>
        </pc:spChg>
        <pc:spChg chg="add mod">
          <ac:chgData name="Binita Gupta (binitag)" userId="2e1667b5-636b-4c95-a3b3-a8a0dc9f68da" providerId="ADAL" clId="{4219D885-C3A3-B246-9809-061715B5E4E6}" dt="2023-12-14T08:45:34.161" v="23472" actId="14100"/>
          <ac:spMkLst>
            <pc:docMk/>
            <pc:sldMk cId="2526981430" sldId="284"/>
            <ac:spMk id="3" creationId="{5000CBDF-4D1B-2FE9-1ED7-CAD99530F945}"/>
          </ac:spMkLst>
        </pc:spChg>
        <pc:spChg chg="mod ord">
          <ac:chgData name="Binita Gupta (binitag)" userId="2e1667b5-636b-4c95-a3b3-a8a0dc9f68da" providerId="ADAL" clId="{4219D885-C3A3-B246-9809-061715B5E4E6}" dt="2023-12-14T08:32:12.550" v="22105" actId="26606"/>
          <ac:spMkLst>
            <pc:docMk/>
            <pc:sldMk cId="2526981430" sldId="284"/>
            <ac:spMk id="4" creationId="{FF0C016F-7FE1-F97A-FD85-0BA343643E39}"/>
          </ac:spMkLst>
        </pc:spChg>
        <pc:spChg chg="mod ord">
          <ac:chgData name="Binita Gupta (binitag)" userId="2e1667b5-636b-4c95-a3b3-a8a0dc9f68da" providerId="ADAL" clId="{4219D885-C3A3-B246-9809-061715B5E4E6}" dt="2023-12-14T08:32:12.550" v="22105" actId="26606"/>
          <ac:spMkLst>
            <pc:docMk/>
            <pc:sldMk cId="2526981430" sldId="284"/>
            <ac:spMk id="5" creationId="{E32EB053-F915-009B-C175-82274A7BB6E8}"/>
          </ac:spMkLst>
        </pc:spChg>
        <pc:spChg chg="mod ord">
          <ac:chgData name="Binita Gupta (binitag)" userId="2e1667b5-636b-4c95-a3b3-a8a0dc9f68da" providerId="ADAL" clId="{4219D885-C3A3-B246-9809-061715B5E4E6}" dt="2023-12-14T08:32:12.550" v="22105" actId="26606"/>
          <ac:spMkLst>
            <pc:docMk/>
            <pc:sldMk cId="2526981430" sldId="284"/>
            <ac:spMk id="6" creationId="{5092E549-D332-E1D5-8F11-78CC67EFEFC6}"/>
          </ac:spMkLst>
        </pc:spChg>
        <pc:spChg chg="add del">
          <ac:chgData name="Binita Gupta (binitag)" userId="2e1667b5-636b-4c95-a3b3-a8a0dc9f68da" providerId="ADAL" clId="{4219D885-C3A3-B246-9809-061715B5E4E6}" dt="2023-12-05T20:41:24.174" v="18206" actId="22"/>
          <ac:spMkLst>
            <pc:docMk/>
            <pc:sldMk cId="2526981430" sldId="284"/>
            <ac:spMk id="8" creationId="{13711318-85A6-DC5C-403C-2A086EDF1BAC}"/>
          </ac:spMkLst>
        </pc:spChg>
        <pc:spChg chg="add del mod">
          <ac:chgData name="Binita Gupta (binitag)" userId="2e1667b5-636b-4c95-a3b3-a8a0dc9f68da" providerId="ADAL" clId="{4219D885-C3A3-B246-9809-061715B5E4E6}" dt="2023-12-13T20:34:25.092" v="21192" actId="478"/>
          <ac:spMkLst>
            <pc:docMk/>
            <pc:sldMk cId="2526981430" sldId="284"/>
            <ac:spMk id="12" creationId="{2B3AD352-169E-2D51-308F-C2F69172DD12}"/>
          </ac:spMkLst>
        </pc:spChg>
        <pc:spChg chg="add del mod">
          <ac:chgData name="Binita Gupta (binitag)" userId="2e1667b5-636b-4c95-a3b3-a8a0dc9f68da" providerId="ADAL" clId="{4219D885-C3A3-B246-9809-061715B5E4E6}" dt="2023-12-05T20:50:29.874" v="18225" actId="26606"/>
          <ac:spMkLst>
            <pc:docMk/>
            <pc:sldMk cId="2526981430" sldId="284"/>
            <ac:spMk id="15" creationId="{F1BDE67B-830C-D86E-871F-6150FA103AD8}"/>
          </ac:spMkLst>
        </pc:spChg>
        <pc:spChg chg="add del mod">
          <ac:chgData name="Binita Gupta (binitag)" userId="2e1667b5-636b-4c95-a3b3-a8a0dc9f68da" providerId="ADAL" clId="{4219D885-C3A3-B246-9809-061715B5E4E6}" dt="2023-12-05T20:51:12.422" v="18236" actId="478"/>
          <ac:spMkLst>
            <pc:docMk/>
            <pc:sldMk cId="2526981430" sldId="284"/>
            <ac:spMk id="17" creationId="{775765B8-DF5A-2A27-E1E7-6A7142C66143}"/>
          </ac:spMkLst>
        </pc:spChg>
        <pc:spChg chg="add del mod">
          <ac:chgData name="Binita Gupta (binitag)" userId="2e1667b5-636b-4c95-a3b3-a8a0dc9f68da" providerId="ADAL" clId="{4219D885-C3A3-B246-9809-061715B5E4E6}" dt="2023-12-05T20:39:09.807" v="18172" actId="26606"/>
          <ac:spMkLst>
            <pc:docMk/>
            <pc:sldMk cId="2526981430" sldId="284"/>
            <ac:spMk id="1027" creationId="{30C6BF6C-A0A1-2F45-2D9C-C19B1A96D291}"/>
          </ac:spMkLst>
        </pc:spChg>
        <pc:spChg chg="add del mod">
          <ac:chgData name="Binita Gupta (binitag)" userId="2e1667b5-636b-4c95-a3b3-a8a0dc9f68da" providerId="ADAL" clId="{4219D885-C3A3-B246-9809-061715B5E4E6}" dt="2023-12-05T20:39:02.907" v="18168" actId="26606"/>
          <ac:spMkLst>
            <pc:docMk/>
            <pc:sldMk cId="2526981430" sldId="284"/>
            <ac:spMk id="1030" creationId="{3FB8D32B-91AE-2413-2F61-BE17E079B243}"/>
          </ac:spMkLst>
        </pc:spChg>
        <pc:spChg chg="add del mod">
          <ac:chgData name="Binita Gupta (binitag)" userId="2e1667b5-636b-4c95-a3b3-a8a0dc9f68da" providerId="ADAL" clId="{4219D885-C3A3-B246-9809-061715B5E4E6}" dt="2023-12-05T20:39:09.807" v="18172" actId="26606"/>
          <ac:spMkLst>
            <pc:docMk/>
            <pc:sldMk cId="2526981430" sldId="284"/>
            <ac:spMk id="1032" creationId="{A9BAD067-E9AB-D5B9-6F18-D380EC7304E8}"/>
          </ac:spMkLst>
        </pc:spChg>
        <pc:spChg chg="add del mod">
          <ac:chgData name="Binita Gupta (binitag)" userId="2e1667b5-636b-4c95-a3b3-a8a0dc9f68da" providerId="ADAL" clId="{4219D885-C3A3-B246-9809-061715B5E4E6}" dt="2023-12-05T20:39:09.807" v="18172" actId="26606"/>
          <ac:spMkLst>
            <pc:docMk/>
            <pc:sldMk cId="2526981430" sldId="284"/>
            <ac:spMk id="1034" creationId="{23C2F50E-5000-D251-965A-7BF1D69EE402}"/>
          </ac:spMkLst>
        </pc:spChg>
        <pc:spChg chg="add del mod">
          <ac:chgData name="Binita Gupta (binitag)" userId="2e1667b5-636b-4c95-a3b3-a8a0dc9f68da" providerId="ADAL" clId="{4219D885-C3A3-B246-9809-061715B5E4E6}" dt="2023-12-05T20:39:47.792" v="18179" actId="478"/>
          <ac:spMkLst>
            <pc:docMk/>
            <pc:sldMk cId="2526981430" sldId="284"/>
            <ac:spMk id="1036" creationId="{3FB8D32B-91AE-2413-2F61-BE17E079B243}"/>
          </ac:spMkLst>
        </pc:spChg>
        <pc:picChg chg="add del mod">
          <ac:chgData name="Binita Gupta (binitag)" userId="2e1667b5-636b-4c95-a3b3-a8a0dc9f68da" providerId="ADAL" clId="{4219D885-C3A3-B246-9809-061715B5E4E6}" dt="2023-12-05T20:42:23.552" v="18215" actId="478"/>
          <ac:picMkLst>
            <pc:docMk/>
            <pc:sldMk cId="2526981430" sldId="284"/>
            <ac:picMk id="9" creationId="{F8244637-13CC-A9D9-88F1-B74085886A36}"/>
          </ac:picMkLst>
        </pc:picChg>
        <pc:picChg chg="add del mod ord">
          <ac:chgData name="Binita Gupta (binitag)" userId="2e1667b5-636b-4c95-a3b3-a8a0dc9f68da" providerId="ADAL" clId="{4219D885-C3A3-B246-9809-061715B5E4E6}" dt="2023-12-14T08:31:50.412" v="22103" actId="478"/>
          <ac:picMkLst>
            <pc:docMk/>
            <pc:sldMk cId="2526981430" sldId="284"/>
            <ac:picMk id="10" creationId="{A7A7982D-5341-F635-3BDE-E2FBD844D6C7}"/>
          </ac:picMkLst>
        </pc:picChg>
        <pc:picChg chg="add del mod ord">
          <ac:chgData name="Binita Gupta (binitag)" userId="2e1667b5-636b-4c95-a3b3-a8a0dc9f68da" providerId="ADAL" clId="{4219D885-C3A3-B246-9809-061715B5E4E6}" dt="2023-12-05T20:41:09.233" v="18203" actId="478"/>
          <ac:picMkLst>
            <pc:docMk/>
            <pc:sldMk cId="2526981430" sldId="284"/>
            <ac:picMk id="1025" creationId="{131785A2-21D6-D832-A06E-DEAAC6FF476F}"/>
          </ac:picMkLst>
        </pc:picChg>
        <pc:picChg chg="add mod">
          <ac:chgData name="Binita Gupta (binitag)" userId="2e1667b5-636b-4c95-a3b3-a8a0dc9f68da" providerId="ADAL" clId="{4219D885-C3A3-B246-9809-061715B5E4E6}" dt="2023-12-14T08:45:20.910" v="23469" actId="1076"/>
          <ac:picMkLst>
            <pc:docMk/>
            <pc:sldMk cId="2526981430" sldId="284"/>
            <ac:picMk id="1025" creationId="{D89E075A-040E-10F0-4D8A-AE6691E08824}"/>
          </ac:picMkLst>
        </pc:picChg>
        <pc:picChg chg="add del mod">
          <ac:chgData name="Binita Gupta (binitag)" userId="2e1667b5-636b-4c95-a3b3-a8a0dc9f68da" providerId="ADAL" clId="{4219D885-C3A3-B246-9809-061715B5E4E6}" dt="2023-12-05T20:42:14.393" v="18212" actId="478"/>
          <ac:picMkLst>
            <pc:docMk/>
            <pc:sldMk cId="2526981430" sldId="284"/>
            <ac:picMk id="1026" creationId="{718ED867-D535-376E-F72C-03542BA1EACA}"/>
          </ac:picMkLst>
        </pc:picChg>
        <pc:picChg chg="add del mod">
          <ac:chgData name="Binita Gupta (binitag)" userId="2e1667b5-636b-4c95-a3b3-a8a0dc9f68da" providerId="ADAL" clId="{4219D885-C3A3-B246-9809-061715B5E4E6}" dt="2023-12-05T20:46:02.868" v="18220" actId="478"/>
          <ac:picMkLst>
            <pc:docMk/>
            <pc:sldMk cId="2526981430" sldId="284"/>
            <ac:picMk id="1028" creationId="{A425ED4B-1D49-61F9-8922-912E3965BC04}"/>
          </ac:picMkLst>
        </pc:picChg>
        <pc:picChg chg="add del">
          <ac:chgData name="Binita Gupta (binitag)" userId="2e1667b5-636b-4c95-a3b3-a8a0dc9f68da" providerId="ADAL" clId="{4219D885-C3A3-B246-9809-061715B5E4E6}" dt="2023-12-05T20:44:36.798" v="18219" actId="478"/>
          <ac:picMkLst>
            <pc:docMk/>
            <pc:sldMk cId="2526981430" sldId="284"/>
            <ac:picMk id="1029" creationId="{3A8EA094-F285-512A-53F4-7DA4444D021C}"/>
          </ac:picMkLst>
        </pc:picChg>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pChg chg="mod">
          <ac:chgData name="Binita Gupta (binitag)" userId="2e1667b5-636b-4c95-a3b3-a8a0dc9f68da" providerId="ADAL" clId="{4219D885-C3A3-B246-9809-061715B5E4E6}" dt="2023-12-05T20:52:46.148" v="18266" actId="1076"/>
          <ac:spMkLst>
            <pc:docMk/>
            <pc:sldMk cId="2864949768" sldId="286"/>
            <ac:spMk id="2" creationId="{A81E7C9E-0C7A-A2CE-CEA8-0981CFE9239F}"/>
          </ac:spMkLst>
        </pc:spChg>
      </pc:sldChg>
      <pc:sldChg chg="modSp add mod">
        <pc:chgData name="Binita Gupta (binitag)" userId="2e1667b5-636b-4c95-a3b3-a8a0dc9f68da" providerId="ADAL" clId="{4219D885-C3A3-B246-9809-061715B5E4E6}" dt="2023-12-13T20:20:33.880" v="20948" actId="20577"/>
        <pc:sldMkLst>
          <pc:docMk/>
          <pc:sldMk cId="3160937320" sldId="287"/>
        </pc:sldMkLst>
        <pc:spChg chg="mod">
          <ac:chgData name="Binita Gupta (binitag)" userId="2e1667b5-636b-4c95-a3b3-a8a0dc9f68da" providerId="ADAL" clId="{4219D885-C3A3-B246-9809-061715B5E4E6}" dt="2023-12-13T20:20:33.880" v="20948" actId="20577"/>
          <ac:spMkLst>
            <pc:docMk/>
            <pc:sldMk cId="3160937320" sldId="287"/>
            <ac:spMk id="2" creationId="{00000000-0000-0000-0000-000000000000}"/>
          </ac:spMkLst>
        </pc:spChg>
        <pc:spChg chg="mod">
          <ac:chgData name="Binita Gupta (binitag)" userId="2e1667b5-636b-4c95-a3b3-a8a0dc9f68da" providerId="ADAL" clId="{4219D885-C3A3-B246-9809-061715B5E4E6}" dt="2023-12-06T05:36:49.422" v="20857" actId="20577"/>
          <ac:spMkLst>
            <pc:docMk/>
            <pc:sldMk cId="3160937320" sldId="287"/>
            <ac:spMk id="11265" creationId="{00000000-0000-0000-0000-000000000000}"/>
          </ac:spMkLst>
        </pc:spChg>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pChg chg="mod">
          <ac:chgData name="Binita Gupta (binitag)" userId="2e1667b5-636b-4c95-a3b3-a8a0dc9f68da" providerId="ADAL" clId="{4219D885-C3A3-B246-9809-061715B5E4E6}" dt="2023-12-16T16:18:57.767" v="23503" actId="27636"/>
          <ac:spMkLst>
            <pc:docMk/>
            <pc:sldMk cId="1975120734" sldId="288"/>
            <ac:spMk id="2" creationId="{27B2087D-0A6E-C019-4271-78E632268575}"/>
          </ac:spMkLst>
        </pc:spChg>
        <pc:spChg chg="mod">
          <ac:chgData name="Binita Gupta (binitag)" userId="2e1667b5-636b-4c95-a3b3-a8a0dc9f68da" providerId="ADAL" clId="{4219D885-C3A3-B246-9809-061715B5E4E6}" dt="2023-12-16T16:19:05.886" v="23506" actId="1076"/>
          <ac:spMkLst>
            <pc:docMk/>
            <pc:sldMk cId="1975120734" sldId="288"/>
            <ac:spMk id="3" creationId="{5000CBDF-4D1B-2FE9-1ED7-CAD99530F945}"/>
          </ac:spMkLst>
        </pc:spChg>
        <pc:spChg chg="mod ord">
          <ac:chgData name="Binita Gupta (binitag)" userId="2e1667b5-636b-4c95-a3b3-a8a0dc9f68da" providerId="ADAL" clId="{4219D885-C3A3-B246-9809-061715B5E4E6}" dt="2023-12-16T16:18:43.382" v="23497" actId="26606"/>
          <ac:spMkLst>
            <pc:docMk/>
            <pc:sldMk cId="1975120734" sldId="288"/>
            <ac:spMk id="4" creationId="{FF0C016F-7FE1-F97A-FD85-0BA343643E39}"/>
          </ac:spMkLst>
        </pc:spChg>
        <pc:spChg chg="mod ord">
          <ac:chgData name="Binita Gupta (binitag)" userId="2e1667b5-636b-4c95-a3b3-a8a0dc9f68da" providerId="ADAL" clId="{4219D885-C3A3-B246-9809-061715B5E4E6}" dt="2023-12-16T16:18:43.382" v="23497" actId="26606"/>
          <ac:spMkLst>
            <pc:docMk/>
            <pc:sldMk cId="1975120734" sldId="288"/>
            <ac:spMk id="5" creationId="{E32EB053-F915-009B-C175-82274A7BB6E8}"/>
          </ac:spMkLst>
        </pc:spChg>
        <pc:spChg chg="mod ord">
          <ac:chgData name="Binita Gupta (binitag)" userId="2e1667b5-636b-4c95-a3b3-a8a0dc9f68da" providerId="ADAL" clId="{4219D885-C3A3-B246-9809-061715B5E4E6}" dt="2023-12-16T16:18:43.382" v="23497" actId="26606"/>
          <ac:spMkLst>
            <pc:docMk/>
            <pc:sldMk cId="1975120734" sldId="288"/>
            <ac:spMk id="6" creationId="{5092E549-D332-E1D5-8F11-78CC67EFEFC6}"/>
          </ac:spMkLst>
        </pc:spChg>
        <pc:picChg chg="del">
          <ac:chgData name="Binita Gupta (binitag)" userId="2e1667b5-636b-4c95-a3b3-a8a0dc9f68da" providerId="ADAL" clId="{4219D885-C3A3-B246-9809-061715B5E4E6}" dt="2023-12-14T08:46:02.474" v="23482" actId="478"/>
          <ac:picMkLst>
            <pc:docMk/>
            <pc:sldMk cId="1975120734" sldId="288"/>
            <ac:picMk id="1025" creationId="{D89E075A-040E-10F0-4D8A-AE6691E08824}"/>
          </ac:picMkLst>
        </pc:picChg>
        <pc:picChg chg="add mod">
          <ac:chgData name="Binita Gupta (binitag)" userId="2e1667b5-636b-4c95-a3b3-a8a0dc9f68da" providerId="ADAL" clId="{4219D885-C3A3-B246-9809-061715B5E4E6}" dt="2023-12-16T16:19:02.930" v="23505" actId="14100"/>
          <ac:picMkLst>
            <pc:docMk/>
            <pc:sldMk cId="1975120734" sldId="288"/>
            <ac:picMk id="2049" creationId="{CE490A7E-4CFB-7B0B-194E-FCAE345C5FA3}"/>
          </ac:picMkLst>
        </pc:picChg>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pChg chg="mod">
          <ac:chgData name="Binita Gupta (binitag)" userId="2e1667b5-636b-4c95-a3b3-a8a0dc9f68da" providerId="ADAL" clId="{4219D885-C3A3-B246-9809-061715B5E4E6}" dt="2023-12-06T07:07:00.002" v="20872" actId="20577"/>
          <ac:spMkLst>
            <pc:docMk/>
            <pc:sldMasterMk cId="0" sldId="2147483648"/>
            <ac:spMk id="10" creationId="{00000000-0000-0000-0000-000000000000}"/>
          </ac:spMkLst>
        </pc:spChg>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pChg chg="add del mod">
            <ac:chgData name="Binita Gupta (binitag)" userId="2e1667b5-636b-4c95-a3b3-a8a0dc9f68da" providerId="ADAL" clId="{4219D885-C3A3-B246-9809-061715B5E4E6}" dt="2023-12-06T07:06:45.343" v="20860"/>
            <ac:spMkLst>
              <pc:docMk/>
              <pc:sldMasterMk cId="0" sldId="2147483648"/>
              <pc:sldLayoutMk cId="0" sldId="2147483649"/>
              <ac:spMk id="7" creationId="{8BC4EE14-9C2B-5DC5-E66D-9A1A63434E0F}"/>
            </ac:spMkLst>
          </pc:spChg>
        </pc:sldLayout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pChg chg="add del mod">
          <ac:chgData name="Binita Gupta (binitag)" userId="2e1667b5-636b-4c95-a3b3-a8a0dc9f68da" providerId="ADAL" clId="{3DBABFBF-4607-BE4F-BEF9-5BAFB9ED4A26}" dt="2024-01-12T21:29:06.462" v="13621"/>
          <ac:spMkLst>
            <pc:docMk/>
            <pc:sldMk cId="0" sldId="256"/>
            <ac:spMk id="3" creationId="{321C0BC8-62DD-9B8F-61BC-21630C260922}"/>
          </ac:spMkLst>
        </pc:spChg>
        <pc:graphicFrameChg chg="mod">
          <ac:chgData name="Binita Gupta (binitag)" userId="2e1667b5-636b-4c95-a3b3-a8a0dc9f68da" providerId="ADAL" clId="{3DBABFBF-4607-BE4F-BEF9-5BAFB9ED4A26}" dt="2024-01-10T16:57:51.584" v="6912"/>
          <ac:graphicFrameMkLst>
            <pc:docMk/>
            <pc:sldMk cId="0" sldId="256"/>
            <ac:graphicFrameMk id="3075" creationId="{00000000-0000-0000-0000-000000000000}"/>
          </ac:graphicFrameMkLst>
        </pc:graphicFrameChg>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pChg chg="mod">
          <ac:chgData name="Binita Gupta (binitag)" userId="2e1667b5-636b-4c95-a3b3-a8a0dc9f68da" providerId="ADAL" clId="{3DBABFBF-4607-BE4F-BEF9-5BAFB9ED4A26}" dt="2024-01-16T16:32:33.585" v="17563" actId="20577"/>
          <ac:spMkLst>
            <pc:docMk/>
            <pc:sldMk cId="2953422198" sldId="266"/>
            <ac:spMk id="4098" creationId="{00000000-0000-0000-0000-000000000000}"/>
          </ac:spMkLst>
        </pc:spChg>
      </pc:sldChg>
      <pc:sldChg chg="modSp mod modNotesTx">
        <pc:chgData name="Binita Gupta (binitag)" userId="2e1667b5-636b-4c95-a3b3-a8a0dc9f68da" providerId="ADAL" clId="{3DBABFBF-4607-BE4F-BEF9-5BAFB9ED4A26}" dt="2024-01-16T16:34:50.659" v="17653" actId="20577"/>
        <pc:sldMkLst>
          <pc:docMk/>
          <pc:sldMk cId="3100640423" sldId="267"/>
        </pc:sldMkLst>
        <pc:graphicFrameChg chg="mod modGraphic">
          <ac:chgData name="Binita Gupta (binitag)" userId="2e1667b5-636b-4c95-a3b3-a8a0dc9f68da" providerId="ADAL" clId="{3DBABFBF-4607-BE4F-BEF9-5BAFB9ED4A26}" dt="2024-01-16T16:34:36.544" v="17652"/>
          <ac:graphicFrameMkLst>
            <pc:docMk/>
            <pc:sldMk cId="3100640423" sldId="267"/>
            <ac:graphicFrameMk id="7" creationId="{DAE33489-6842-21D2-A98F-BA26AEB19ED1}"/>
          </ac:graphicFrameMkLst>
        </pc:graphicFrameChg>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spChg chg="mod">
          <ac:chgData name="Binita Gupta (binitag)" userId="2e1667b5-636b-4c95-a3b3-a8a0dc9f68da" providerId="ADAL" clId="{3DBABFBF-4607-BE4F-BEF9-5BAFB9ED4A26}" dt="2024-01-07T18:42:12.609" v="1732" actId="14100"/>
          <ac:spMkLst>
            <pc:docMk/>
            <pc:sldMk cId="1075417426" sldId="276"/>
            <ac:spMk id="4097" creationId="{00000000-0000-0000-0000-000000000000}"/>
          </ac:spMkLst>
        </pc:spChg>
        <pc:spChg chg="mod">
          <ac:chgData name="Binita Gupta (binitag)" userId="2e1667b5-636b-4c95-a3b3-a8a0dc9f68da" providerId="ADAL" clId="{3DBABFBF-4607-BE4F-BEF9-5BAFB9ED4A26}" dt="2024-01-13T05:44:13.524" v="15020" actId="20577"/>
          <ac:spMkLst>
            <pc:docMk/>
            <pc:sldMk cId="1075417426" sldId="276"/>
            <ac:spMk id="4098" creationId="{00000000-0000-0000-0000-000000000000}"/>
          </ac:spMkLst>
        </pc:spChg>
        <pc:picChg chg="mod">
          <ac:chgData name="Binita Gupta (binitag)" userId="2e1667b5-636b-4c95-a3b3-a8a0dc9f68da" providerId="ADAL" clId="{3DBABFBF-4607-BE4F-BEF9-5BAFB9ED4A26}" dt="2024-01-08T07:12:16.281" v="6206" actId="14100"/>
          <ac:picMkLst>
            <pc:docMk/>
            <pc:sldMk cId="1075417426" sldId="276"/>
            <ac:picMk id="2" creationId="{6E839790-F94C-B5A3-C5A9-3337464A72B9}"/>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pChg chg="mod">
          <ac:chgData name="Binita Gupta (binitag)" userId="2e1667b5-636b-4c95-a3b3-a8a0dc9f68da" providerId="ADAL" clId="{3DBABFBF-4607-BE4F-BEF9-5BAFB9ED4A26}" dt="2024-01-07T20:14:38.904" v="2129" actId="14100"/>
          <ac:spMkLst>
            <pc:docMk/>
            <pc:sldMk cId="280654529" sldId="280"/>
            <ac:spMk id="2" creationId="{7500DC9F-1940-28C4-CFA6-DB7768DA3513}"/>
          </ac:spMkLst>
        </pc:spChg>
        <pc:spChg chg="mod">
          <ac:chgData name="Binita Gupta (binitag)" userId="2e1667b5-636b-4c95-a3b3-a8a0dc9f68da" providerId="ADAL" clId="{3DBABFBF-4607-BE4F-BEF9-5BAFB9ED4A26}" dt="2024-01-13T05:46:46.028" v="15050" actId="20577"/>
          <ac:spMkLst>
            <pc:docMk/>
            <pc:sldMk cId="280654529" sldId="280"/>
            <ac:spMk id="3" creationId="{63B353A2-7BF4-E7E3-2E40-A1A5D6C2CFCD}"/>
          </ac:spMkLst>
        </pc:spChg>
        <pc:picChg chg="add mod">
          <ac:chgData name="Binita Gupta (binitag)" userId="2e1667b5-636b-4c95-a3b3-a8a0dc9f68da" providerId="ADAL" clId="{3DBABFBF-4607-BE4F-BEF9-5BAFB9ED4A26}" dt="2024-01-07T20:14:41.837" v="2130" actId="1076"/>
          <ac:picMkLst>
            <pc:docMk/>
            <pc:sldMk cId="280654529" sldId="280"/>
            <ac:picMk id="7" creationId="{EDF279F5-7CD1-FF07-0A60-7BB64A7BE7CB}"/>
          </ac:picMkLst>
        </pc:picChg>
        <pc:picChg chg="del mod">
          <ac:chgData name="Binita Gupta (binitag)" userId="2e1667b5-636b-4c95-a3b3-a8a0dc9f68da" providerId="ADAL" clId="{3DBABFBF-4607-BE4F-BEF9-5BAFB9ED4A26}" dt="2024-01-07T18:48:36.704" v="1935" actId="478"/>
          <ac:picMkLst>
            <pc:docMk/>
            <pc:sldMk cId="280654529" sldId="280"/>
            <ac:picMk id="8" creationId="{3F39BE17-1EB2-539E-ACEB-D14EE628A5F7}"/>
          </ac:picMkLst>
        </pc:picChg>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spChg chg="mod ord">
          <ac:chgData name="Binita Gupta (binitag)" userId="2e1667b5-636b-4c95-a3b3-a8a0dc9f68da" providerId="ADAL" clId="{3DBABFBF-4607-BE4F-BEF9-5BAFB9ED4A26}" dt="2024-01-07T20:27:55.486" v="2145" actId="26606"/>
          <ac:spMkLst>
            <pc:docMk/>
            <pc:sldMk cId="1899805933" sldId="282"/>
            <ac:spMk id="4"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5"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6" creationId="{00000000-0000-0000-0000-000000000000}"/>
          </ac:spMkLst>
        </pc:spChg>
        <pc:spChg chg="mod">
          <ac:chgData name="Binita Gupta (binitag)" userId="2e1667b5-636b-4c95-a3b3-a8a0dc9f68da" providerId="ADAL" clId="{3DBABFBF-4607-BE4F-BEF9-5BAFB9ED4A26}" dt="2024-01-07T20:27:55.486" v="2145" actId="26606"/>
          <ac:spMkLst>
            <pc:docMk/>
            <pc:sldMk cId="1899805933" sldId="282"/>
            <ac:spMk id="4097" creationId="{00000000-0000-0000-0000-000000000000}"/>
          </ac:spMkLst>
        </pc:spChg>
        <pc:spChg chg="mod">
          <ac:chgData name="Binita Gupta (binitag)" userId="2e1667b5-636b-4c95-a3b3-a8a0dc9f68da" providerId="ADAL" clId="{3DBABFBF-4607-BE4F-BEF9-5BAFB9ED4A26}" dt="2024-01-13T01:18:14.653" v="14359" actId="20577"/>
          <ac:spMkLst>
            <pc:docMk/>
            <pc:sldMk cId="1899805933" sldId="282"/>
            <ac:spMk id="4098" creationId="{00000000-0000-0000-0000-000000000000}"/>
          </ac:spMkLst>
        </pc:spChg>
        <pc:picChg chg="add del mod">
          <ac:chgData name="Binita Gupta (binitag)" userId="2e1667b5-636b-4c95-a3b3-a8a0dc9f68da" providerId="ADAL" clId="{3DBABFBF-4607-BE4F-BEF9-5BAFB9ED4A26}" dt="2024-01-08T21:57:01.867" v="6856" actId="478"/>
          <ac:picMkLst>
            <pc:docMk/>
            <pc:sldMk cId="1899805933" sldId="282"/>
            <ac:picMk id="2" creationId="{86361C1B-39D5-06DE-BEDE-6D003940C5C7}"/>
          </ac:picMkLst>
        </pc:picChg>
        <pc:picChg chg="add del mod">
          <ac:chgData name="Binita Gupta (binitag)" userId="2e1667b5-636b-4c95-a3b3-a8a0dc9f68da" providerId="ADAL" clId="{3DBABFBF-4607-BE4F-BEF9-5BAFB9ED4A26}" dt="2024-01-07T20:32:07.441" v="2154" actId="478"/>
          <ac:picMkLst>
            <pc:docMk/>
            <pc:sldMk cId="1899805933" sldId="282"/>
            <ac:picMk id="2" creationId="{875E228C-0440-7822-D599-3D7DB247BFF9}"/>
          </ac:picMkLst>
        </pc:picChg>
        <pc:picChg chg="add del mod ord">
          <ac:chgData name="Binita Gupta (binitag)" userId="2e1667b5-636b-4c95-a3b3-a8a0dc9f68da" providerId="ADAL" clId="{3DBABFBF-4607-BE4F-BEF9-5BAFB9ED4A26}" dt="2024-01-08T21:55:33.967" v="6840" actId="478"/>
          <ac:picMkLst>
            <pc:docMk/>
            <pc:sldMk cId="1899805933" sldId="282"/>
            <ac:picMk id="3" creationId="{1F8A265B-071F-88FF-5B3D-63D725678006}"/>
          </ac:picMkLst>
        </pc:picChg>
        <pc:picChg chg="add mod">
          <ac:chgData name="Binita Gupta (binitag)" userId="2e1667b5-636b-4c95-a3b3-a8a0dc9f68da" providerId="ADAL" clId="{3DBABFBF-4607-BE4F-BEF9-5BAFB9ED4A26}" dt="2024-01-08T21:57:25.654" v="6865" actId="1076"/>
          <ac:picMkLst>
            <pc:docMk/>
            <pc:sldMk cId="1899805933" sldId="282"/>
            <ac:picMk id="7" creationId="{3DCA20D3-1449-90CE-1251-D8AF37D418B1}"/>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pChg chg="mod">
          <ac:chgData name="Binita Gupta (binitag)" userId="2e1667b5-636b-4c95-a3b3-a8a0dc9f68da" providerId="ADAL" clId="{3DBABFBF-4607-BE4F-BEF9-5BAFB9ED4A26}" dt="2024-01-10T17:31:07.325" v="7213" actId="1076"/>
          <ac:spMkLst>
            <pc:docMk/>
            <pc:sldMk cId="1300546902" sldId="283"/>
            <ac:spMk id="4097" creationId="{00000000-0000-0000-0000-000000000000}"/>
          </ac:spMkLst>
        </pc:spChg>
        <pc:spChg chg="mod">
          <ac:chgData name="Binita Gupta (binitag)" userId="2e1667b5-636b-4c95-a3b3-a8a0dc9f68da" providerId="ADAL" clId="{3DBABFBF-4607-BE4F-BEF9-5BAFB9ED4A26}" dt="2024-01-16T00:19:23.617" v="15614" actId="20577"/>
          <ac:spMkLst>
            <pc:docMk/>
            <pc:sldMk cId="1300546902" sldId="283"/>
            <ac:spMk id="4098" creationId="{00000000-0000-0000-0000-000000000000}"/>
          </ac:spMkLst>
        </pc:spChg>
      </pc:sldChg>
      <pc:sldChg chg="modSp mod">
        <pc:chgData name="Binita Gupta (binitag)" userId="2e1667b5-636b-4c95-a3b3-a8a0dc9f68da" providerId="ADAL" clId="{3DBABFBF-4607-BE4F-BEF9-5BAFB9ED4A26}" dt="2024-01-13T05:50:02.169" v="15077" actId="20577"/>
        <pc:sldMkLst>
          <pc:docMk/>
          <pc:sldMk cId="3160937320" sldId="287"/>
        </pc:sldMkLst>
        <pc:spChg chg="mod">
          <ac:chgData name="Binita Gupta (binitag)" userId="2e1667b5-636b-4c95-a3b3-a8a0dc9f68da" providerId="ADAL" clId="{3DBABFBF-4607-BE4F-BEF9-5BAFB9ED4A26}" dt="2024-01-13T05:50:02.169" v="15077" actId="20577"/>
          <ac:spMkLst>
            <pc:docMk/>
            <pc:sldMk cId="3160937320" sldId="287"/>
            <ac:spMk id="2" creationId="{00000000-0000-0000-0000-000000000000}"/>
          </ac:spMkLst>
        </pc:spChg>
        <pc:spChg chg="mod">
          <ac:chgData name="Binita Gupta (binitag)" userId="2e1667b5-636b-4c95-a3b3-a8a0dc9f68da" providerId="ADAL" clId="{3DBABFBF-4607-BE4F-BEF9-5BAFB9ED4A26}" dt="2024-01-08T01:48:13.433" v="4551" actId="20577"/>
          <ac:spMkLst>
            <pc:docMk/>
            <pc:sldMk cId="3160937320" sldId="287"/>
            <ac:spMk id="11265" creationId="{00000000-0000-0000-0000-000000000000}"/>
          </ac:spMkLst>
        </pc:spChg>
      </pc:sldChg>
      <pc:sldChg chg="modSp mod modNotesTx">
        <pc:chgData name="Binita Gupta (binitag)" userId="2e1667b5-636b-4c95-a3b3-a8a0dc9f68da" providerId="ADAL" clId="{3DBABFBF-4607-BE4F-BEF9-5BAFB9ED4A26}" dt="2024-01-16T16:36:10.665" v="17669" actId="20577"/>
        <pc:sldMkLst>
          <pc:docMk/>
          <pc:sldMk cId="184415321" sldId="288"/>
        </pc:sldMkLst>
        <pc:spChg chg="mod">
          <ac:chgData name="Binita Gupta (binitag)" userId="2e1667b5-636b-4c95-a3b3-a8a0dc9f68da" providerId="ADAL" clId="{3DBABFBF-4607-BE4F-BEF9-5BAFB9ED4A26}" dt="2024-01-16T16:36:10.665" v="17669" actId="20577"/>
          <ac:spMkLst>
            <pc:docMk/>
            <pc:sldMk cId="184415321" sldId="288"/>
            <ac:spMk id="4097" creationId="{00000000-0000-0000-0000-000000000000}"/>
          </ac:spMkLst>
        </pc:spChg>
        <pc:spChg chg="mod">
          <ac:chgData name="Binita Gupta (binitag)" userId="2e1667b5-636b-4c95-a3b3-a8a0dc9f68da" providerId="ADAL" clId="{3DBABFBF-4607-BE4F-BEF9-5BAFB9ED4A26}" dt="2024-01-12T07:57:32.075" v="12596" actId="20577"/>
          <ac:spMkLst>
            <pc:docMk/>
            <pc:sldMk cId="184415321" sldId="288"/>
            <ac:spMk id="4098" creationId="{00000000-0000-0000-0000-000000000000}"/>
          </ac:spMkLst>
        </pc:spChg>
        <pc:picChg chg="mod">
          <ac:chgData name="Binita Gupta (binitag)" userId="2e1667b5-636b-4c95-a3b3-a8a0dc9f68da" providerId="ADAL" clId="{3DBABFBF-4607-BE4F-BEF9-5BAFB9ED4A26}" dt="2024-01-12T07:57:41.432" v="12598" actId="1076"/>
          <ac:picMkLst>
            <pc:docMk/>
            <pc:sldMk cId="184415321" sldId="288"/>
            <ac:picMk id="29" creationId="{1267B7C6-CEA1-E119-BF45-96D679C6C98F}"/>
          </ac:picMkLst>
        </pc:picChg>
      </pc:sldChg>
      <pc:sldChg chg="modSp mod modNotesTx">
        <pc:chgData name="Binita Gupta (binitag)" userId="2e1667b5-636b-4c95-a3b3-a8a0dc9f68da" providerId="ADAL" clId="{3DBABFBF-4607-BE4F-BEF9-5BAFB9ED4A26}" dt="2024-01-15T23:35:20.379" v="15327" actId="20577"/>
        <pc:sldMkLst>
          <pc:docMk/>
          <pc:sldMk cId="1552356036" sldId="290"/>
        </pc:sldMkLst>
        <pc:spChg chg="mod">
          <ac:chgData name="Binita Gupta (binitag)" userId="2e1667b5-636b-4c95-a3b3-a8a0dc9f68da" providerId="ADAL" clId="{3DBABFBF-4607-BE4F-BEF9-5BAFB9ED4A26}" dt="2024-01-08T14:51:09.926" v="6639" actId="20577"/>
          <ac:spMkLst>
            <pc:docMk/>
            <pc:sldMk cId="1552356036" sldId="290"/>
            <ac:spMk id="4097" creationId="{00000000-0000-0000-0000-000000000000}"/>
          </ac:spMkLst>
        </pc:spChg>
        <pc:spChg chg="mod">
          <ac:chgData name="Binita Gupta (binitag)" userId="2e1667b5-636b-4c95-a3b3-a8a0dc9f68da" providerId="ADAL" clId="{3DBABFBF-4607-BE4F-BEF9-5BAFB9ED4A26}" dt="2024-01-10T20:10:12.680" v="8441" actId="20577"/>
          <ac:spMkLst>
            <pc:docMk/>
            <pc:sldMk cId="1552356036" sldId="290"/>
            <ac:spMk id="4098" creationId="{00000000-0000-0000-0000-000000000000}"/>
          </ac:spMkLst>
        </pc:spChg>
        <pc:picChg chg="mod">
          <ac:chgData name="Binita Gupta (binitag)" userId="2e1667b5-636b-4c95-a3b3-a8a0dc9f68da" providerId="ADAL" clId="{3DBABFBF-4607-BE4F-BEF9-5BAFB9ED4A26}" dt="2024-01-08T16:08:13.354" v="6730" actId="1076"/>
          <ac:picMkLst>
            <pc:docMk/>
            <pc:sldMk cId="1552356036" sldId="290"/>
            <ac:picMk id="28" creationId="{D89F10A3-32F2-FEB3-CFAC-AFEC428434CD}"/>
          </ac:picMkLst>
        </pc:picChg>
      </pc:sldChg>
      <pc:sldChg chg="modSp new mod modNotesTx">
        <pc:chgData name="Binita Gupta (binitag)" userId="2e1667b5-636b-4c95-a3b3-a8a0dc9f68da" providerId="ADAL" clId="{3DBABFBF-4607-BE4F-BEF9-5BAFB9ED4A26}" dt="2024-01-16T04:34:47.146" v="17373" actId="20577"/>
        <pc:sldMkLst>
          <pc:docMk/>
          <pc:sldMk cId="2189449108" sldId="291"/>
        </pc:sldMkLst>
        <pc:spChg chg="mod">
          <ac:chgData name="Binita Gupta (binitag)" userId="2e1667b5-636b-4c95-a3b3-a8a0dc9f68da" providerId="ADAL" clId="{3DBABFBF-4607-BE4F-BEF9-5BAFB9ED4A26}" dt="2024-01-07T16:12:10.250" v="3" actId="20577"/>
          <ac:spMkLst>
            <pc:docMk/>
            <pc:sldMk cId="2189449108" sldId="291"/>
            <ac:spMk id="2" creationId="{CF5A1B59-B685-9502-4106-F8586EFB424C}"/>
          </ac:spMkLst>
        </pc:spChg>
        <pc:spChg chg="mod">
          <ac:chgData name="Binita Gupta (binitag)" userId="2e1667b5-636b-4c95-a3b3-a8a0dc9f68da" providerId="ADAL" clId="{3DBABFBF-4607-BE4F-BEF9-5BAFB9ED4A26}" dt="2024-01-12T07:49:22.049" v="12498" actId="20577"/>
          <ac:spMkLst>
            <pc:docMk/>
            <pc:sldMk cId="2189449108" sldId="291"/>
            <ac:spMk id="3" creationId="{682CEAD6-F7CE-6FA1-7183-BB90DF397025}"/>
          </ac:spMkLst>
        </pc:spChg>
      </pc:sldChg>
      <pc:sldChg chg="modSp add mod modNotesTx">
        <pc:chgData name="Binita Gupta (binitag)" userId="2e1667b5-636b-4c95-a3b3-a8a0dc9f68da" providerId="ADAL" clId="{3DBABFBF-4607-BE4F-BEF9-5BAFB9ED4A26}" dt="2024-01-16T04:44:36.144" v="17390" actId="20577"/>
        <pc:sldMkLst>
          <pc:docMk/>
          <pc:sldMk cId="4045845716" sldId="292"/>
        </pc:sldMkLst>
        <pc:spChg chg="mod">
          <ac:chgData name="Binita Gupta (binitag)" userId="2e1667b5-636b-4c95-a3b3-a8a0dc9f68da" providerId="ADAL" clId="{3DBABFBF-4607-BE4F-BEF9-5BAFB9ED4A26}" dt="2024-01-08T01:50:21.416" v="4568" actId="20577"/>
          <ac:spMkLst>
            <pc:docMk/>
            <pc:sldMk cId="4045845716" sldId="292"/>
            <ac:spMk id="2" creationId="{CF5A1B59-B685-9502-4106-F8586EFB424C}"/>
          </ac:spMkLst>
        </pc:spChg>
        <pc:spChg chg="mod">
          <ac:chgData name="Binita Gupta (binitag)" userId="2e1667b5-636b-4c95-a3b3-a8a0dc9f68da" providerId="ADAL" clId="{3DBABFBF-4607-BE4F-BEF9-5BAFB9ED4A26}" dt="2024-01-13T06:04:10.120" v="15185" actId="20577"/>
          <ac:spMkLst>
            <pc:docMk/>
            <pc:sldMk cId="4045845716" sldId="292"/>
            <ac:spMk id="3" creationId="{682CEAD6-F7CE-6FA1-7183-BB90DF397025}"/>
          </ac:spMkLst>
        </pc:spChg>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pChg chg="mod">
          <ac:chgData name="Binita Gupta (binitag)" userId="2e1667b5-636b-4c95-a3b3-a8a0dc9f68da" providerId="ADAL" clId="{3DBABFBF-4607-BE4F-BEF9-5BAFB9ED4A26}" dt="2024-01-07T18:19:12.873" v="1141" actId="20577"/>
          <ac:spMkLst>
            <pc:docMk/>
            <pc:sldMk cId="2800919492" sldId="294"/>
            <ac:spMk id="2" creationId="{CF5A1B59-B685-9502-4106-F8586EFB424C}"/>
          </ac:spMkLst>
        </pc:spChg>
        <pc:spChg chg="mod">
          <ac:chgData name="Binita Gupta (binitag)" userId="2e1667b5-636b-4c95-a3b3-a8a0dc9f68da" providerId="ADAL" clId="{3DBABFBF-4607-BE4F-BEF9-5BAFB9ED4A26}" dt="2024-01-13T05:57:01.711" v="15131" actId="20577"/>
          <ac:spMkLst>
            <pc:docMk/>
            <pc:sldMk cId="2800919492" sldId="294"/>
            <ac:spMk id="3" creationId="{682CEAD6-F7CE-6FA1-7183-BB90DF397025}"/>
          </ac:spMkLst>
        </pc:spChg>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pChg chg="add mod">
          <ac:chgData name="Binita Gupta (binitag)" userId="2e1667b5-636b-4c95-a3b3-a8a0dc9f68da" providerId="ADAL" clId="{3DBABFBF-4607-BE4F-BEF9-5BAFB9ED4A26}" dt="2024-01-12T08:01:17.593" v="12606"/>
          <ac:spMkLst>
            <pc:docMk/>
            <pc:sldMk cId="1974818652" sldId="295"/>
            <ac:spMk id="3" creationId="{2B80D2F3-8841-728C-78C7-C18B107A3DCB}"/>
          </ac:spMkLst>
        </pc:spChg>
        <pc:spChg chg="mod ord">
          <ac:chgData name="Binita Gupta (binitag)" userId="2e1667b5-636b-4c95-a3b3-a8a0dc9f68da" providerId="ADAL" clId="{3DBABFBF-4607-BE4F-BEF9-5BAFB9ED4A26}" dt="2024-01-07T21:09:16.595" v="2608" actId="26606"/>
          <ac:spMkLst>
            <pc:docMk/>
            <pc:sldMk cId="1974818652" sldId="295"/>
            <ac:spMk id="4"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5"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6" creationId="{00000000-0000-0000-0000-000000000000}"/>
          </ac:spMkLst>
        </pc:spChg>
        <pc:spChg chg="add mod">
          <ac:chgData name="Binita Gupta (binitag)" userId="2e1667b5-636b-4c95-a3b3-a8a0dc9f68da" providerId="ADAL" clId="{3DBABFBF-4607-BE4F-BEF9-5BAFB9ED4A26}" dt="2024-01-12T08:01:17.593" v="12606"/>
          <ac:spMkLst>
            <pc:docMk/>
            <pc:sldMk cId="1974818652" sldId="295"/>
            <ac:spMk id="7" creationId="{9283005C-6D17-E6AB-658B-20126C0909E4}"/>
          </ac:spMkLst>
        </pc:spChg>
        <pc:spChg chg="add mod">
          <ac:chgData name="Binita Gupta (binitag)" userId="2e1667b5-636b-4c95-a3b3-a8a0dc9f68da" providerId="ADAL" clId="{3DBABFBF-4607-BE4F-BEF9-5BAFB9ED4A26}" dt="2024-01-12T08:01:17.593" v="12606"/>
          <ac:spMkLst>
            <pc:docMk/>
            <pc:sldMk cId="1974818652" sldId="295"/>
            <ac:spMk id="8" creationId="{5E760488-208E-6781-E25F-2FB370577D45}"/>
          </ac:spMkLst>
        </pc:spChg>
        <pc:spChg chg="add mod">
          <ac:chgData name="Binita Gupta (binitag)" userId="2e1667b5-636b-4c95-a3b3-a8a0dc9f68da" providerId="ADAL" clId="{3DBABFBF-4607-BE4F-BEF9-5BAFB9ED4A26}" dt="2024-01-12T08:01:17.593" v="12606"/>
          <ac:spMkLst>
            <pc:docMk/>
            <pc:sldMk cId="1974818652" sldId="295"/>
            <ac:spMk id="10" creationId="{7E4CD062-6E9C-8CF0-B225-56CD4E88B0AD}"/>
          </ac:spMkLst>
        </pc:spChg>
        <pc:spChg chg="add mod">
          <ac:chgData name="Binita Gupta (binitag)" userId="2e1667b5-636b-4c95-a3b3-a8a0dc9f68da" providerId="ADAL" clId="{3DBABFBF-4607-BE4F-BEF9-5BAFB9ED4A26}" dt="2024-01-12T08:01:17.593" v="12606"/>
          <ac:spMkLst>
            <pc:docMk/>
            <pc:sldMk cId="1974818652" sldId="295"/>
            <ac:spMk id="16" creationId="{DA4F3FBE-7AEF-0B28-B0F1-6EB115825634}"/>
          </ac:spMkLst>
        </pc:spChg>
        <pc:spChg chg="add mod">
          <ac:chgData name="Binita Gupta (binitag)" userId="2e1667b5-636b-4c95-a3b3-a8a0dc9f68da" providerId="ADAL" clId="{3DBABFBF-4607-BE4F-BEF9-5BAFB9ED4A26}" dt="2024-01-12T08:01:17.593" v="12606"/>
          <ac:spMkLst>
            <pc:docMk/>
            <pc:sldMk cId="1974818652" sldId="295"/>
            <ac:spMk id="19" creationId="{88EB8C56-CA33-A837-CC1B-80E28A8F3226}"/>
          </ac:spMkLst>
        </pc:spChg>
        <pc:spChg chg="add mod">
          <ac:chgData name="Binita Gupta (binitag)" userId="2e1667b5-636b-4c95-a3b3-a8a0dc9f68da" providerId="ADAL" clId="{3DBABFBF-4607-BE4F-BEF9-5BAFB9ED4A26}" dt="2024-01-12T08:01:17.593" v="12606"/>
          <ac:spMkLst>
            <pc:docMk/>
            <pc:sldMk cId="1974818652" sldId="295"/>
            <ac:spMk id="22" creationId="{AAAA26AF-0744-89EF-CB09-71094A75C939}"/>
          </ac:spMkLst>
        </pc:spChg>
        <pc:spChg chg="add mod">
          <ac:chgData name="Binita Gupta (binitag)" userId="2e1667b5-636b-4c95-a3b3-a8a0dc9f68da" providerId="ADAL" clId="{3DBABFBF-4607-BE4F-BEF9-5BAFB9ED4A26}" dt="2024-01-12T08:01:17.593" v="12606"/>
          <ac:spMkLst>
            <pc:docMk/>
            <pc:sldMk cId="1974818652" sldId="295"/>
            <ac:spMk id="24" creationId="{E51C56A8-751A-00AB-5054-D1982BB4EA11}"/>
          </ac:spMkLst>
        </pc:spChg>
        <pc:spChg chg="add mod">
          <ac:chgData name="Binita Gupta (binitag)" userId="2e1667b5-636b-4c95-a3b3-a8a0dc9f68da" providerId="ADAL" clId="{3DBABFBF-4607-BE4F-BEF9-5BAFB9ED4A26}" dt="2024-01-12T08:01:17.593" v="12606"/>
          <ac:spMkLst>
            <pc:docMk/>
            <pc:sldMk cId="1974818652" sldId="295"/>
            <ac:spMk id="25" creationId="{C8936E30-5D6C-96F9-5169-6B712B5A0866}"/>
          </ac:spMkLst>
        </pc:spChg>
        <pc:spChg chg="mod">
          <ac:chgData name="Binita Gupta (binitag)" userId="2e1667b5-636b-4c95-a3b3-a8a0dc9f68da" providerId="ADAL" clId="{3DBABFBF-4607-BE4F-BEF9-5BAFB9ED4A26}" dt="2024-01-12T16:04:52.577" v="13209" actId="14100"/>
          <ac:spMkLst>
            <pc:docMk/>
            <pc:sldMk cId="1974818652" sldId="295"/>
            <ac:spMk id="4097" creationId="{00000000-0000-0000-0000-000000000000}"/>
          </ac:spMkLst>
        </pc:spChg>
        <pc:spChg chg="mod">
          <ac:chgData name="Binita Gupta (binitag)" userId="2e1667b5-636b-4c95-a3b3-a8a0dc9f68da" providerId="ADAL" clId="{3DBABFBF-4607-BE4F-BEF9-5BAFB9ED4A26}" dt="2024-01-13T04:07:09.304" v="14663" actId="20577"/>
          <ac:spMkLst>
            <pc:docMk/>
            <pc:sldMk cId="1974818652" sldId="295"/>
            <ac:spMk id="4098" creationId="{00000000-0000-0000-0000-000000000000}"/>
          </ac:spMkLst>
        </pc:spChg>
        <pc:picChg chg="add del mod">
          <ac:chgData name="Binita Gupta (binitag)" userId="2e1667b5-636b-4c95-a3b3-a8a0dc9f68da" providerId="ADAL" clId="{3DBABFBF-4607-BE4F-BEF9-5BAFB9ED4A26}" dt="2024-01-13T04:05:03.957" v="14572" actId="478"/>
          <ac:picMkLst>
            <pc:docMk/>
            <pc:sldMk cId="1974818652" sldId="295"/>
            <ac:picMk id="2" creationId="{2DCF6AD8-E43C-E740-A872-C7341282B89B}"/>
          </ac:picMkLst>
        </pc:picChg>
        <pc:picChg chg="add del mod">
          <ac:chgData name="Binita Gupta (binitag)" userId="2e1667b5-636b-4c95-a3b3-a8a0dc9f68da" providerId="ADAL" clId="{3DBABFBF-4607-BE4F-BEF9-5BAFB9ED4A26}" dt="2024-01-12T08:01:15.084" v="12605" actId="478"/>
          <ac:picMkLst>
            <pc:docMk/>
            <pc:sldMk cId="1974818652" sldId="295"/>
            <ac:picMk id="2" creationId="{50E54A03-5BD6-16F8-DD2E-350996819716}"/>
          </ac:picMkLst>
        </pc:picChg>
        <pc:picChg chg="add del mod ord">
          <ac:chgData name="Binita Gupta (binitag)" userId="2e1667b5-636b-4c95-a3b3-a8a0dc9f68da" providerId="ADAL" clId="{3DBABFBF-4607-BE4F-BEF9-5BAFB9ED4A26}" dt="2024-01-07T21:10:10.046" v="2612" actId="478"/>
          <ac:picMkLst>
            <pc:docMk/>
            <pc:sldMk cId="1974818652" sldId="295"/>
            <ac:picMk id="2" creationId="{A2727B6F-CF68-88B6-D176-648B54D76B02}"/>
          </ac:picMkLst>
        </pc:picChg>
        <pc:picChg chg="add">
          <ac:chgData name="Binita Gupta (binitag)" userId="2e1667b5-636b-4c95-a3b3-a8a0dc9f68da" providerId="ADAL" clId="{3DBABFBF-4607-BE4F-BEF9-5BAFB9ED4A26}" dt="2024-01-13T04:05:06.725" v="14573"/>
          <ac:picMkLst>
            <pc:docMk/>
            <pc:sldMk cId="1974818652" sldId="295"/>
            <ac:picMk id="3" creationId="{723F5ADF-6908-E9C4-8596-681F3F8C2C4F}"/>
          </ac:picMkLst>
        </pc:picChg>
        <pc:picChg chg="add del mod">
          <ac:chgData name="Binita Gupta (binitag)" userId="2e1667b5-636b-4c95-a3b3-a8a0dc9f68da" providerId="ADAL" clId="{3DBABFBF-4607-BE4F-BEF9-5BAFB9ED4A26}" dt="2024-01-07T21:13:30.216" v="2627" actId="478"/>
          <ac:picMkLst>
            <pc:docMk/>
            <pc:sldMk cId="1974818652" sldId="295"/>
            <ac:picMk id="3" creationId="{979A90EE-9FCA-91D7-EAB1-EA9FB0B8EB85}"/>
          </ac:picMkLst>
        </pc:picChg>
        <pc:picChg chg="add del mod">
          <ac:chgData name="Binita Gupta (binitag)" userId="2e1667b5-636b-4c95-a3b3-a8a0dc9f68da" providerId="ADAL" clId="{3DBABFBF-4607-BE4F-BEF9-5BAFB9ED4A26}" dt="2024-01-07T21:15:29.421" v="2677" actId="478"/>
          <ac:picMkLst>
            <pc:docMk/>
            <pc:sldMk cId="1974818652" sldId="295"/>
            <ac:picMk id="7" creationId="{3FF40079-F17D-07DB-4A11-81339C387A15}"/>
          </ac:picMkLst>
        </pc:picChg>
        <pc:picChg chg="add mod">
          <ac:chgData name="Binita Gupta (binitag)" userId="2e1667b5-636b-4c95-a3b3-a8a0dc9f68da" providerId="ADAL" clId="{3DBABFBF-4607-BE4F-BEF9-5BAFB9ED4A26}" dt="2024-01-16T00:02:05.207" v="15438" actId="1036"/>
          <ac:picMkLst>
            <pc:docMk/>
            <pc:sldMk cId="1974818652" sldId="295"/>
            <ac:picMk id="7" creationId="{C09C298E-36DA-E513-D68D-3A15963E5E1D}"/>
          </ac:picMkLst>
        </pc:picChg>
        <pc:picChg chg="add del mod">
          <ac:chgData name="Binita Gupta (binitag)" userId="2e1667b5-636b-4c95-a3b3-a8a0dc9f68da" providerId="ADAL" clId="{3DBABFBF-4607-BE4F-BEF9-5BAFB9ED4A26}" dt="2024-01-08T01:27:39.057" v="4143" actId="478"/>
          <ac:picMkLst>
            <pc:docMk/>
            <pc:sldMk cId="1974818652" sldId="295"/>
            <ac:picMk id="8" creationId="{0A9E34D9-9BB6-6E68-7AC4-21D23A7A751E}"/>
          </ac:picMkLst>
        </pc:picChg>
        <pc:picChg chg="add del mod">
          <ac:chgData name="Binita Gupta (binitag)" userId="2e1667b5-636b-4c95-a3b3-a8a0dc9f68da" providerId="ADAL" clId="{3DBABFBF-4607-BE4F-BEF9-5BAFB9ED4A26}" dt="2024-01-12T07:58:17.416" v="12599" actId="478"/>
          <ac:picMkLst>
            <pc:docMk/>
            <pc:sldMk cId="1974818652" sldId="295"/>
            <ac:picMk id="9" creationId="{BB0E99BB-A361-9D6B-B793-54556A1BAD0F}"/>
          </ac:picMkLst>
        </pc:picChg>
        <pc:picChg chg="add del mod">
          <ac:chgData name="Binita Gupta (binitag)" userId="2e1667b5-636b-4c95-a3b3-a8a0dc9f68da" providerId="ADAL" clId="{3DBABFBF-4607-BE4F-BEF9-5BAFB9ED4A26}" dt="2024-01-12T15:50:12.682" v="12981" actId="478"/>
          <ac:picMkLst>
            <pc:docMk/>
            <pc:sldMk cId="1974818652" sldId="295"/>
            <ac:picMk id="26" creationId="{430BD0AA-3FC4-0D01-5523-DC12F45595FC}"/>
          </ac:picMkLst>
        </pc:picChg>
        <pc:cxnChg chg="add mod">
          <ac:chgData name="Binita Gupta (binitag)" userId="2e1667b5-636b-4c95-a3b3-a8a0dc9f68da" providerId="ADAL" clId="{3DBABFBF-4607-BE4F-BEF9-5BAFB9ED4A26}" dt="2024-01-12T08:01:17.593" v="12606"/>
          <ac:cxnSpMkLst>
            <pc:docMk/>
            <pc:sldMk cId="1974818652" sldId="295"/>
            <ac:cxnSpMk id="11" creationId="{ECC9AFEC-B7CD-D232-B14A-18D132816231}"/>
          </ac:cxnSpMkLst>
        </pc:cxnChg>
        <pc:cxnChg chg="add mod">
          <ac:chgData name="Binita Gupta (binitag)" userId="2e1667b5-636b-4c95-a3b3-a8a0dc9f68da" providerId="ADAL" clId="{3DBABFBF-4607-BE4F-BEF9-5BAFB9ED4A26}" dt="2024-01-12T08:01:17.593" v="12606"/>
          <ac:cxnSpMkLst>
            <pc:docMk/>
            <pc:sldMk cId="1974818652" sldId="295"/>
            <ac:cxnSpMk id="12" creationId="{64626ED2-3D7E-B157-E3F6-888050FF4979}"/>
          </ac:cxnSpMkLst>
        </pc:cxnChg>
        <pc:cxnChg chg="add mod">
          <ac:chgData name="Binita Gupta (binitag)" userId="2e1667b5-636b-4c95-a3b3-a8a0dc9f68da" providerId="ADAL" clId="{3DBABFBF-4607-BE4F-BEF9-5BAFB9ED4A26}" dt="2024-01-12T08:01:17.593" v="12606"/>
          <ac:cxnSpMkLst>
            <pc:docMk/>
            <pc:sldMk cId="1974818652" sldId="295"/>
            <ac:cxnSpMk id="13" creationId="{4EBA21DC-65FA-48C2-6CB5-8F8FC6DE1FFE}"/>
          </ac:cxnSpMkLst>
        </pc:cxnChg>
        <pc:cxnChg chg="add mod">
          <ac:chgData name="Binita Gupta (binitag)" userId="2e1667b5-636b-4c95-a3b3-a8a0dc9f68da" providerId="ADAL" clId="{3DBABFBF-4607-BE4F-BEF9-5BAFB9ED4A26}" dt="2024-01-12T08:01:17.593" v="12606"/>
          <ac:cxnSpMkLst>
            <pc:docMk/>
            <pc:sldMk cId="1974818652" sldId="295"/>
            <ac:cxnSpMk id="14" creationId="{DA2A0B2E-B4B9-5F83-DBA4-93E4CFAEC2D5}"/>
          </ac:cxnSpMkLst>
        </pc:cxnChg>
        <pc:cxnChg chg="add mod">
          <ac:chgData name="Binita Gupta (binitag)" userId="2e1667b5-636b-4c95-a3b3-a8a0dc9f68da" providerId="ADAL" clId="{3DBABFBF-4607-BE4F-BEF9-5BAFB9ED4A26}" dt="2024-01-12T08:01:17.593" v="12606"/>
          <ac:cxnSpMkLst>
            <pc:docMk/>
            <pc:sldMk cId="1974818652" sldId="295"/>
            <ac:cxnSpMk id="15" creationId="{EAEC6D23-FBA3-EF4B-27FE-BE284D1B8D55}"/>
          </ac:cxnSpMkLst>
        </pc:cxnChg>
        <pc:cxnChg chg="add mod">
          <ac:chgData name="Binita Gupta (binitag)" userId="2e1667b5-636b-4c95-a3b3-a8a0dc9f68da" providerId="ADAL" clId="{3DBABFBF-4607-BE4F-BEF9-5BAFB9ED4A26}" dt="2024-01-12T08:01:17.593" v="12606"/>
          <ac:cxnSpMkLst>
            <pc:docMk/>
            <pc:sldMk cId="1974818652" sldId="295"/>
            <ac:cxnSpMk id="17" creationId="{B2DF999A-D737-3457-36B8-179FF6890A41}"/>
          </ac:cxnSpMkLst>
        </pc:cxnChg>
        <pc:cxnChg chg="add mod">
          <ac:chgData name="Binita Gupta (binitag)" userId="2e1667b5-636b-4c95-a3b3-a8a0dc9f68da" providerId="ADAL" clId="{3DBABFBF-4607-BE4F-BEF9-5BAFB9ED4A26}" dt="2024-01-12T08:01:17.593" v="12606"/>
          <ac:cxnSpMkLst>
            <pc:docMk/>
            <pc:sldMk cId="1974818652" sldId="295"/>
            <ac:cxnSpMk id="18" creationId="{48D58326-468B-5832-3815-C413F43F1BAC}"/>
          </ac:cxnSpMkLst>
        </pc:cxnChg>
        <pc:cxnChg chg="add mod">
          <ac:chgData name="Binita Gupta (binitag)" userId="2e1667b5-636b-4c95-a3b3-a8a0dc9f68da" providerId="ADAL" clId="{3DBABFBF-4607-BE4F-BEF9-5BAFB9ED4A26}" dt="2024-01-12T08:01:17.593" v="12606"/>
          <ac:cxnSpMkLst>
            <pc:docMk/>
            <pc:sldMk cId="1974818652" sldId="295"/>
            <ac:cxnSpMk id="20" creationId="{0A4152B1-2C29-15FE-863E-A5F9EC2CC25E}"/>
          </ac:cxnSpMkLst>
        </pc:cxnChg>
        <pc:cxnChg chg="add mod">
          <ac:chgData name="Binita Gupta (binitag)" userId="2e1667b5-636b-4c95-a3b3-a8a0dc9f68da" providerId="ADAL" clId="{3DBABFBF-4607-BE4F-BEF9-5BAFB9ED4A26}" dt="2024-01-12T08:01:17.593" v="12606"/>
          <ac:cxnSpMkLst>
            <pc:docMk/>
            <pc:sldMk cId="1974818652" sldId="295"/>
            <ac:cxnSpMk id="21" creationId="{C134EB7E-6CB3-4997-ACEE-57FDF0A3F8C8}"/>
          </ac:cxnSpMkLst>
        </pc:cxnChg>
        <pc:cxnChg chg="add mod">
          <ac:chgData name="Binita Gupta (binitag)" userId="2e1667b5-636b-4c95-a3b3-a8a0dc9f68da" providerId="ADAL" clId="{3DBABFBF-4607-BE4F-BEF9-5BAFB9ED4A26}" dt="2024-01-12T08:01:17.593" v="12606"/>
          <ac:cxnSpMkLst>
            <pc:docMk/>
            <pc:sldMk cId="1974818652" sldId="295"/>
            <ac:cxnSpMk id="23" creationId="{119E4910-A0E4-593F-7BD2-189DCA191EB8}"/>
          </ac:cxnSpMkLst>
        </pc:cxnChg>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pChg chg="mod">
          <ac:chgData name="Binita Gupta (binitag)" userId="2e1667b5-636b-4c95-a3b3-a8a0dc9f68da" providerId="ADAL" clId="{3DBABFBF-4607-BE4F-BEF9-5BAFB9ED4A26}" dt="2024-01-12T21:27:33.649" v="13618" actId="20577"/>
          <ac:spMkLst>
            <pc:docMk/>
            <pc:sldMk cId="3128179532" sldId="296"/>
            <ac:spMk id="2" creationId="{7500DC9F-1940-28C4-CFA6-DB7768DA3513}"/>
          </ac:spMkLst>
        </pc:spChg>
        <pc:spChg chg="del">
          <ac:chgData name="Binita Gupta (binitag)" userId="2e1667b5-636b-4c95-a3b3-a8a0dc9f68da" providerId="ADAL" clId="{3DBABFBF-4607-BE4F-BEF9-5BAFB9ED4A26}" dt="2024-01-12T06:14:03.133" v="11369" actId="478"/>
          <ac:spMkLst>
            <pc:docMk/>
            <pc:sldMk cId="3128179532" sldId="296"/>
            <ac:spMk id="3" creationId="{918177F8-143C-3E86-993D-7BAD41BB6347}"/>
          </ac:spMkLst>
        </pc:spChg>
        <pc:spChg chg="mod">
          <ac:chgData name="Binita Gupta (binitag)" userId="2e1667b5-636b-4c95-a3b3-a8a0dc9f68da" providerId="ADAL" clId="{3DBABFBF-4607-BE4F-BEF9-5BAFB9ED4A26}" dt="2024-01-13T06:06:50.752" v="15200" actId="1076"/>
          <ac:spMkLst>
            <pc:docMk/>
            <pc:sldMk cId="3128179532" sldId="296"/>
            <ac:spMk id="5" creationId="{607150C4-AACD-A685-4031-75A30DA8B76F}"/>
          </ac:spMkLst>
        </pc:spChg>
        <pc:spChg chg="del">
          <ac:chgData name="Binita Gupta (binitag)" userId="2e1667b5-636b-4c95-a3b3-a8a0dc9f68da" providerId="ADAL" clId="{3DBABFBF-4607-BE4F-BEF9-5BAFB9ED4A26}" dt="2024-01-12T06:14:03.133" v="11369" actId="478"/>
          <ac:spMkLst>
            <pc:docMk/>
            <pc:sldMk cId="3128179532" sldId="296"/>
            <ac:spMk id="7" creationId="{ED08FC5D-67ED-1338-E043-1D75B295BF71}"/>
          </ac:spMkLst>
        </pc:spChg>
        <pc:spChg chg="del">
          <ac:chgData name="Binita Gupta (binitag)" userId="2e1667b5-636b-4c95-a3b3-a8a0dc9f68da" providerId="ADAL" clId="{3DBABFBF-4607-BE4F-BEF9-5BAFB9ED4A26}" dt="2024-01-12T06:14:03.133" v="11369" actId="478"/>
          <ac:spMkLst>
            <pc:docMk/>
            <pc:sldMk cId="3128179532" sldId="296"/>
            <ac:spMk id="9" creationId="{61AD149D-E6B6-6814-2CB2-B4B1344ECF9B}"/>
          </ac:spMkLst>
        </pc:spChg>
        <pc:spChg chg="del">
          <ac:chgData name="Binita Gupta (binitag)" userId="2e1667b5-636b-4c95-a3b3-a8a0dc9f68da" providerId="ADAL" clId="{3DBABFBF-4607-BE4F-BEF9-5BAFB9ED4A26}" dt="2024-01-12T06:14:03.133" v="11369" actId="478"/>
          <ac:spMkLst>
            <pc:docMk/>
            <pc:sldMk cId="3128179532" sldId="296"/>
            <ac:spMk id="10" creationId="{D1069335-7BEC-7771-7512-254A9172B614}"/>
          </ac:spMkLst>
        </pc:spChg>
        <pc:spChg chg="del">
          <ac:chgData name="Binita Gupta (binitag)" userId="2e1667b5-636b-4c95-a3b3-a8a0dc9f68da" providerId="ADAL" clId="{3DBABFBF-4607-BE4F-BEF9-5BAFB9ED4A26}" dt="2024-01-12T06:14:03.133" v="11369" actId="478"/>
          <ac:spMkLst>
            <pc:docMk/>
            <pc:sldMk cId="3128179532" sldId="296"/>
            <ac:spMk id="11" creationId="{1C7FCC04-BE1E-3C7F-93B7-9A4B5C4F09DA}"/>
          </ac:spMkLst>
        </pc:spChg>
        <pc:spChg chg="add del mod">
          <ac:chgData name="Binita Gupta (binitag)" userId="2e1667b5-636b-4c95-a3b3-a8a0dc9f68da" providerId="ADAL" clId="{3DBABFBF-4607-BE4F-BEF9-5BAFB9ED4A26}" dt="2024-01-12T06:23:35.193" v="11491" actId="478"/>
          <ac:spMkLst>
            <pc:docMk/>
            <pc:sldMk cId="3128179532" sldId="296"/>
            <ac:spMk id="12" creationId="{652AEA13-041B-915E-1837-B9D69E94DB04}"/>
          </ac:spMkLst>
        </pc:spChg>
        <pc:spChg chg="del">
          <ac:chgData name="Binita Gupta (binitag)" userId="2e1667b5-636b-4c95-a3b3-a8a0dc9f68da" providerId="ADAL" clId="{3DBABFBF-4607-BE4F-BEF9-5BAFB9ED4A26}" dt="2024-01-12T06:14:03.133" v="11369" actId="478"/>
          <ac:spMkLst>
            <pc:docMk/>
            <pc:sldMk cId="3128179532" sldId="296"/>
            <ac:spMk id="13" creationId="{D889CC42-6011-3BA4-BE53-4B3C1038F165}"/>
          </ac:spMkLst>
        </pc:spChg>
        <pc:spChg chg="del">
          <ac:chgData name="Binita Gupta (binitag)" userId="2e1667b5-636b-4c95-a3b3-a8a0dc9f68da" providerId="ADAL" clId="{3DBABFBF-4607-BE4F-BEF9-5BAFB9ED4A26}" dt="2024-01-12T06:14:03.133" v="11369" actId="478"/>
          <ac:spMkLst>
            <pc:docMk/>
            <pc:sldMk cId="3128179532" sldId="296"/>
            <ac:spMk id="14" creationId="{170D8436-C545-ADE5-EF2F-8C0F7907A6C8}"/>
          </ac:spMkLst>
        </pc:spChg>
        <pc:spChg chg="add del mod">
          <ac:chgData name="Binita Gupta (binitag)" userId="2e1667b5-636b-4c95-a3b3-a8a0dc9f68da" providerId="ADAL" clId="{3DBABFBF-4607-BE4F-BEF9-5BAFB9ED4A26}" dt="2024-01-12T06:23:39.750" v="11492" actId="478"/>
          <ac:spMkLst>
            <pc:docMk/>
            <pc:sldMk cId="3128179532" sldId="296"/>
            <ac:spMk id="18" creationId="{38338FB5-C40B-5C50-4E69-7424977B70F3}"/>
          </ac:spMkLst>
        </pc:spChg>
        <pc:spChg chg="add mod">
          <ac:chgData name="Binita Gupta (binitag)" userId="2e1667b5-636b-4c95-a3b3-a8a0dc9f68da" providerId="ADAL" clId="{3DBABFBF-4607-BE4F-BEF9-5BAFB9ED4A26}" dt="2024-01-12T06:24:40.836" v="11493"/>
          <ac:spMkLst>
            <pc:docMk/>
            <pc:sldMk cId="3128179532" sldId="296"/>
            <ac:spMk id="19" creationId="{469D076B-65E8-A1F0-8A54-03AE5D4136ED}"/>
          </ac:spMkLst>
        </pc:spChg>
        <pc:spChg chg="add mod">
          <ac:chgData name="Binita Gupta (binitag)" userId="2e1667b5-636b-4c95-a3b3-a8a0dc9f68da" providerId="ADAL" clId="{3DBABFBF-4607-BE4F-BEF9-5BAFB9ED4A26}" dt="2024-01-12T06:24:40.836" v="11493"/>
          <ac:spMkLst>
            <pc:docMk/>
            <pc:sldMk cId="3128179532" sldId="296"/>
            <ac:spMk id="20" creationId="{72631698-200D-F7E2-AFFB-6403AA1F06C0}"/>
          </ac:spMkLst>
        </pc:spChg>
        <pc:spChg chg="add mod">
          <ac:chgData name="Binita Gupta (binitag)" userId="2e1667b5-636b-4c95-a3b3-a8a0dc9f68da" providerId="ADAL" clId="{3DBABFBF-4607-BE4F-BEF9-5BAFB9ED4A26}" dt="2024-01-12T06:24:40.836" v="11493"/>
          <ac:spMkLst>
            <pc:docMk/>
            <pc:sldMk cId="3128179532" sldId="296"/>
            <ac:spMk id="21" creationId="{AC1D6CF9-DE8A-AD31-84B0-2C6C336329B5}"/>
          </ac:spMkLst>
        </pc:spChg>
        <pc:spChg chg="add mod">
          <ac:chgData name="Binita Gupta (binitag)" userId="2e1667b5-636b-4c95-a3b3-a8a0dc9f68da" providerId="ADAL" clId="{3DBABFBF-4607-BE4F-BEF9-5BAFB9ED4A26}" dt="2024-01-12T06:24:40.836" v="11493"/>
          <ac:spMkLst>
            <pc:docMk/>
            <pc:sldMk cId="3128179532" sldId="296"/>
            <ac:spMk id="22" creationId="{DC48BCF4-59AB-7921-DCE1-7ADF27501A3B}"/>
          </ac:spMkLst>
        </pc:spChg>
        <pc:spChg chg="del">
          <ac:chgData name="Binita Gupta (binitag)" userId="2e1667b5-636b-4c95-a3b3-a8a0dc9f68da" providerId="ADAL" clId="{3DBABFBF-4607-BE4F-BEF9-5BAFB9ED4A26}" dt="2024-01-12T06:14:03.133" v="11369" actId="478"/>
          <ac:spMkLst>
            <pc:docMk/>
            <pc:sldMk cId="3128179532" sldId="296"/>
            <ac:spMk id="23" creationId="{7C2DFF3B-58E3-3A54-FCF9-DE77179DBF93}"/>
          </ac:spMkLst>
        </pc:spChg>
        <pc:spChg chg="add mod">
          <ac:chgData name="Binita Gupta (binitag)" userId="2e1667b5-636b-4c95-a3b3-a8a0dc9f68da" providerId="ADAL" clId="{3DBABFBF-4607-BE4F-BEF9-5BAFB9ED4A26}" dt="2024-01-12T06:24:40.836" v="11493"/>
          <ac:spMkLst>
            <pc:docMk/>
            <pc:sldMk cId="3128179532" sldId="296"/>
            <ac:spMk id="27" creationId="{0B603069-D05A-E345-9D63-236E14757EA4}"/>
          </ac:spMkLst>
        </pc:spChg>
        <pc:spChg chg="add mod">
          <ac:chgData name="Binita Gupta (binitag)" userId="2e1667b5-636b-4c95-a3b3-a8a0dc9f68da" providerId="ADAL" clId="{3DBABFBF-4607-BE4F-BEF9-5BAFB9ED4A26}" dt="2024-01-12T06:24:40.836" v="11493"/>
          <ac:spMkLst>
            <pc:docMk/>
            <pc:sldMk cId="3128179532" sldId="296"/>
            <ac:spMk id="29" creationId="{D41C64D1-D719-4D1C-D4ED-51A2C835FAB9}"/>
          </ac:spMkLst>
        </pc:spChg>
        <pc:spChg chg="add mod">
          <ac:chgData name="Binita Gupta (binitag)" userId="2e1667b5-636b-4c95-a3b3-a8a0dc9f68da" providerId="ADAL" clId="{3DBABFBF-4607-BE4F-BEF9-5BAFB9ED4A26}" dt="2024-01-12T06:24:40.836" v="11493"/>
          <ac:spMkLst>
            <pc:docMk/>
            <pc:sldMk cId="3128179532" sldId="296"/>
            <ac:spMk id="30" creationId="{5AC13202-20DB-F975-A230-978AF19C3FEC}"/>
          </ac:spMkLst>
        </pc:spChg>
        <pc:spChg chg="add mod">
          <ac:chgData name="Binita Gupta (binitag)" userId="2e1667b5-636b-4c95-a3b3-a8a0dc9f68da" providerId="ADAL" clId="{3DBABFBF-4607-BE4F-BEF9-5BAFB9ED4A26}" dt="2024-01-12T06:24:40.836" v="11493"/>
          <ac:spMkLst>
            <pc:docMk/>
            <pc:sldMk cId="3128179532" sldId="296"/>
            <ac:spMk id="32" creationId="{E4D60D67-A34E-C21F-47E6-935742A7B11B}"/>
          </ac:spMkLst>
        </pc:spChg>
        <pc:spChg chg="add mod">
          <ac:chgData name="Binita Gupta (binitag)" userId="2e1667b5-636b-4c95-a3b3-a8a0dc9f68da" providerId="ADAL" clId="{3DBABFBF-4607-BE4F-BEF9-5BAFB9ED4A26}" dt="2024-01-12T06:24:40.836" v="11493"/>
          <ac:spMkLst>
            <pc:docMk/>
            <pc:sldMk cId="3128179532" sldId="296"/>
            <ac:spMk id="34" creationId="{13ACEBBB-4AB4-4F46-02CA-864C268D7B1B}"/>
          </ac:spMkLst>
        </pc:spChg>
        <pc:spChg chg="add mod">
          <ac:chgData name="Binita Gupta (binitag)" userId="2e1667b5-636b-4c95-a3b3-a8a0dc9f68da" providerId="ADAL" clId="{3DBABFBF-4607-BE4F-BEF9-5BAFB9ED4A26}" dt="2024-01-12T06:24:40.836" v="11493"/>
          <ac:spMkLst>
            <pc:docMk/>
            <pc:sldMk cId="3128179532" sldId="296"/>
            <ac:spMk id="35" creationId="{EA079823-5ED6-636B-C4A1-9F8972B7DB7F}"/>
          </ac:spMkLst>
        </pc:spChg>
        <pc:spChg chg="add mod">
          <ac:chgData name="Binita Gupta (binitag)" userId="2e1667b5-636b-4c95-a3b3-a8a0dc9f68da" providerId="ADAL" clId="{3DBABFBF-4607-BE4F-BEF9-5BAFB9ED4A26}" dt="2024-01-12T06:24:40.836" v="11493"/>
          <ac:spMkLst>
            <pc:docMk/>
            <pc:sldMk cId="3128179532" sldId="296"/>
            <ac:spMk id="36" creationId="{407D2DFF-677D-AAE9-4BED-3FE2309884FB}"/>
          </ac:spMkLst>
        </pc:spChg>
        <pc:spChg chg="del">
          <ac:chgData name="Binita Gupta (binitag)" userId="2e1667b5-636b-4c95-a3b3-a8a0dc9f68da" providerId="ADAL" clId="{3DBABFBF-4607-BE4F-BEF9-5BAFB9ED4A26}" dt="2024-01-12T06:14:03.133" v="11369" actId="478"/>
          <ac:spMkLst>
            <pc:docMk/>
            <pc:sldMk cId="3128179532" sldId="296"/>
            <ac:spMk id="38" creationId="{56144B6D-9BA5-8CD0-175A-79E24A629A1C}"/>
          </ac:spMkLst>
        </pc:spChg>
        <pc:spChg chg="del">
          <ac:chgData name="Binita Gupta (binitag)" userId="2e1667b5-636b-4c95-a3b3-a8a0dc9f68da" providerId="ADAL" clId="{3DBABFBF-4607-BE4F-BEF9-5BAFB9ED4A26}" dt="2024-01-12T06:14:03.133" v="11369" actId="478"/>
          <ac:spMkLst>
            <pc:docMk/>
            <pc:sldMk cId="3128179532" sldId="296"/>
            <ac:spMk id="39" creationId="{25CA8E45-0AB6-385F-E3C4-A92B2B6FDF1F}"/>
          </ac:spMkLst>
        </pc:spChg>
        <pc:spChg chg="add mod">
          <ac:chgData name="Binita Gupta (binitag)" userId="2e1667b5-636b-4c95-a3b3-a8a0dc9f68da" providerId="ADAL" clId="{3DBABFBF-4607-BE4F-BEF9-5BAFB9ED4A26}" dt="2024-01-12T06:24:40.836" v="11493"/>
          <ac:spMkLst>
            <pc:docMk/>
            <pc:sldMk cId="3128179532" sldId="296"/>
            <ac:spMk id="40" creationId="{76C37FA4-C746-E198-E836-B765BE7D9A8C}"/>
          </ac:spMkLst>
        </pc:spChg>
        <pc:spChg chg="del">
          <ac:chgData name="Binita Gupta (binitag)" userId="2e1667b5-636b-4c95-a3b3-a8a0dc9f68da" providerId="ADAL" clId="{3DBABFBF-4607-BE4F-BEF9-5BAFB9ED4A26}" dt="2024-01-12T06:14:03.133" v="11369" actId="478"/>
          <ac:spMkLst>
            <pc:docMk/>
            <pc:sldMk cId="3128179532" sldId="296"/>
            <ac:spMk id="44" creationId="{4743DFCC-0BE2-7276-7451-1A43BA6743E5}"/>
          </ac:spMkLst>
        </pc:spChg>
        <pc:spChg chg="del">
          <ac:chgData name="Binita Gupta (binitag)" userId="2e1667b5-636b-4c95-a3b3-a8a0dc9f68da" providerId="ADAL" clId="{3DBABFBF-4607-BE4F-BEF9-5BAFB9ED4A26}" dt="2024-01-12T06:14:03.133" v="11369" actId="478"/>
          <ac:spMkLst>
            <pc:docMk/>
            <pc:sldMk cId="3128179532" sldId="296"/>
            <ac:spMk id="45" creationId="{0E6E555C-A45E-1915-A896-502DDF601AB8}"/>
          </ac:spMkLst>
        </pc:spChg>
        <pc:spChg chg="del">
          <ac:chgData name="Binita Gupta (binitag)" userId="2e1667b5-636b-4c95-a3b3-a8a0dc9f68da" providerId="ADAL" clId="{3DBABFBF-4607-BE4F-BEF9-5BAFB9ED4A26}" dt="2024-01-12T06:14:03.133" v="11369" actId="478"/>
          <ac:spMkLst>
            <pc:docMk/>
            <pc:sldMk cId="3128179532" sldId="296"/>
            <ac:spMk id="46" creationId="{D04E6C70-232B-D3AF-4688-C42BB4CB5FDB}"/>
          </ac:spMkLst>
        </pc:spChg>
        <pc:spChg chg="add mod">
          <ac:chgData name="Binita Gupta (binitag)" userId="2e1667b5-636b-4c95-a3b3-a8a0dc9f68da" providerId="ADAL" clId="{3DBABFBF-4607-BE4F-BEF9-5BAFB9ED4A26}" dt="2024-01-12T06:24:40.836" v="11493"/>
          <ac:spMkLst>
            <pc:docMk/>
            <pc:sldMk cId="3128179532" sldId="296"/>
            <ac:spMk id="47" creationId="{C12E9A31-92DB-BCAA-5E51-B295CBFBF2A0}"/>
          </ac:spMkLst>
        </pc:spChg>
        <pc:spChg chg="del">
          <ac:chgData name="Binita Gupta (binitag)" userId="2e1667b5-636b-4c95-a3b3-a8a0dc9f68da" providerId="ADAL" clId="{3DBABFBF-4607-BE4F-BEF9-5BAFB9ED4A26}" dt="2024-01-12T06:14:03.133" v="11369" actId="478"/>
          <ac:spMkLst>
            <pc:docMk/>
            <pc:sldMk cId="3128179532" sldId="296"/>
            <ac:spMk id="49" creationId="{7EB7771D-847D-479F-64BC-79897AC543A0}"/>
          </ac:spMkLst>
        </pc:spChg>
        <pc:spChg chg="del">
          <ac:chgData name="Binita Gupta (binitag)" userId="2e1667b5-636b-4c95-a3b3-a8a0dc9f68da" providerId="ADAL" clId="{3DBABFBF-4607-BE4F-BEF9-5BAFB9ED4A26}" dt="2024-01-12T06:14:03.133" v="11369" actId="478"/>
          <ac:spMkLst>
            <pc:docMk/>
            <pc:sldMk cId="3128179532" sldId="296"/>
            <ac:spMk id="50" creationId="{1EB033F8-4A4C-98EE-EAD4-60391D45ACD8}"/>
          </ac:spMkLst>
        </pc:spChg>
        <pc:spChg chg="del">
          <ac:chgData name="Binita Gupta (binitag)" userId="2e1667b5-636b-4c95-a3b3-a8a0dc9f68da" providerId="ADAL" clId="{3DBABFBF-4607-BE4F-BEF9-5BAFB9ED4A26}" dt="2024-01-12T06:14:03.133" v="11369" actId="478"/>
          <ac:spMkLst>
            <pc:docMk/>
            <pc:sldMk cId="3128179532" sldId="296"/>
            <ac:spMk id="52" creationId="{D60FBA77-EA5E-EE94-AEEB-FEF6288C3463}"/>
          </ac:spMkLst>
        </pc:spChg>
        <pc:spChg chg="add mod">
          <ac:chgData name="Binita Gupta (binitag)" userId="2e1667b5-636b-4c95-a3b3-a8a0dc9f68da" providerId="ADAL" clId="{3DBABFBF-4607-BE4F-BEF9-5BAFB9ED4A26}" dt="2024-01-13T05:35:47.281" v="14936" actId="20577"/>
          <ac:spMkLst>
            <pc:docMk/>
            <pc:sldMk cId="3128179532" sldId="296"/>
            <ac:spMk id="53" creationId="{58AE4BF5-3884-B831-8977-C63161AB4360}"/>
          </ac:spMkLst>
        </pc:spChg>
        <pc:spChg chg="add mod">
          <ac:chgData name="Binita Gupta (binitag)" userId="2e1667b5-636b-4c95-a3b3-a8a0dc9f68da" providerId="ADAL" clId="{3DBABFBF-4607-BE4F-BEF9-5BAFB9ED4A26}" dt="2024-01-13T05:35:22.619" v="14930" actId="14100"/>
          <ac:spMkLst>
            <pc:docMk/>
            <pc:sldMk cId="3128179532" sldId="296"/>
            <ac:spMk id="55" creationId="{96D2C55F-90D8-3220-7957-EC90257DC770}"/>
          </ac:spMkLst>
        </pc:spChg>
        <pc:spChg chg="del">
          <ac:chgData name="Binita Gupta (binitag)" userId="2e1667b5-636b-4c95-a3b3-a8a0dc9f68da" providerId="ADAL" clId="{3DBABFBF-4607-BE4F-BEF9-5BAFB9ED4A26}" dt="2024-01-12T06:14:03.133" v="11369" actId="478"/>
          <ac:spMkLst>
            <pc:docMk/>
            <pc:sldMk cId="3128179532" sldId="296"/>
            <ac:spMk id="58" creationId="{78A07B37-4956-4D3F-9B5E-8B17D5386430}"/>
          </ac:spMkLst>
        </pc:spChg>
        <pc:spChg chg="del">
          <ac:chgData name="Binita Gupta (binitag)" userId="2e1667b5-636b-4c95-a3b3-a8a0dc9f68da" providerId="ADAL" clId="{3DBABFBF-4607-BE4F-BEF9-5BAFB9ED4A26}" dt="2024-01-12T06:14:03.133" v="11369" actId="478"/>
          <ac:spMkLst>
            <pc:docMk/>
            <pc:sldMk cId="3128179532" sldId="296"/>
            <ac:spMk id="59" creationId="{A3FE8973-BFA5-40F2-BE4C-96E774015430}"/>
          </ac:spMkLst>
        </pc:spChg>
        <pc:spChg chg="del">
          <ac:chgData name="Binita Gupta (binitag)" userId="2e1667b5-636b-4c95-a3b3-a8a0dc9f68da" providerId="ADAL" clId="{3DBABFBF-4607-BE4F-BEF9-5BAFB9ED4A26}" dt="2024-01-12T06:14:03.133" v="11369" actId="478"/>
          <ac:spMkLst>
            <pc:docMk/>
            <pc:sldMk cId="3128179532" sldId="296"/>
            <ac:spMk id="60" creationId="{38656E0E-CF58-C02B-1F9B-A040B202DC0D}"/>
          </ac:spMkLst>
        </pc:spChg>
        <pc:spChg chg="del">
          <ac:chgData name="Binita Gupta (binitag)" userId="2e1667b5-636b-4c95-a3b3-a8a0dc9f68da" providerId="ADAL" clId="{3DBABFBF-4607-BE4F-BEF9-5BAFB9ED4A26}" dt="2024-01-12T06:14:03.133" v="11369" actId="478"/>
          <ac:spMkLst>
            <pc:docMk/>
            <pc:sldMk cId="3128179532" sldId="296"/>
            <ac:spMk id="63" creationId="{EAE0F21C-B4BB-4428-F20D-B8B1434904BE}"/>
          </ac:spMkLst>
        </pc:spChg>
        <pc:spChg chg="del">
          <ac:chgData name="Binita Gupta (binitag)" userId="2e1667b5-636b-4c95-a3b3-a8a0dc9f68da" providerId="ADAL" clId="{3DBABFBF-4607-BE4F-BEF9-5BAFB9ED4A26}" dt="2024-01-12T06:14:03.133" v="11369" actId="478"/>
          <ac:spMkLst>
            <pc:docMk/>
            <pc:sldMk cId="3128179532" sldId="296"/>
            <ac:spMk id="64" creationId="{7A67BAC2-21E3-7EFD-01D2-572F5B33CD36}"/>
          </ac:spMkLst>
        </pc:spChg>
        <pc:picChg chg="add mod">
          <ac:chgData name="Binita Gupta (binitag)" userId="2e1667b5-636b-4c95-a3b3-a8a0dc9f68da" providerId="ADAL" clId="{3DBABFBF-4607-BE4F-BEF9-5BAFB9ED4A26}" dt="2024-01-13T05:35:02.722" v="14926" actId="1076"/>
          <ac:picMkLst>
            <pc:docMk/>
            <pc:sldMk cId="3128179532" sldId="296"/>
            <ac:picMk id="8" creationId="{43AD613A-5301-2499-1893-BC3B7390A3B4}"/>
          </ac:picMkLst>
        </pc:picChg>
        <pc:picChg chg="add mod">
          <ac:chgData name="Binita Gupta (binitag)" userId="2e1667b5-636b-4c95-a3b3-a8a0dc9f68da" providerId="ADAL" clId="{3DBABFBF-4607-BE4F-BEF9-5BAFB9ED4A26}" dt="2024-01-13T05:35:08.872" v="14927" actId="1076"/>
          <ac:picMkLst>
            <pc:docMk/>
            <pc:sldMk cId="3128179532" sldId="296"/>
            <ac:picMk id="48" creationId="{14C856F1-FD78-293D-8EB3-8818E734E374}"/>
          </ac:picMkLst>
        </pc:picChg>
        <pc:cxnChg chg="del">
          <ac:chgData name="Binita Gupta (binitag)" userId="2e1667b5-636b-4c95-a3b3-a8a0dc9f68da" providerId="ADAL" clId="{3DBABFBF-4607-BE4F-BEF9-5BAFB9ED4A26}" dt="2024-01-12T06:14:03.133" v="11369" actId="478"/>
          <ac:cxnSpMkLst>
            <pc:docMk/>
            <pc:sldMk cId="3128179532" sldId="296"/>
            <ac:cxnSpMk id="15" creationId="{6295C07C-23EC-C15C-343B-5F97FADE6C89}"/>
          </ac:cxnSpMkLst>
        </pc:cxnChg>
        <pc:cxnChg chg="del">
          <ac:chgData name="Binita Gupta (binitag)" userId="2e1667b5-636b-4c95-a3b3-a8a0dc9f68da" providerId="ADAL" clId="{3DBABFBF-4607-BE4F-BEF9-5BAFB9ED4A26}" dt="2024-01-12T06:14:03.133" v="11369" actId="478"/>
          <ac:cxnSpMkLst>
            <pc:docMk/>
            <pc:sldMk cId="3128179532" sldId="296"/>
            <ac:cxnSpMk id="17" creationId="{CA61A144-B265-FDD0-3764-252015DDE607}"/>
          </ac:cxnSpMkLst>
        </pc:cxnChg>
        <pc:cxnChg chg="add mod">
          <ac:chgData name="Binita Gupta (binitag)" userId="2e1667b5-636b-4c95-a3b3-a8a0dc9f68da" providerId="ADAL" clId="{3DBABFBF-4607-BE4F-BEF9-5BAFB9ED4A26}" dt="2024-01-12T06:24:40.836" v="11493"/>
          <ac:cxnSpMkLst>
            <pc:docMk/>
            <pc:sldMk cId="3128179532" sldId="296"/>
            <ac:cxnSpMk id="24" creationId="{672F001E-2E39-325D-D5B4-9F5B66B2AF06}"/>
          </ac:cxnSpMkLst>
        </pc:cxnChg>
        <pc:cxnChg chg="add mod">
          <ac:chgData name="Binita Gupta (binitag)" userId="2e1667b5-636b-4c95-a3b3-a8a0dc9f68da" providerId="ADAL" clId="{3DBABFBF-4607-BE4F-BEF9-5BAFB9ED4A26}" dt="2024-01-12T06:24:40.836" v="11493"/>
          <ac:cxnSpMkLst>
            <pc:docMk/>
            <pc:sldMk cId="3128179532" sldId="296"/>
            <ac:cxnSpMk id="25" creationId="{E3ADF4E1-A6A3-941C-CE06-6D782D99266F}"/>
          </ac:cxnSpMkLst>
        </pc:cxnChg>
        <pc:cxnChg chg="del">
          <ac:chgData name="Binita Gupta (binitag)" userId="2e1667b5-636b-4c95-a3b3-a8a0dc9f68da" providerId="ADAL" clId="{3DBABFBF-4607-BE4F-BEF9-5BAFB9ED4A26}" dt="2024-01-12T06:14:03.133" v="11369" actId="478"/>
          <ac:cxnSpMkLst>
            <pc:docMk/>
            <pc:sldMk cId="3128179532" sldId="296"/>
            <ac:cxnSpMk id="26" creationId="{FEC5D320-1FAC-6BD1-6040-93A889427729}"/>
          </ac:cxnSpMkLst>
        </pc:cxnChg>
        <pc:cxnChg chg="del mod">
          <ac:chgData name="Binita Gupta (binitag)" userId="2e1667b5-636b-4c95-a3b3-a8a0dc9f68da" providerId="ADAL" clId="{3DBABFBF-4607-BE4F-BEF9-5BAFB9ED4A26}" dt="2024-01-12T06:14:03.133" v="11369" actId="478"/>
          <ac:cxnSpMkLst>
            <pc:docMk/>
            <pc:sldMk cId="3128179532" sldId="296"/>
            <ac:cxnSpMk id="28" creationId="{6CE8D40A-10E5-BD7E-F07A-21AD322609B4}"/>
          </ac:cxnSpMkLst>
        </pc:cxnChg>
        <pc:cxnChg chg="add mod">
          <ac:chgData name="Binita Gupta (binitag)" userId="2e1667b5-636b-4c95-a3b3-a8a0dc9f68da" providerId="ADAL" clId="{3DBABFBF-4607-BE4F-BEF9-5BAFB9ED4A26}" dt="2024-01-12T06:24:40.836" v="11493"/>
          <ac:cxnSpMkLst>
            <pc:docMk/>
            <pc:sldMk cId="3128179532" sldId="296"/>
            <ac:cxnSpMk id="31" creationId="{992BEFF1-07AD-4D99-2276-7D0C80057CCD}"/>
          </ac:cxnSpMkLst>
        </pc:cxnChg>
        <pc:cxnChg chg="add mod">
          <ac:chgData name="Binita Gupta (binitag)" userId="2e1667b5-636b-4c95-a3b3-a8a0dc9f68da" providerId="ADAL" clId="{3DBABFBF-4607-BE4F-BEF9-5BAFB9ED4A26}" dt="2024-01-12T06:24:40.836" v="11493"/>
          <ac:cxnSpMkLst>
            <pc:docMk/>
            <pc:sldMk cId="3128179532" sldId="296"/>
            <ac:cxnSpMk id="33" creationId="{5BD4D6EF-D643-9FFA-2C57-9D3820F114CA}"/>
          </ac:cxnSpMkLst>
        </pc:cxnChg>
        <pc:cxnChg chg="add mod">
          <ac:chgData name="Binita Gupta (binitag)" userId="2e1667b5-636b-4c95-a3b3-a8a0dc9f68da" providerId="ADAL" clId="{3DBABFBF-4607-BE4F-BEF9-5BAFB9ED4A26}" dt="2024-01-12T06:24:40.836" v="11493"/>
          <ac:cxnSpMkLst>
            <pc:docMk/>
            <pc:sldMk cId="3128179532" sldId="296"/>
            <ac:cxnSpMk id="37" creationId="{E79B661E-FE1C-E6D3-A771-4D8A1E866A16}"/>
          </ac:cxnSpMkLst>
        </pc:cxnChg>
        <pc:cxnChg chg="del">
          <ac:chgData name="Binita Gupta (binitag)" userId="2e1667b5-636b-4c95-a3b3-a8a0dc9f68da" providerId="ADAL" clId="{3DBABFBF-4607-BE4F-BEF9-5BAFB9ED4A26}" dt="2024-01-12T06:14:03.133" v="11369" actId="478"/>
          <ac:cxnSpMkLst>
            <pc:docMk/>
            <pc:sldMk cId="3128179532" sldId="296"/>
            <ac:cxnSpMk id="41" creationId="{4DE6D1D0-BB5C-9F78-AB26-A0E361D930D7}"/>
          </ac:cxnSpMkLst>
        </pc:cxnChg>
        <pc:cxnChg chg="del mod">
          <ac:chgData name="Binita Gupta (binitag)" userId="2e1667b5-636b-4c95-a3b3-a8a0dc9f68da" providerId="ADAL" clId="{3DBABFBF-4607-BE4F-BEF9-5BAFB9ED4A26}" dt="2024-01-12T06:14:03.133" v="11369" actId="478"/>
          <ac:cxnSpMkLst>
            <pc:docMk/>
            <pc:sldMk cId="3128179532" sldId="296"/>
            <ac:cxnSpMk id="42" creationId="{6FCA9498-5529-9EDB-DF96-E687B821E157}"/>
          </ac:cxnSpMkLst>
        </pc:cxnChg>
        <pc:cxnChg chg="add mod">
          <ac:chgData name="Binita Gupta (binitag)" userId="2e1667b5-636b-4c95-a3b3-a8a0dc9f68da" providerId="ADAL" clId="{3DBABFBF-4607-BE4F-BEF9-5BAFB9ED4A26}" dt="2024-01-12T06:24:40.836" v="11493"/>
          <ac:cxnSpMkLst>
            <pc:docMk/>
            <pc:sldMk cId="3128179532" sldId="296"/>
            <ac:cxnSpMk id="43" creationId="{9F739A28-AAFA-B496-A110-8C171A215C3D}"/>
          </ac:cxnSpMkLst>
        </pc:cxnChg>
        <pc:cxnChg chg="del mod">
          <ac:chgData name="Binita Gupta (binitag)" userId="2e1667b5-636b-4c95-a3b3-a8a0dc9f68da" providerId="ADAL" clId="{3DBABFBF-4607-BE4F-BEF9-5BAFB9ED4A26}" dt="2024-01-12T06:14:03.133" v="11369" actId="478"/>
          <ac:cxnSpMkLst>
            <pc:docMk/>
            <pc:sldMk cId="3128179532" sldId="296"/>
            <ac:cxnSpMk id="51" creationId="{B3232371-B900-38F7-48C1-7EA01B2F1BEB}"/>
          </ac:cxnSpMkLst>
        </pc:cxnChg>
        <pc:cxnChg chg="del mod">
          <ac:chgData name="Binita Gupta (binitag)" userId="2e1667b5-636b-4c95-a3b3-a8a0dc9f68da" providerId="ADAL" clId="{3DBABFBF-4607-BE4F-BEF9-5BAFB9ED4A26}" dt="2024-01-12T06:14:03.133" v="11369" actId="478"/>
          <ac:cxnSpMkLst>
            <pc:docMk/>
            <pc:sldMk cId="3128179532" sldId="296"/>
            <ac:cxnSpMk id="54" creationId="{63F041A0-F26D-DD7C-1AD6-848BAA718AC4}"/>
          </ac:cxnSpMkLst>
        </pc:cxnChg>
        <pc:cxnChg chg="del">
          <ac:chgData name="Binita Gupta (binitag)" userId="2e1667b5-636b-4c95-a3b3-a8a0dc9f68da" providerId="ADAL" clId="{3DBABFBF-4607-BE4F-BEF9-5BAFB9ED4A26}" dt="2024-01-12T06:14:03.133" v="11369" actId="478"/>
          <ac:cxnSpMkLst>
            <pc:docMk/>
            <pc:sldMk cId="3128179532" sldId="296"/>
            <ac:cxnSpMk id="61" creationId="{F28470F5-28E7-5F51-9BD0-221FB5EF8845}"/>
          </ac:cxnSpMkLst>
        </pc:cxnChg>
        <pc:cxnChg chg="del">
          <ac:chgData name="Binita Gupta (binitag)" userId="2e1667b5-636b-4c95-a3b3-a8a0dc9f68da" providerId="ADAL" clId="{3DBABFBF-4607-BE4F-BEF9-5BAFB9ED4A26}" dt="2024-01-12T06:14:03.133" v="11369" actId="478"/>
          <ac:cxnSpMkLst>
            <pc:docMk/>
            <pc:sldMk cId="3128179532" sldId="296"/>
            <ac:cxnSpMk id="62" creationId="{AB4A607F-4CF1-35AC-1C02-9144011EE994}"/>
          </ac:cxnSpMkLst>
        </pc:cxnChg>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pChg chg="add mod">
          <ac:chgData name="Binita Gupta (binitag)" userId="2e1667b5-636b-4c95-a3b3-a8a0dc9f68da" providerId="ADAL" clId="{3DBABFBF-4607-BE4F-BEF9-5BAFB9ED4A26}" dt="2024-01-08T01:29:50.337" v="4191"/>
          <ac:spMkLst>
            <pc:docMk/>
            <pc:sldMk cId="2595449661" sldId="297"/>
            <ac:spMk id="9" creationId="{642DBDCE-517C-B970-2AAC-DB852256A19D}"/>
          </ac:spMkLst>
        </pc:spChg>
        <pc:spChg chg="add mod">
          <ac:chgData name="Binita Gupta (binitag)" userId="2e1667b5-636b-4c95-a3b3-a8a0dc9f68da" providerId="ADAL" clId="{3DBABFBF-4607-BE4F-BEF9-5BAFB9ED4A26}" dt="2024-01-08T01:29:50.337" v="4191"/>
          <ac:spMkLst>
            <pc:docMk/>
            <pc:sldMk cId="2595449661" sldId="297"/>
            <ac:spMk id="10" creationId="{3A3B22B0-BA60-AA68-965A-1679B4471D0B}"/>
          </ac:spMkLst>
        </pc:spChg>
        <pc:spChg chg="add mod">
          <ac:chgData name="Binita Gupta (binitag)" userId="2e1667b5-636b-4c95-a3b3-a8a0dc9f68da" providerId="ADAL" clId="{3DBABFBF-4607-BE4F-BEF9-5BAFB9ED4A26}" dt="2024-01-08T01:29:50.337" v="4191"/>
          <ac:spMkLst>
            <pc:docMk/>
            <pc:sldMk cId="2595449661" sldId="297"/>
            <ac:spMk id="11" creationId="{A4D01B6E-4254-CCAC-FC6A-1ED13CEA80CB}"/>
          </ac:spMkLst>
        </pc:spChg>
        <pc:spChg chg="add mod">
          <ac:chgData name="Binita Gupta (binitag)" userId="2e1667b5-636b-4c95-a3b3-a8a0dc9f68da" providerId="ADAL" clId="{3DBABFBF-4607-BE4F-BEF9-5BAFB9ED4A26}" dt="2024-01-08T01:29:50.337" v="4191"/>
          <ac:spMkLst>
            <pc:docMk/>
            <pc:sldMk cId="2595449661" sldId="297"/>
            <ac:spMk id="16" creationId="{B120E4D0-E9F6-6BE7-E090-DC7E53D7DB22}"/>
          </ac:spMkLst>
        </pc:spChg>
        <pc:spChg chg="add mod">
          <ac:chgData name="Binita Gupta (binitag)" userId="2e1667b5-636b-4c95-a3b3-a8a0dc9f68da" providerId="ADAL" clId="{3DBABFBF-4607-BE4F-BEF9-5BAFB9ED4A26}" dt="2024-01-08T01:29:50.337" v="4191"/>
          <ac:spMkLst>
            <pc:docMk/>
            <pc:sldMk cId="2595449661" sldId="297"/>
            <ac:spMk id="18" creationId="{3BA5564B-2AB0-B222-69EC-C16E1F80AA1F}"/>
          </ac:spMkLst>
        </pc:spChg>
        <pc:spChg chg="add mod">
          <ac:chgData name="Binita Gupta (binitag)" userId="2e1667b5-636b-4c95-a3b3-a8a0dc9f68da" providerId="ADAL" clId="{3DBABFBF-4607-BE4F-BEF9-5BAFB9ED4A26}" dt="2024-01-08T01:29:50.337" v="4191"/>
          <ac:spMkLst>
            <pc:docMk/>
            <pc:sldMk cId="2595449661" sldId="297"/>
            <ac:spMk id="19" creationId="{7D9E2196-3C50-4537-FF86-E35C92BBF902}"/>
          </ac:spMkLst>
        </pc:spChg>
        <pc:spChg chg="add mod">
          <ac:chgData name="Binita Gupta (binitag)" userId="2e1667b5-636b-4c95-a3b3-a8a0dc9f68da" providerId="ADAL" clId="{3DBABFBF-4607-BE4F-BEF9-5BAFB9ED4A26}" dt="2024-01-08T01:29:50.337" v="4191"/>
          <ac:spMkLst>
            <pc:docMk/>
            <pc:sldMk cId="2595449661" sldId="297"/>
            <ac:spMk id="21" creationId="{C057D5E2-CB19-6FAD-595E-91626B610A0A}"/>
          </ac:spMkLst>
        </pc:spChg>
        <pc:spChg chg="add mod">
          <ac:chgData name="Binita Gupta (binitag)" userId="2e1667b5-636b-4c95-a3b3-a8a0dc9f68da" providerId="ADAL" clId="{3DBABFBF-4607-BE4F-BEF9-5BAFB9ED4A26}" dt="2024-01-08T01:29:50.337" v="4191"/>
          <ac:spMkLst>
            <pc:docMk/>
            <pc:sldMk cId="2595449661" sldId="297"/>
            <ac:spMk id="22" creationId="{1745AD1F-496C-9A1B-E7F9-3BD93FAA9179}"/>
          </ac:spMkLst>
        </pc:spChg>
        <pc:spChg chg="add mod">
          <ac:chgData name="Binita Gupta (binitag)" userId="2e1667b5-636b-4c95-a3b3-a8a0dc9f68da" providerId="ADAL" clId="{3DBABFBF-4607-BE4F-BEF9-5BAFB9ED4A26}" dt="2024-01-08T01:29:50.337" v="4191"/>
          <ac:spMkLst>
            <pc:docMk/>
            <pc:sldMk cId="2595449661" sldId="297"/>
            <ac:spMk id="23" creationId="{DCFD2020-B9E8-839B-A24B-D7E5789E6A70}"/>
          </ac:spMkLst>
        </pc:spChg>
        <pc:spChg chg="add mod">
          <ac:chgData name="Binita Gupta (binitag)" userId="2e1667b5-636b-4c95-a3b3-a8a0dc9f68da" providerId="ADAL" clId="{3DBABFBF-4607-BE4F-BEF9-5BAFB9ED4A26}" dt="2024-01-08T01:29:50.337" v="4191"/>
          <ac:spMkLst>
            <pc:docMk/>
            <pc:sldMk cId="2595449661" sldId="297"/>
            <ac:spMk id="24" creationId="{4F3602E6-3789-D7CE-1F4E-71A82295FEC7}"/>
          </ac:spMkLst>
        </pc:spChg>
        <pc:spChg chg="mod">
          <ac:chgData name="Binita Gupta (binitag)" userId="2e1667b5-636b-4c95-a3b3-a8a0dc9f68da" providerId="ADAL" clId="{3DBABFBF-4607-BE4F-BEF9-5BAFB9ED4A26}" dt="2024-01-08T01:32:12.417" v="4219" actId="20577"/>
          <ac:spMkLst>
            <pc:docMk/>
            <pc:sldMk cId="2595449661" sldId="297"/>
            <ac:spMk id="4097" creationId="{00000000-0000-0000-0000-000000000000}"/>
          </ac:spMkLst>
        </pc:spChg>
        <pc:spChg chg="mod">
          <ac:chgData name="Binita Gupta (binitag)" userId="2e1667b5-636b-4c95-a3b3-a8a0dc9f68da" providerId="ADAL" clId="{3DBABFBF-4607-BE4F-BEF9-5BAFB9ED4A26}" dt="2024-01-12T16:09:45.602" v="13331" actId="20577"/>
          <ac:spMkLst>
            <pc:docMk/>
            <pc:sldMk cId="2595449661" sldId="297"/>
            <ac:spMk id="4098" creationId="{00000000-0000-0000-0000-000000000000}"/>
          </ac:spMkLst>
        </pc:spChg>
        <pc:picChg chg="add del mod">
          <ac:chgData name="Binita Gupta (binitag)" userId="2e1667b5-636b-4c95-a3b3-a8a0dc9f68da" providerId="ADAL" clId="{3DBABFBF-4607-BE4F-BEF9-5BAFB9ED4A26}" dt="2024-01-12T15:59:50.943" v="13103" actId="478"/>
          <ac:picMkLst>
            <pc:docMk/>
            <pc:sldMk cId="2595449661" sldId="297"/>
            <ac:picMk id="2" creationId="{242B3D84-4A4E-6BC3-97E2-CCEEBF6FCB35}"/>
          </ac:picMkLst>
        </pc:picChg>
        <pc:picChg chg="add del mod">
          <ac:chgData name="Binita Gupta (binitag)" userId="2e1667b5-636b-4c95-a3b3-a8a0dc9f68da" providerId="ADAL" clId="{3DBABFBF-4607-BE4F-BEF9-5BAFB9ED4A26}" dt="2024-01-08T01:24:52.814" v="4081" actId="478"/>
          <ac:picMkLst>
            <pc:docMk/>
            <pc:sldMk cId="2595449661" sldId="297"/>
            <ac:picMk id="2" creationId="{98F87118-6577-8E18-A304-653625A14EF0}"/>
          </ac:picMkLst>
        </pc:picChg>
        <pc:picChg chg="add mod">
          <ac:chgData name="Binita Gupta (binitag)" userId="2e1667b5-636b-4c95-a3b3-a8a0dc9f68da" providerId="ADAL" clId="{3DBABFBF-4607-BE4F-BEF9-5BAFB9ED4A26}" dt="2024-01-12T16:00:05.554" v="13107" actId="1076"/>
          <ac:picMkLst>
            <pc:docMk/>
            <pc:sldMk cId="2595449661" sldId="297"/>
            <ac:picMk id="3" creationId="{308BDA95-5044-AED3-30C6-9184F8BF01CB}"/>
          </ac:picMkLst>
        </pc:picChg>
        <pc:picChg chg="add del mod">
          <ac:chgData name="Binita Gupta (binitag)" userId="2e1667b5-636b-4c95-a3b3-a8a0dc9f68da" providerId="ADAL" clId="{3DBABFBF-4607-BE4F-BEF9-5BAFB9ED4A26}" dt="2024-01-08T01:25:13.622" v="4085" actId="478"/>
          <ac:picMkLst>
            <pc:docMk/>
            <pc:sldMk cId="2595449661" sldId="297"/>
            <ac:picMk id="3" creationId="{EA3CF891-E433-0976-AAF3-0634B42A99DA}"/>
          </ac:picMkLst>
        </pc:picChg>
        <pc:picChg chg="add del mod">
          <ac:chgData name="Binita Gupta (binitag)" userId="2e1667b5-636b-4c95-a3b3-a8a0dc9f68da" providerId="ADAL" clId="{3DBABFBF-4607-BE4F-BEF9-5BAFB9ED4A26}" dt="2024-01-08T01:29:48.918" v="4190" actId="478"/>
          <ac:picMkLst>
            <pc:docMk/>
            <pc:sldMk cId="2595449661" sldId="297"/>
            <ac:picMk id="7" creationId="{46754F43-3229-C686-DC29-BD5FFAED103D}"/>
          </ac:picMkLst>
        </pc:picChg>
        <pc:picChg chg="del">
          <ac:chgData name="Binita Gupta (binitag)" userId="2e1667b5-636b-4c95-a3b3-a8a0dc9f68da" providerId="ADAL" clId="{3DBABFBF-4607-BE4F-BEF9-5BAFB9ED4A26}" dt="2024-01-08T01:16:17.388" v="4076" actId="478"/>
          <ac:picMkLst>
            <pc:docMk/>
            <pc:sldMk cId="2595449661" sldId="297"/>
            <ac:picMk id="8" creationId="{0A9E34D9-9BB6-6E68-7AC4-21D23A7A751E}"/>
          </ac:picMkLst>
        </pc:picChg>
        <pc:picChg chg="add del mod">
          <ac:chgData name="Binita Gupta (binitag)" userId="2e1667b5-636b-4c95-a3b3-a8a0dc9f68da" providerId="ADAL" clId="{3DBABFBF-4607-BE4F-BEF9-5BAFB9ED4A26}" dt="2024-01-12T08:16:59.040" v="12706" actId="478"/>
          <ac:picMkLst>
            <pc:docMk/>
            <pc:sldMk cId="2595449661" sldId="297"/>
            <ac:picMk id="25" creationId="{00CB13C1-E2B8-BD09-6E4D-CCC57F90976C}"/>
          </ac:picMkLst>
        </pc:picChg>
        <pc:cxnChg chg="add mod">
          <ac:chgData name="Binita Gupta (binitag)" userId="2e1667b5-636b-4c95-a3b3-a8a0dc9f68da" providerId="ADAL" clId="{3DBABFBF-4607-BE4F-BEF9-5BAFB9ED4A26}" dt="2024-01-08T01:29:50.337" v="4191"/>
          <ac:cxnSpMkLst>
            <pc:docMk/>
            <pc:sldMk cId="2595449661" sldId="297"/>
            <ac:cxnSpMk id="12" creationId="{1F84A994-E074-BF33-F501-7B29D97A8DB8}"/>
          </ac:cxnSpMkLst>
        </pc:cxnChg>
        <pc:cxnChg chg="add mod">
          <ac:chgData name="Binita Gupta (binitag)" userId="2e1667b5-636b-4c95-a3b3-a8a0dc9f68da" providerId="ADAL" clId="{3DBABFBF-4607-BE4F-BEF9-5BAFB9ED4A26}" dt="2024-01-08T01:29:50.337" v="4191"/>
          <ac:cxnSpMkLst>
            <pc:docMk/>
            <pc:sldMk cId="2595449661" sldId="297"/>
            <ac:cxnSpMk id="13" creationId="{BCB74792-91C6-C6DB-231C-271C2A6A727B}"/>
          </ac:cxnSpMkLst>
        </pc:cxnChg>
        <pc:cxnChg chg="add mod">
          <ac:chgData name="Binita Gupta (binitag)" userId="2e1667b5-636b-4c95-a3b3-a8a0dc9f68da" providerId="ADAL" clId="{3DBABFBF-4607-BE4F-BEF9-5BAFB9ED4A26}" dt="2024-01-08T01:29:50.337" v="4191"/>
          <ac:cxnSpMkLst>
            <pc:docMk/>
            <pc:sldMk cId="2595449661" sldId="297"/>
            <ac:cxnSpMk id="14" creationId="{478279AB-4719-A8B2-1A75-703454B88162}"/>
          </ac:cxnSpMkLst>
        </pc:cxnChg>
        <pc:cxnChg chg="add mod">
          <ac:chgData name="Binita Gupta (binitag)" userId="2e1667b5-636b-4c95-a3b3-a8a0dc9f68da" providerId="ADAL" clId="{3DBABFBF-4607-BE4F-BEF9-5BAFB9ED4A26}" dt="2024-01-08T01:29:50.337" v="4191"/>
          <ac:cxnSpMkLst>
            <pc:docMk/>
            <pc:sldMk cId="2595449661" sldId="297"/>
            <ac:cxnSpMk id="15" creationId="{128FFE37-CA0F-301B-C2A8-BE16E6E95BDF}"/>
          </ac:cxnSpMkLst>
        </pc:cxnChg>
        <pc:cxnChg chg="add mod">
          <ac:chgData name="Binita Gupta (binitag)" userId="2e1667b5-636b-4c95-a3b3-a8a0dc9f68da" providerId="ADAL" clId="{3DBABFBF-4607-BE4F-BEF9-5BAFB9ED4A26}" dt="2024-01-08T01:29:50.337" v="4191"/>
          <ac:cxnSpMkLst>
            <pc:docMk/>
            <pc:sldMk cId="2595449661" sldId="297"/>
            <ac:cxnSpMk id="17" creationId="{C6495054-973B-24EA-4F0F-FD10BD9BDA8B}"/>
          </ac:cxnSpMkLst>
        </pc:cxnChg>
        <pc:cxnChg chg="add mod">
          <ac:chgData name="Binita Gupta (binitag)" userId="2e1667b5-636b-4c95-a3b3-a8a0dc9f68da" providerId="ADAL" clId="{3DBABFBF-4607-BE4F-BEF9-5BAFB9ED4A26}" dt="2024-01-08T01:29:50.337" v="4191"/>
          <ac:cxnSpMkLst>
            <pc:docMk/>
            <pc:sldMk cId="2595449661" sldId="297"/>
            <ac:cxnSpMk id="20" creationId="{90B40CE3-AEB5-20EC-5A37-FBB42171D324}"/>
          </ac:cxnSpMkLst>
        </pc:cxnChg>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pChg chg="mod">
          <ac:chgData name="Binita Gupta (binitag)" userId="2e1667b5-636b-4c95-a3b3-a8a0dc9f68da" providerId="ADAL" clId="{3DBABFBF-4607-BE4F-BEF9-5BAFB9ED4A26}" dt="2024-01-08T01:31:08.343" v="4209" actId="20577"/>
          <ac:spMkLst>
            <pc:docMk/>
            <pc:sldMk cId="1626268274" sldId="299"/>
            <ac:spMk id="2" creationId="{7C4B9642-5A87-B385-96EB-9CD0B226C49B}"/>
          </ac:spMkLst>
        </pc:spChg>
        <pc:spChg chg="del mod">
          <ac:chgData name="Binita Gupta (binitag)" userId="2e1667b5-636b-4c95-a3b3-a8a0dc9f68da" providerId="ADAL" clId="{3DBABFBF-4607-BE4F-BEF9-5BAFB9ED4A26}" dt="2024-01-08T01:31:11.232" v="4210" actId="478"/>
          <ac:spMkLst>
            <pc:docMk/>
            <pc:sldMk cId="1626268274" sldId="299"/>
            <ac:spMk id="3" creationId="{306EF2BC-1C1F-69D2-C9C5-D73E9B918B1D}"/>
          </ac:spMkLst>
        </pc:spChg>
        <pc:spChg chg="add del mod">
          <ac:chgData name="Binita Gupta (binitag)" userId="2e1667b5-636b-4c95-a3b3-a8a0dc9f68da" providerId="ADAL" clId="{3DBABFBF-4607-BE4F-BEF9-5BAFB9ED4A26}" dt="2024-01-08T01:31:13.419" v="4211" actId="478"/>
          <ac:spMkLst>
            <pc:docMk/>
            <pc:sldMk cId="1626268274" sldId="299"/>
            <ac:spMk id="8" creationId="{7201FC37-C8A5-7FE5-E10C-1018A6536D09}"/>
          </ac:spMkLst>
        </pc:spChg>
      </pc:sldChg>
      <pc:sldChg chg="modSp add mod">
        <pc:chgData name="Binita Gupta (binitag)" userId="2e1667b5-636b-4c95-a3b3-a8a0dc9f68da" providerId="ADAL" clId="{3DBABFBF-4607-BE4F-BEF9-5BAFB9ED4A26}" dt="2024-01-13T01:37:36.755" v="14422" actId="1076"/>
        <pc:sldMkLst>
          <pc:docMk/>
          <pc:sldMk cId="69757405" sldId="300"/>
        </pc:sldMkLst>
        <pc:spChg chg="mod">
          <ac:chgData name="Binita Gupta (binitag)" userId="2e1667b5-636b-4c95-a3b3-a8a0dc9f68da" providerId="ADAL" clId="{3DBABFBF-4607-BE4F-BEF9-5BAFB9ED4A26}" dt="2024-01-13T01:37:36.755" v="14422" actId="1076"/>
          <ac:spMkLst>
            <pc:docMk/>
            <pc:sldMk cId="69757405" sldId="300"/>
            <ac:spMk id="2" creationId="{00000000-0000-0000-0000-000000000000}"/>
          </ac:spMkLst>
        </pc:spChg>
        <pc:spChg chg="mod">
          <ac:chgData name="Binita Gupta (binitag)" userId="2e1667b5-636b-4c95-a3b3-a8a0dc9f68da" providerId="ADAL" clId="{3DBABFBF-4607-BE4F-BEF9-5BAFB9ED4A26}" dt="2024-01-13T01:22:39.511" v="14366" actId="14100"/>
          <ac:spMkLst>
            <pc:docMk/>
            <pc:sldMk cId="69757405" sldId="300"/>
            <ac:spMk id="11265" creationId="{00000000-0000-0000-0000-000000000000}"/>
          </ac:spMkLst>
        </pc:spChg>
      </pc:sldChg>
      <pc:sldChg chg="modSp add mod modNotesTx">
        <pc:chgData name="Binita Gupta (binitag)" userId="2e1667b5-636b-4c95-a3b3-a8a0dc9f68da" providerId="ADAL" clId="{3DBABFBF-4607-BE4F-BEF9-5BAFB9ED4A26}" dt="2024-01-16T04:44:44.410" v="17407" actId="20577"/>
        <pc:sldMkLst>
          <pc:docMk/>
          <pc:sldMk cId="2283623507" sldId="301"/>
        </pc:sldMkLst>
        <pc:spChg chg="mod">
          <ac:chgData name="Binita Gupta (binitag)" userId="2e1667b5-636b-4c95-a3b3-a8a0dc9f68da" providerId="ADAL" clId="{3DBABFBF-4607-BE4F-BEF9-5BAFB9ED4A26}" dt="2024-01-08T04:59:57.262" v="4759" actId="20577"/>
          <ac:spMkLst>
            <pc:docMk/>
            <pc:sldMk cId="2283623507" sldId="301"/>
            <ac:spMk id="2" creationId="{CF5A1B59-B685-9502-4106-F8586EFB424C}"/>
          </ac:spMkLst>
        </pc:spChg>
        <pc:spChg chg="mod">
          <ac:chgData name="Binita Gupta (binitag)" userId="2e1667b5-636b-4c95-a3b3-a8a0dc9f68da" providerId="ADAL" clId="{3DBABFBF-4607-BE4F-BEF9-5BAFB9ED4A26}" dt="2024-01-12T08:24:25.408" v="12980" actId="20577"/>
          <ac:spMkLst>
            <pc:docMk/>
            <pc:sldMk cId="2283623507" sldId="301"/>
            <ac:spMk id="3" creationId="{682CEAD6-F7CE-6FA1-7183-BB90DF397025}"/>
          </ac:spMkLst>
        </pc:spChg>
      </pc:sldChg>
      <pc:sldChg chg="modSp add mod">
        <pc:chgData name="Binita Gupta (binitag)" userId="2e1667b5-636b-4c95-a3b3-a8a0dc9f68da" providerId="ADAL" clId="{3DBABFBF-4607-BE4F-BEF9-5BAFB9ED4A26}" dt="2024-01-13T06:05:32.336" v="15190" actId="20577"/>
        <pc:sldMkLst>
          <pc:docMk/>
          <pc:sldMk cId="3641143389" sldId="302"/>
        </pc:sldMkLst>
        <pc:spChg chg="mod">
          <ac:chgData name="Binita Gupta (binitag)" userId="2e1667b5-636b-4c95-a3b3-a8a0dc9f68da" providerId="ADAL" clId="{3DBABFBF-4607-BE4F-BEF9-5BAFB9ED4A26}" dt="2024-01-13T06:05:32.336" v="15190" actId="20577"/>
          <ac:spMkLst>
            <pc:docMk/>
            <pc:sldMk cId="3641143389" sldId="302"/>
            <ac:spMk id="2" creationId="{CF5A1B59-B685-9502-4106-F8586EFB424C}"/>
          </ac:spMkLst>
        </pc:spChg>
        <pc:spChg chg="mod">
          <ac:chgData name="Binita Gupta (binitag)" userId="2e1667b5-636b-4c95-a3b3-a8a0dc9f68da" providerId="ADAL" clId="{3DBABFBF-4607-BE4F-BEF9-5BAFB9ED4A26}" dt="2024-01-13T01:24:01.388" v="14380" actId="20577"/>
          <ac:spMkLst>
            <pc:docMk/>
            <pc:sldMk cId="3641143389" sldId="302"/>
            <ac:spMk id="3" creationId="{682CEAD6-F7CE-6FA1-7183-BB90DF397025}"/>
          </ac:spMkLst>
        </pc:spChg>
      </pc:sldChg>
      <pc:sldChg chg="modSp add mod modNotesTx">
        <pc:chgData name="Binita Gupta (binitag)" userId="2e1667b5-636b-4c95-a3b3-a8a0dc9f68da" providerId="ADAL" clId="{3DBABFBF-4607-BE4F-BEF9-5BAFB9ED4A26}" dt="2024-01-16T04:45:29.265" v="17450" actId="20577"/>
        <pc:sldMkLst>
          <pc:docMk/>
          <pc:sldMk cId="3989689201" sldId="303"/>
        </pc:sldMkLst>
        <pc:spChg chg="mod">
          <ac:chgData name="Binita Gupta (binitag)" userId="2e1667b5-636b-4c95-a3b3-a8a0dc9f68da" providerId="ADAL" clId="{3DBABFBF-4607-BE4F-BEF9-5BAFB9ED4A26}" dt="2024-01-12T16:12:19.257" v="13428" actId="20577"/>
          <ac:spMkLst>
            <pc:docMk/>
            <pc:sldMk cId="3989689201" sldId="303"/>
            <ac:spMk id="2" creationId="{CF5A1B59-B685-9502-4106-F8586EFB424C}"/>
          </ac:spMkLst>
        </pc:spChg>
        <pc:spChg chg="mod">
          <ac:chgData name="Binita Gupta (binitag)" userId="2e1667b5-636b-4c95-a3b3-a8a0dc9f68da" providerId="ADAL" clId="{3DBABFBF-4607-BE4F-BEF9-5BAFB9ED4A26}" dt="2024-01-10T18:05:00.097" v="8226" actId="20577"/>
          <ac:spMkLst>
            <pc:docMk/>
            <pc:sldMk cId="3989689201" sldId="303"/>
            <ac:spMk id="3" creationId="{682CEAD6-F7CE-6FA1-7183-BB90DF397025}"/>
          </ac:spMkLst>
        </pc:spChg>
      </pc:sldChg>
      <pc:sldChg chg="modSp add mod">
        <pc:chgData name="Binita Gupta (binitag)" userId="2e1667b5-636b-4c95-a3b3-a8a0dc9f68da" providerId="ADAL" clId="{3DBABFBF-4607-BE4F-BEF9-5BAFB9ED4A26}" dt="2024-01-13T06:06:15.308" v="15198" actId="20577"/>
        <pc:sldMkLst>
          <pc:docMk/>
          <pc:sldMk cId="3112040221" sldId="304"/>
        </pc:sldMkLst>
        <pc:spChg chg="mod">
          <ac:chgData name="Binita Gupta (binitag)" userId="2e1667b5-636b-4c95-a3b3-a8a0dc9f68da" providerId="ADAL" clId="{3DBABFBF-4607-BE4F-BEF9-5BAFB9ED4A26}" dt="2024-01-12T16:12:23.735" v="13430" actId="20577"/>
          <ac:spMkLst>
            <pc:docMk/>
            <pc:sldMk cId="3112040221" sldId="304"/>
            <ac:spMk id="2" creationId="{CF5A1B59-B685-9502-4106-F8586EFB424C}"/>
          </ac:spMkLst>
        </pc:spChg>
        <pc:spChg chg="mod">
          <ac:chgData name="Binita Gupta (binitag)" userId="2e1667b5-636b-4c95-a3b3-a8a0dc9f68da" providerId="ADAL" clId="{3DBABFBF-4607-BE4F-BEF9-5BAFB9ED4A26}" dt="2024-01-13T06:06:15.308" v="15198" actId="20577"/>
          <ac:spMkLst>
            <pc:docMk/>
            <pc:sldMk cId="3112040221" sldId="304"/>
            <ac:spMk id="3" creationId="{682CEAD6-F7CE-6FA1-7183-BB90DF397025}"/>
          </ac:spMkLst>
        </pc:spChg>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pChg chg="mod">
          <ac:chgData name="Binita Gupta (binitag)" userId="2e1667b5-636b-4c95-a3b3-a8a0dc9f68da" providerId="ADAL" clId="{3DBABFBF-4607-BE4F-BEF9-5BAFB9ED4A26}" dt="2024-01-13T00:42:36.744" v="13685" actId="20577"/>
          <ac:spMkLst>
            <pc:docMk/>
            <pc:sldMk cId="4135912332" sldId="305"/>
            <ac:spMk id="4097" creationId="{00000000-0000-0000-0000-000000000000}"/>
          </ac:spMkLst>
        </pc:spChg>
        <pc:spChg chg="mod">
          <ac:chgData name="Binita Gupta (binitag)" userId="2e1667b5-636b-4c95-a3b3-a8a0dc9f68da" providerId="ADAL" clId="{3DBABFBF-4607-BE4F-BEF9-5BAFB9ED4A26}" dt="2024-01-13T01:12:55.927" v="14250" actId="20577"/>
          <ac:spMkLst>
            <pc:docMk/>
            <pc:sldMk cId="4135912332" sldId="305"/>
            <ac:spMk id="4098" creationId="{00000000-0000-0000-0000-000000000000}"/>
          </ac:spMkLst>
        </pc:spChg>
        <pc:picChg chg="add del mod">
          <ac:chgData name="Binita Gupta (binitag)" userId="2e1667b5-636b-4c95-a3b3-a8a0dc9f68da" providerId="ADAL" clId="{3DBABFBF-4607-BE4F-BEF9-5BAFB9ED4A26}" dt="2024-01-12T02:07:43.021" v="11249" actId="478"/>
          <ac:picMkLst>
            <pc:docMk/>
            <pc:sldMk cId="4135912332" sldId="305"/>
            <ac:picMk id="2" creationId="{BCD4BD7A-C96E-E6EA-4BDA-9D914EC1EF62}"/>
          </ac:picMkLst>
        </pc:picChg>
        <pc:picChg chg="add mod">
          <ac:chgData name="Binita Gupta (binitag)" userId="2e1667b5-636b-4c95-a3b3-a8a0dc9f68da" providerId="ADAL" clId="{3DBABFBF-4607-BE4F-BEF9-5BAFB9ED4A26}" dt="2024-01-13T01:12:43.355" v="14249" actId="14100"/>
          <ac:picMkLst>
            <pc:docMk/>
            <pc:sldMk cId="4135912332" sldId="305"/>
            <ac:picMk id="3" creationId="{557A08F2-A4D9-50C5-0CE0-F571D479517C}"/>
          </ac:picMkLst>
        </pc:picChg>
      </pc:sldChg>
      <pc:sldChg chg="modSp add mod">
        <pc:chgData name="Binita Gupta (binitag)" userId="2e1667b5-636b-4c95-a3b3-a8a0dc9f68da" providerId="ADAL" clId="{3DBABFBF-4607-BE4F-BEF9-5BAFB9ED4A26}" dt="2024-01-13T01:29:00.499" v="14403" actId="20577"/>
        <pc:sldMkLst>
          <pc:docMk/>
          <pc:sldMk cId="2719389330" sldId="306"/>
        </pc:sldMkLst>
        <pc:spChg chg="mod">
          <ac:chgData name="Binita Gupta (binitag)" userId="2e1667b5-636b-4c95-a3b3-a8a0dc9f68da" providerId="ADAL" clId="{3DBABFBF-4607-BE4F-BEF9-5BAFB9ED4A26}" dt="2024-01-12T16:12:29.161" v="13432" actId="20577"/>
          <ac:spMkLst>
            <pc:docMk/>
            <pc:sldMk cId="2719389330" sldId="306"/>
            <ac:spMk id="2" creationId="{CF5A1B59-B685-9502-4106-F8586EFB424C}"/>
          </ac:spMkLst>
        </pc:spChg>
        <pc:spChg chg="mod">
          <ac:chgData name="Binita Gupta (binitag)" userId="2e1667b5-636b-4c95-a3b3-a8a0dc9f68da" providerId="ADAL" clId="{3DBABFBF-4607-BE4F-BEF9-5BAFB9ED4A26}" dt="2024-01-13T01:29:00.499" v="14403" actId="20577"/>
          <ac:spMkLst>
            <pc:docMk/>
            <pc:sldMk cId="2719389330" sldId="306"/>
            <ac:spMk id="3" creationId="{682CEAD6-F7CE-6FA1-7183-BB90DF397025}"/>
          </ac:spMkLst>
        </pc:spChg>
      </pc:sldChg>
      <pc:sldChg chg="modSp new del mod">
        <pc:chgData name="Binita Gupta (binitag)" userId="2e1667b5-636b-4c95-a3b3-a8a0dc9f68da" providerId="ADAL" clId="{3DBABFBF-4607-BE4F-BEF9-5BAFB9ED4A26}" dt="2024-01-12T06:36:31.559" v="11811" actId="2696"/>
        <pc:sldMkLst>
          <pc:docMk/>
          <pc:sldMk cId="539634488" sldId="307"/>
        </pc:sldMkLst>
        <pc:spChg chg="mod">
          <ac:chgData name="Binita Gupta (binitag)" userId="2e1667b5-636b-4c95-a3b3-a8a0dc9f68da" providerId="ADAL" clId="{3DBABFBF-4607-BE4F-BEF9-5BAFB9ED4A26}" dt="2024-01-12T06:35:43.968" v="11803" actId="404"/>
          <ac:spMkLst>
            <pc:docMk/>
            <pc:sldMk cId="539634488" sldId="307"/>
            <ac:spMk id="4" creationId="{96E65C8E-ADD1-7C4B-CA6B-5B1378117ACD}"/>
          </ac:spMkLst>
        </pc:spChg>
        <pc:spChg chg="mod">
          <ac:chgData name="Binita Gupta (binitag)" userId="2e1667b5-636b-4c95-a3b3-a8a0dc9f68da" providerId="ADAL" clId="{3DBABFBF-4607-BE4F-BEF9-5BAFB9ED4A26}" dt="2024-01-12T06:36:05.936" v="11806" actId="14100"/>
          <ac:spMkLst>
            <pc:docMk/>
            <pc:sldMk cId="539634488" sldId="307"/>
            <ac:spMk id="6" creationId="{0227865A-E5A2-7DD9-59C0-7A233B6B7F0B}"/>
          </ac:spMkLst>
        </pc:spChg>
      </pc:sldChg>
      <pc:sldChg chg="modSp add mod ord">
        <pc:chgData name="Binita Gupta (binitag)" userId="2e1667b5-636b-4c95-a3b3-a8a0dc9f68da" providerId="ADAL" clId="{3DBABFBF-4607-BE4F-BEF9-5BAFB9ED4A26}" dt="2024-01-13T06:05:25.244" v="15188" actId="20577"/>
        <pc:sldMkLst>
          <pc:docMk/>
          <pc:sldMk cId="3144404592" sldId="307"/>
        </pc:sldMkLst>
        <pc:spChg chg="mod">
          <ac:chgData name="Binita Gupta (binitag)" userId="2e1667b5-636b-4c95-a3b3-a8a0dc9f68da" providerId="ADAL" clId="{3DBABFBF-4607-BE4F-BEF9-5BAFB9ED4A26}" dt="2024-01-13T06:05:25.244" v="15188" actId="20577"/>
          <ac:spMkLst>
            <pc:docMk/>
            <pc:sldMk cId="3144404592" sldId="307"/>
            <ac:spMk id="2" creationId="{CF5A1B59-B685-9502-4106-F8586EFB424C}"/>
          </ac:spMkLst>
        </pc:spChg>
        <pc:spChg chg="mod">
          <ac:chgData name="Binita Gupta (binitag)" userId="2e1667b5-636b-4c95-a3b3-a8a0dc9f68da" providerId="ADAL" clId="{3DBABFBF-4607-BE4F-BEF9-5BAFB9ED4A26}" dt="2024-01-13T01:24:33.878" v="14388" actId="20577"/>
          <ac:spMkLst>
            <pc:docMk/>
            <pc:sldMk cId="3144404592" sldId="307"/>
            <ac:spMk id="3" creationId="{682CEAD6-F7CE-6FA1-7183-BB90DF397025}"/>
          </ac:spMkLst>
        </pc:spChg>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pChg chg="mod">
          <ac:chgData name="Binita Gupta (binitag)" userId="2e1667b5-636b-4c95-a3b3-a8a0dc9f68da" providerId="ADAL" clId="{3DBABFBF-4607-BE4F-BEF9-5BAFB9ED4A26}" dt="2024-01-13T00:40:22.952" v="13654" actId="20577"/>
          <ac:spMkLst>
            <pc:docMk/>
            <pc:sldMk cId="785965236" sldId="308"/>
            <ac:spMk id="2" creationId="{AED6DE89-326D-4552-650D-0FCC81ED042A}"/>
          </ac:spMkLst>
        </pc:spChg>
        <pc:spChg chg="del mod">
          <ac:chgData name="Binita Gupta (binitag)" userId="2e1667b5-636b-4c95-a3b3-a8a0dc9f68da" providerId="ADAL" clId="{3DBABFBF-4607-BE4F-BEF9-5BAFB9ED4A26}" dt="2024-01-13T00:40:25.824" v="13655" actId="478"/>
          <ac:spMkLst>
            <pc:docMk/>
            <pc:sldMk cId="785965236" sldId="308"/>
            <ac:spMk id="3" creationId="{1AB63B18-2A06-2BB3-5D4C-793997B9379C}"/>
          </ac:spMkLst>
        </pc:spChg>
        <pc:spChg chg="add del mod">
          <ac:chgData name="Binita Gupta (binitag)" userId="2e1667b5-636b-4c95-a3b3-a8a0dc9f68da" providerId="ADAL" clId="{3DBABFBF-4607-BE4F-BEF9-5BAFB9ED4A26}" dt="2024-01-13T00:40:27.562" v="13656" actId="478"/>
          <ac:spMkLst>
            <pc:docMk/>
            <pc:sldMk cId="785965236" sldId="308"/>
            <ac:spMk id="8" creationId="{52FB93B3-F7A0-DE1E-42E6-FACBC773A633}"/>
          </ac:spMkLst>
        </pc:spChg>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pChg chg="mod">
          <ac:chgData name="Binita Gupta (binitag)" userId="2e1667b5-636b-4c95-a3b3-a8a0dc9f68da" providerId="ADAL" clId="{3DBABFBF-4607-BE4F-BEF9-5BAFB9ED4A26}" dt="2024-01-12T21:30:28.495" v="13634" actId="20577"/>
          <ac:spMkLst>
            <pc:docMk/>
            <pc:sldMasterMk cId="0" sldId="2147483648"/>
            <ac:spMk id="10" creationId="{00000000-0000-0000-0000-000000000000}"/>
          </ac:spMkLst>
        </pc:spChg>
        <pc:spChg chg="mod">
          <ac:chgData name="Binita Gupta (binitag)" userId="2e1667b5-636b-4c95-a3b3-a8a0dc9f68da" providerId="ADAL" clId="{3DBABFBF-4607-BE4F-BEF9-5BAFB9ED4A26}" dt="2024-01-13T00:21:02.133" v="13639" actId="20577"/>
          <ac:spMkLst>
            <pc:docMk/>
            <pc:sldMasterMk cId="0" sldId="2147483648"/>
            <ac:spMk id="1028" creationId="{00000000-0000-0000-0000-000000000000}"/>
          </ac:spMkLst>
        </pc:spChg>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pChg chg="add del mod">
            <ac:chgData name="Binita Gupta (binitag)" userId="2e1667b5-636b-4c95-a3b3-a8a0dc9f68da" providerId="ADAL" clId="{3DBABFBF-4607-BE4F-BEF9-5BAFB9ED4A26}" dt="2024-01-12T21:29:14.750" v="13624"/>
            <ac:spMkLst>
              <pc:docMk/>
              <pc:sldMasterMk cId="0" sldId="2147483648"/>
              <pc:sldLayoutMk cId="0" sldId="2147483649"/>
              <ac:spMk id="7" creationId="{683FD3D9-5AA7-FA60-FB3A-3C30CD44D01F}"/>
            </ac:spMkLst>
          </pc:spChg>
          <pc:spChg chg="add del mod">
            <ac:chgData name="Binita Gupta (binitag)" userId="2e1667b5-636b-4c95-a3b3-a8a0dc9f68da" providerId="ADAL" clId="{3DBABFBF-4607-BE4F-BEF9-5BAFB9ED4A26}" dt="2024-01-12T21:30:22.762" v="13628"/>
            <ac:spMkLst>
              <pc:docMk/>
              <pc:sldMasterMk cId="0" sldId="2147483648"/>
              <pc:sldLayoutMk cId="0" sldId="2147483649"/>
              <ac:spMk id="8" creationId="{2341F133-E374-AD62-9B16-1658F44516FE}"/>
            </ac:spMkLst>
          </pc:spChg>
          <pc:spChg chg="add del mod">
            <ac:chgData name="Binita Gupta (binitag)" userId="2e1667b5-636b-4c95-a3b3-a8a0dc9f68da" providerId="ADAL" clId="{3DBABFBF-4607-BE4F-BEF9-5BAFB9ED4A26}" dt="2024-01-12T21:30:24.124" v="13630"/>
            <ac:spMkLst>
              <pc:docMk/>
              <pc:sldMasterMk cId="0" sldId="2147483648"/>
              <pc:sldLayoutMk cId="0" sldId="2147483649"/>
              <ac:spMk id="9" creationId="{38A7C5CB-7B40-82C0-9CF1-705074BA0F01}"/>
            </ac:spMkLst>
          </pc:spChg>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pChg chg="add mod">
          <ac:chgData name="Binita Gupta (binitag)" userId="2e1667b5-636b-4c95-a3b3-a8a0dc9f68da" providerId="ADAL" clId="{4696C2EA-7D09-4F49-BE53-08421C8742AB}" dt="2023-12-21T20:22:05.804" v="4711" actId="1076"/>
          <ac:spMkLst>
            <pc:docMk/>
            <pc:sldMk cId="0" sldId="256"/>
            <ac:spMk id="2" creationId="{F516EF11-E59F-4B47-98FD-2C7F1D976989}"/>
          </ac:spMkLst>
        </pc:spChg>
        <pc:spChg chg="del">
          <ac:chgData name="Binita Gupta (binitag)" userId="2e1667b5-636b-4c95-a3b3-a8a0dc9f68da" providerId="ADAL" clId="{4696C2EA-7D09-4F49-BE53-08421C8742AB}" dt="2023-12-21T20:21:04.165" v="4707" actId="478"/>
          <ac:spMkLst>
            <pc:docMk/>
            <pc:sldMk cId="0" sldId="256"/>
            <ac:spMk id="3076" creationId="{00000000-0000-0000-0000-000000000000}"/>
          </ac:spMkLst>
        </pc:spChg>
        <pc:graphicFrameChg chg="mod">
          <ac:chgData name="Binita Gupta (binitag)" userId="2e1667b5-636b-4c95-a3b3-a8a0dc9f68da" providerId="ADAL" clId="{4696C2EA-7D09-4F49-BE53-08421C8742AB}" dt="2023-12-21T20:22:13.780" v="471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696C2EA-7D09-4F49-BE53-08421C8742AB}" dt="2023-12-21T20:27:48.837" v="4794" actId="20577"/>
        <pc:sldMkLst>
          <pc:docMk/>
          <pc:sldMk cId="0" sldId="257"/>
        </pc:sldMkLst>
        <pc:spChg chg="mod">
          <ac:chgData name="Binita Gupta (binitag)" userId="2e1667b5-636b-4c95-a3b3-a8a0dc9f68da" providerId="ADAL" clId="{4696C2EA-7D09-4F49-BE53-08421C8742AB}" dt="2023-12-21T20:27:48.837" v="4794" actId="20577"/>
          <ac:spMkLst>
            <pc:docMk/>
            <pc:sldMk cId="0" sldId="257"/>
            <ac:spMk id="4098" creationId="{00000000-0000-0000-0000-000000000000}"/>
          </ac:spMkLst>
        </pc:spChg>
      </pc:sldChg>
      <pc:sldChg chg="modSp mod">
        <pc:chgData name="Binita Gupta (binitag)" userId="2e1667b5-636b-4c95-a3b3-a8a0dc9f68da" providerId="ADAL" clId="{4696C2EA-7D09-4F49-BE53-08421C8742AB}" dt="2023-12-21T20:57:21.083" v="5086" actId="404"/>
        <pc:sldMkLst>
          <pc:docMk/>
          <pc:sldMk cId="0" sldId="264"/>
        </pc:sldMkLst>
        <pc:spChg chg="mod">
          <ac:chgData name="Binita Gupta (binitag)" userId="2e1667b5-636b-4c95-a3b3-a8a0dc9f68da" providerId="ADAL" clId="{4696C2EA-7D09-4F49-BE53-08421C8742AB}" dt="2023-12-21T20:57:21.083" v="5086" actId="404"/>
          <ac:spMkLst>
            <pc:docMk/>
            <pc:sldMk cId="0" sldId="264"/>
            <ac:spMk id="2" creationId="{00000000-0000-0000-0000-000000000000}"/>
          </ac:spMkLst>
        </pc:spChg>
      </pc:sldChg>
      <pc:sldChg chg="modSp mod">
        <pc:chgData name="Binita Gupta (binitag)" userId="2e1667b5-636b-4c95-a3b3-a8a0dc9f68da" providerId="ADAL" clId="{4696C2EA-7D09-4F49-BE53-08421C8742AB}" dt="2023-12-21T20:30:26.332" v="4795" actId="114"/>
        <pc:sldMkLst>
          <pc:docMk/>
          <pc:sldMk cId="2953422198" sldId="266"/>
        </pc:sldMkLst>
        <pc:spChg chg="mod">
          <ac:chgData name="Binita Gupta (binitag)" userId="2e1667b5-636b-4c95-a3b3-a8a0dc9f68da" providerId="ADAL" clId="{4696C2EA-7D09-4F49-BE53-08421C8742AB}" dt="2023-12-21T20:30:26.332" v="4795" actId="114"/>
          <ac:spMkLst>
            <pc:docMk/>
            <pc:sldMk cId="2953422198" sldId="266"/>
            <ac:spMk id="4098" creationId="{00000000-0000-0000-0000-000000000000}"/>
          </ac:spMkLst>
        </pc:spChg>
      </pc:sldChg>
      <pc:sldChg chg="delSp modSp del mod">
        <pc:chgData name="Binita Gupta (binitag)" userId="2e1667b5-636b-4c95-a3b3-a8a0dc9f68da" providerId="ADAL" clId="{4696C2EA-7D09-4F49-BE53-08421C8742AB}" dt="2023-12-21T17:13:53.150" v="977" actId="2696"/>
        <pc:sldMkLst>
          <pc:docMk/>
          <pc:sldMk cId="1549314016" sldId="272"/>
        </pc:sldMkLst>
        <pc:spChg chg="del">
          <ac:chgData name="Binita Gupta (binitag)" userId="2e1667b5-636b-4c95-a3b3-a8a0dc9f68da" providerId="ADAL" clId="{4696C2EA-7D09-4F49-BE53-08421C8742AB}" dt="2023-12-20T18:52:43.500" v="110" actId="478"/>
          <ac:spMkLst>
            <pc:docMk/>
            <pc:sldMk cId="1549314016" sldId="272"/>
            <ac:spMk id="3" creationId="{96D7F6D7-BD2B-FF98-3A64-C13ADF2EF8D6}"/>
          </ac:spMkLst>
        </pc:spChg>
        <pc:spChg chg="mod">
          <ac:chgData name="Binita Gupta (binitag)" userId="2e1667b5-636b-4c95-a3b3-a8a0dc9f68da" providerId="ADAL" clId="{4696C2EA-7D09-4F49-BE53-08421C8742AB}" dt="2023-12-21T16:34:22.645" v="296" actId="27636"/>
          <ac:spMkLst>
            <pc:docMk/>
            <pc:sldMk cId="1549314016" sldId="272"/>
            <ac:spMk id="4098" creationId="{00000000-0000-0000-0000-000000000000}"/>
          </ac:spMkLst>
        </pc:spChg>
        <pc:picChg chg="mod">
          <ac:chgData name="Binita Gupta (binitag)" userId="2e1667b5-636b-4c95-a3b3-a8a0dc9f68da" providerId="ADAL" clId="{4696C2EA-7D09-4F49-BE53-08421C8742AB}" dt="2023-12-20T18:52:46.920" v="111" actId="1076"/>
          <ac:picMkLst>
            <pc:docMk/>
            <pc:sldMk cId="1549314016" sldId="272"/>
            <ac:picMk id="8" creationId="{F295C0F9-BE9C-AF16-088E-E4CE09BEA507}"/>
          </ac:picMkLst>
        </pc:picChg>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pChg chg="mod">
          <ac:chgData name="Binita Gupta (binitag)" userId="2e1667b5-636b-4c95-a3b3-a8a0dc9f68da" providerId="ADAL" clId="{4696C2EA-7D09-4F49-BE53-08421C8742AB}" dt="2023-12-21T20:47:52.461" v="4863" actId="14100"/>
          <ac:spMkLst>
            <pc:docMk/>
            <pc:sldMk cId="1075417426" sldId="276"/>
            <ac:spMk id="4098" creationId="{00000000-0000-0000-0000-000000000000}"/>
          </ac:spMkLst>
        </pc:spChg>
        <pc:picChg chg="add mod">
          <ac:chgData name="Binita Gupta (binitag)" userId="2e1667b5-636b-4c95-a3b3-a8a0dc9f68da" providerId="ADAL" clId="{4696C2EA-7D09-4F49-BE53-08421C8742AB}" dt="2023-12-21T17:29:28.367" v="1355" actId="1076"/>
          <ac:picMkLst>
            <pc:docMk/>
            <pc:sldMk cId="1075417426" sldId="276"/>
            <ac:picMk id="2" creationId="{6E839790-F94C-B5A3-C5A9-3337464A72B9}"/>
          </ac:picMkLst>
        </pc:picChg>
        <pc:picChg chg="del mod">
          <ac:chgData name="Binita Gupta (binitag)" userId="2e1667b5-636b-4c95-a3b3-a8a0dc9f68da" providerId="ADAL" clId="{4696C2EA-7D09-4F49-BE53-08421C8742AB}" dt="2023-12-21T17:29:05.644" v="1350" actId="478"/>
          <ac:picMkLst>
            <pc:docMk/>
            <pc:sldMk cId="1075417426" sldId="276"/>
            <ac:picMk id="4118" creationId="{2918DAD5-DF7C-538F-D05F-E49A2A93C900}"/>
          </ac:picMkLst>
        </pc:picChg>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pChg chg="mod">
          <ac:chgData name="Binita Gupta (binitag)" userId="2e1667b5-636b-4c95-a3b3-a8a0dc9f68da" providerId="ADAL" clId="{4696C2EA-7D09-4F49-BE53-08421C8742AB}" dt="2023-12-21T17:46:45.159" v="1847" actId="20577"/>
          <ac:spMkLst>
            <pc:docMk/>
            <pc:sldMk cId="1022481865" sldId="278"/>
            <ac:spMk id="4097" creationId="{00000000-0000-0000-0000-000000000000}"/>
          </ac:spMkLst>
        </pc:spChg>
        <pc:spChg chg="mod">
          <ac:chgData name="Binita Gupta (binitag)" userId="2e1667b5-636b-4c95-a3b3-a8a0dc9f68da" providerId="ADAL" clId="{4696C2EA-7D09-4F49-BE53-08421C8742AB}" dt="2023-12-21T20:51:09.891" v="4924" actId="20577"/>
          <ac:spMkLst>
            <pc:docMk/>
            <pc:sldMk cId="1022481865" sldId="278"/>
            <ac:spMk id="4098" creationId="{00000000-0000-0000-0000-000000000000}"/>
          </ac:spMkLst>
        </pc:spChg>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pChg chg="mod">
          <ac:chgData name="Binita Gupta (binitag)" userId="2e1667b5-636b-4c95-a3b3-a8a0dc9f68da" providerId="ADAL" clId="{4696C2EA-7D09-4F49-BE53-08421C8742AB}" dt="2023-12-21T17:32:48.914" v="1374" actId="26606"/>
          <ac:spMkLst>
            <pc:docMk/>
            <pc:sldMk cId="280654529" sldId="280"/>
            <ac:spMk id="2" creationId="{7500DC9F-1940-28C4-CFA6-DB7768DA3513}"/>
          </ac:spMkLst>
        </pc:spChg>
        <pc:spChg chg="mod ord">
          <ac:chgData name="Binita Gupta (binitag)" userId="2e1667b5-636b-4c95-a3b3-a8a0dc9f68da" providerId="ADAL" clId="{4696C2EA-7D09-4F49-BE53-08421C8742AB}" dt="2023-12-21T20:49:30.286" v="4893" actId="20577"/>
          <ac:spMkLst>
            <pc:docMk/>
            <pc:sldMk cId="280654529" sldId="280"/>
            <ac:spMk id="3" creationId="{63B353A2-7BF4-E7E3-2E40-A1A5D6C2CFCD}"/>
          </ac:spMkLst>
        </pc:spChg>
        <pc:spChg chg="mod ord">
          <ac:chgData name="Binita Gupta (binitag)" userId="2e1667b5-636b-4c95-a3b3-a8a0dc9f68da" providerId="ADAL" clId="{4696C2EA-7D09-4F49-BE53-08421C8742AB}" dt="2023-12-21T17:32:48.914" v="1374" actId="26606"/>
          <ac:spMkLst>
            <pc:docMk/>
            <pc:sldMk cId="280654529" sldId="280"/>
            <ac:spMk id="4" creationId="{AF078AB8-F174-2EC7-7911-40D39D57AF0D}"/>
          </ac:spMkLst>
        </pc:spChg>
        <pc:spChg chg="mod ord">
          <ac:chgData name="Binita Gupta (binitag)" userId="2e1667b5-636b-4c95-a3b3-a8a0dc9f68da" providerId="ADAL" clId="{4696C2EA-7D09-4F49-BE53-08421C8742AB}" dt="2023-12-21T17:32:48.914" v="1374" actId="26606"/>
          <ac:spMkLst>
            <pc:docMk/>
            <pc:sldMk cId="280654529" sldId="280"/>
            <ac:spMk id="5" creationId="{607150C4-AACD-A685-4031-75A30DA8B76F}"/>
          </ac:spMkLst>
        </pc:spChg>
        <pc:spChg chg="mod ord">
          <ac:chgData name="Binita Gupta (binitag)" userId="2e1667b5-636b-4c95-a3b3-a8a0dc9f68da" providerId="ADAL" clId="{4696C2EA-7D09-4F49-BE53-08421C8742AB}" dt="2023-12-21T17:32:48.914" v="1374" actId="26606"/>
          <ac:spMkLst>
            <pc:docMk/>
            <pc:sldMk cId="280654529" sldId="280"/>
            <ac:spMk id="6" creationId="{AEF742B5-9C53-6646-7045-F433C720EA3E}"/>
          </ac:spMkLst>
        </pc:spChg>
        <pc:spChg chg="add del mod">
          <ac:chgData name="Binita Gupta (binitag)" userId="2e1667b5-636b-4c95-a3b3-a8a0dc9f68da" providerId="ADAL" clId="{4696C2EA-7D09-4F49-BE53-08421C8742AB}" dt="2023-12-21T17:32:45.078" v="1370" actId="26606"/>
          <ac:spMkLst>
            <pc:docMk/>
            <pc:sldMk cId="280654529" sldId="280"/>
            <ac:spMk id="104" creationId="{73105E26-45A7-932E-FC85-A80EE2018AB6}"/>
          </ac:spMkLst>
        </pc:spChg>
        <pc:spChg chg="add del mod">
          <ac:chgData name="Binita Gupta (binitag)" userId="2e1667b5-636b-4c95-a3b3-a8a0dc9f68da" providerId="ADAL" clId="{4696C2EA-7D09-4F49-BE53-08421C8742AB}" dt="2023-12-21T17:32:45.078" v="1370" actId="26606"/>
          <ac:spMkLst>
            <pc:docMk/>
            <pc:sldMk cId="280654529" sldId="280"/>
            <ac:spMk id="105" creationId="{71D2F249-8EE7-880A-B141-0EA18DF7B8B4}"/>
          </ac:spMkLst>
        </pc:spChg>
        <pc:picChg chg="add del mod">
          <ac:chgData name="Binita Gupta (binitag)" userId="2e1667b5-636b-4c95-a3b3-a8a0dc9f68da" providerId="ADAL" clId="{4696C2EA-7D09-4F49-BE53-08421C8742AB}" dt="2023-12-21T17:32:24.819" v="1363" actId="478"/>
          <ac:picMkLst>
            <pc:docMk/>
            <pc:sldMk cId="280654529" sldId="280"/>
            <ac:picMk id="7" creationId="{C40A54DD-D32F-9235-CAC2-8EF4ADA5DF00}"/>
          </ac:picMkLst>
        </pc:picChg>
        <pc:picChg chg="add mod">
          <ac:chgData name="Binita Gupta (binitag)" userId="2e1667b5-636b-4c95-a3b3-a8a0dc9f68da" providerId="ADAL" clId="{4696C2EA-7D09-4F49-BE53-08421C8742AB}" dt="2023-12-21T20:49:24.829" v="4890" actId="1076"/>
          <ac:picMkLst>
            <pc:docMk/>
            <pc:sldMk cId="280654529" sldId="280"/>
            <ac:picMk id="8" creationId="{3F39BE17-1EB2-539E-ACEB-D14EE628A5F7}"/>
          </ac:picMkLst>
        </pc:picChg>
        <pc:picChg chg="del">
          <ac:chgData name="Binita Gupta (binitag)" userId="2e1667b5-636b-4c95-a3b3-a8a0dc9f68da" providerId="ADAL" clId="{4696C2EA-7D09-4F49-BE53-08421C8742AB}" dt="2023-12-21T17:30:39.674" v="1356" actId="478"/>
          <ac:picMkLst>
            <pc:docMk/>
            <pc:sldMk cId="280654529" sldId="280"/>
            <ac:picMk id="103" creationId="{8896E40C-1443-2318-1C98-976CABDD6BC1}"/>
          </ac:picMkLst>
        </pc:picChg>
      </pc:sldChg>
      <pc:sldChg chg="modSp mod">
        <pc:chgData name="Binita Gupta (binitag)" userId="2e1667b5-636b-4c95-a3b3-a8a0dc9f68da" providerId="ADAL" clId="{4696C2EA-7D09-4F49-BE53-08421C8742AB}" dt="2023-12-21T20:50:21.912" v="4909" actId="20577"/>
        <pc:sldMkLst>
          <pc:docMk/>
          <pc:sldMk cId="1899805933" sldId="282"/>
        </pc:sldMkLst>
        <pc:spChg chg="mod">
          <ac:chgData name="Binita Gupta (binitag)" userId="2e1667b5-636b-4c95-a3b3-a8a0dc9f68da" providerId="ADAL" clId="{4696C2EA-7D09-4F49-BE53-08421C8742AB}" dt="2023-12-21T20:24:41.385" v="4722" actId="21"/>
          <ac:spMkLst>
            <pc:docMk/>
            <pc:sldMk cId="1899805933" sldId="282"/>
            <ac:spMk id="4097" creationId="{00000000-0000-0000-0000-000000000000}"/>
          </ac:spMkLst>
        </pc:spChg>
        <pc:spChg chg="mod">
          <ac:chgData name="Binita Gupta (binitag)" userId="2e1667b5-636b-4c95-a3b3-a8a0dc9f68da" providerId="ADAL" clId="{4696C2EA-7D09-4F49-BE53-08421C8742AB}" dt="2023-12-21T20:50:21.912" v="4909" actId="20577"/>
          <ac:spMkLst>
            <pc:docMk/>
            <pc:sldMk cId="1899805933" sldId="282"/>
            <ac:spMk id="4098" creationId="{00000000-0000-0000-0000-000000000000}"/>
          </ac:spMkLst>
        </pc:spChg>
      </pc:sldChg>
      <pc:sldChg chg="modSp mod">
        <pc:chgData name="Binita Gupta (binitag)" userId="2e1667b5-636b-4c95-a3b3-a8a0dc9f68da" providerId="ADAL" clId="{4696C2EA-7D09-4F49-BE53-08421C8742AB}" dt="2023-12-21T20:53:22.102" v="4955" actId="20577"/>
        <pc:sldMkLst>
          <pc:docMk/>
          <pc:sldMk cId="1300546902" sldId="283"/>
        </pc:sldMkLst>
        <pc:spChg chg="mod">
          <ac:chgData name="Binita Gupta (binitag)" userId="2e1667b5-636b-4c95-a3b3-a8a0dc9f68da" providerId="ADAL" clId="{4696C2EA-7D09-4F49-BE53-08421C8742AB}" dt="2023-12-21T17:58:39.053" v="2383" actId="20577"/>
          <ac:spMkLst>
            <pc:docMk/>
            <pc:sldMk cId="1300546902" sldId="283"/>
            <ac:spMk id="4097" creationId="{00000000-0000-0000-0000-000000000000}"/>
          </ac:spMkLst>
        </pc:spChg>
        <pc:spChg chg="mod">
          <ac:chgData name="Binita Gupta (binitag)" userId="2e1667b5-636b-4c95-a3b3-a8a0dc9f68da" providerId="ADAL" clId="{4696C2EA-7D09-4F49-BE53-08421C8742AB}" dt="2023-12-21T20:53:22.102" v="4955" actId="20577"/>
          <ac:spMkLst>
            <pc:docMk/>
            <pc:sldMk cId="1300546902" sldId="283"/>
            <ac:spMk id="4098" creationId="{00000000-0000-0000-0000-000000000000}"/>
          </ac:spMkLst>
        </pc:spChg>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pChg chg="mod">
          <ac:chgData name="Binita Gupta (binitag)" userId="2e1667b5-636b-4c95-a3b3-a8a0dc9f68da" providerId="ADAL" clId="{4696C2EA-7D09-4F49-BE53-08421C8742AB}" dt="2023-12-21T20:56:53.277" v="5085" actId="20577"/>
          <ac:spMkLst>
            <pc:docMk/>
            <pc:sldMk cId="3160937320" sldId="287"/>
            <ac:spMk id="2" creationId="{00000000-0000-0000-0000-000000000000}"/>
          </ac:spMkLst>
        </pc:spChg>
        <pc:spChg chg="mod">
          <ac:chgData name="Binita Gupta (binitag)" userId="2e1667b5-636b-4c95-a3b3-a8a0dc9f68da" providerId="ADAL" clId="{4696C2EA-7D09-4F49-BE53-08421C8742AB}" dt="2023-12-21T18:28:33.058" v="3306" actId="20577"/>
          <ac:spMkLst>
            <pc:docMk/>
            <pc:sldMk cId="3160937320" sldId="287"/>
            <ac:spMk id="11265" creationId="{00000000-0000-0000-0000-000000000000}"/>
          </ac:spMkLst>
        </pc:spChg>
      </pc:sldChg>
      <pc:sldChg chg="addSp delSp modSp add mod ord">
        <pc:chgData name="Binita Gupta (binitag)" userId="2e1667b5-636b-4c95-a3b3-a8a0dc9f68da" providerId="ADAL" clId="{4696C2EA-7D09-4F49-BE53-08421C8742AB}" dt="2023-12-21T20:38:18.109" v="4815" actId="20577"/>
        <pc:sldMkLst>
          <pc:docMk/>
          <pc:sldMk cId="184415321" sldId="288"/>
        </pc:sldMkLst>
        <pc:spChg chg="add del mod">
          <ac:chgData name="Binita Gupta (binitag)" userId="2e1667b5-636b-4c95-a3b3-a8a0dc9f68da" providerId="ADAL" clId="{4696C2EA-7D09-4F49-BE53-08421C8742AB}" dt="2023-12-21T16:46:18.491" v="312"/>
          <ac:spMkLst>
            <pc:docMk/>
            <pc:sldMk cId="184415321" sldId="288"/>
            <ac:spMk id="3" creationId="{B594CB60-22B7-5BDE-1DF8-1E06FB652142}"/>
          </ac:spMkLst>
        </pc:spChg>
        <pc:spChg chg="add del mod">
          <ac:chgData name="Binita Gupta (binitag)" userId="2e1667b5-636b-4c95-a3b3-a8a0dc9f68da" providerId="ADAL" clId="{4696C2EA-7D09-4F49-BE53-08421C8742AB}" dt="2023-12-21T16:46:18.491" v="312"/>
          <ac:spMkLst>
            <pc:docMk/>
            <pc:sldMk cId="184415321" sldId="288"/>
            <ac:spMk id="7" creationId="{1F8BD0C3-D6A9-F0A0-0953-EE2DC09DECE3}"/>
          </ac:spMkLst>
        </pc:spChg>
        <pc:spChg chg="add del mod">
          <ac:chgData name="Binita Gupta (binitag)" userId="2e1667b5-636b-4c95-a3b3-a8a0dc9f68da" providerId="ADAL" clId="{4696C2EA-7D09-4F49-BE53-08421C8742AB}" dt="2023-12-21T16:46:18.491" v="312"/>
          <ac:spMkLst>
            <pc:docMk/>
            <pc:sldMk cId="184415321" sldId="288"/>
            <ac:spMk id="9" creationId="{DC108612-8A09-5240-C0B2-86079DA8A004}"/>
          </ac:spMkLst>
        </pc:spChg>
        <pc:spChg chg="add del mod">
          <ac:chgData name="Binita Gupta (binitag)" userId="2e1667b5-636b-4c95-a3b3-a8a0dc9f68da" providerId="ADAL" clId="{4696C2EA-7D09-4F49-BE53-08421C8742AB}" dt="2023-12-21T16:46:18.491" v="312"/>
          <ac:spMkLst>
            <pc:docMk/>
            <pc:sldMk cId="184415321" sldId="288"/>
            <ac:spMk id="10" creationId="{D44EB6D8-E91D-27E7-2AFB-0F4A857FD21B}"/>
          </ac:spMkLst>
        </pc:spChg>
        <pc:spChg chg="add del mod">
          <ac:chgData name="Binita Gupta (binitag)" userId="2e1667b5-636b-4c95-a3b3-a8a0dc9f68da" providerId="ADAL" clId="{4696C2EA-7D09-4F49-BE53-08421C8742AB}" dt="2023-12-21T16:46:18.491" v="312"/>
          <ac:spMkLst>
            <pc:docMk/>
            <pc:sldMk cId="184415321" sldId="288"/>
            <ac:spMk id="11" creationId="{9CF6FBC6-0E8A-C40A-BBAA-A56C59BB70AA}"/>
          </ac:spMkLst>
        </pc:spChg>
        <pc:spChg chg="add del mod">
          <ac:chgData name="Binita Gupta (binitag)" userId="2e1667b5-636b-4c95-a3b3-a8a0dc9f68da" providerId="ADAL" clId="{4696C2EA-7D09-4F49-BE53-08421C8742AB}" dt="2023-12-21T16:46:18.491" v="312"/>
          <ac:spMkLst>
            <pc:docMk/>
            <pc:sldMk cId="184415321" sldId="288"/>
            <ac:spMk id="12" creationId="{B6F5B8B1-29C2-6731-8709-81997BFCB7E3}"/>
          </ac:spMkLst>
        </pc:spChg>
        <pc:spChg chg="add del mod">
          <ac:chgData name="Binita Gupta (binitag)" userId="2e1667b5-636b-4c95-a3b3-a8a0dc9f68da" providerId="ADAL" clId="{4696C2EA-7D09-4F49-BE53-08421C8742AB}" dt="2023-12-21T16:46:18.491" v="312"/>
          <ac:spMkLst>
            <pc:docMk/>
            <pc:sldMk cId="184415321" sldId="288"/>
            <ac:spMk id="13" creationId="{0EEF0970-6AA7-8641-7046-8208EAEA9DDA}"/>
          </ac:spMkLst>
        </pc:spChg>
        <pc:spChg chg="add del mod">
          <ac:chgData name="Binita Gupta (binitag)" userId="2e1667b5-636b-4c95-a3b3-a8a0dc9f68da" providerId="ADAL" clId="{4696C2EA-7D09-4F49-BE53-08421C8742AB}" dt="2023-12-21T16:46:18.491" v="312"/>
          <ac:spMkLst>
            <pc:docMk/>
            <pc:sldMk cId="184415321" sldId="288"/>
            <ac:spMk id="14" creationId="{D24D607C-B8C6-146F-945B-497EFD0C640A}"/>
          </ac:spMkLst>
        </pc:spChg>
        <pc:spChg chg="add del mod">
          <ac:chgData name="Binita Gupta (binitag)" userId="2e1667b5-636b-4c95-a3b3-a8a0dc9f68da" providerId="ADAL" clId="{4696C2EA-7D09-4F49-BE53-08421C8742AB}" dt="2023-12-21T16:46:18.491" v="312"/>
          <ac:spMkLst>
            <pc:docMk/>
            <pc:sldMk cId="184415321" sldId="288"/>
            <ac:spMk id="15" creationId="{E06E15C9-3105-BD29-18E4-603507C2F887}"/>
          </ac:spMkLst>
        </pc:spChg>
        <pc:spChg chg="add del mod">
          <ac:chgData name="Binita Gupta (binitag)" userId="2e1667b5-636b-4c95-a3b3-a8a0dc9f68da" providerId="ADAL" clId="{4696C2EA-7D09-4F49-BE53-08421C8742AB}" dt="2023-12-21T16:46:18.491" v="312"/>
          <ac:spMkLst>
            <pc:docMk/>
            <pc:sldMk cId="184415321" sldId="288"/>
            <ac:spMk id="16" creationId="{78F6E665-8B31-BFB2-14CD-A30279467C61}"/>
          </ac:spMkLst>
        </pc:spChg>
        <pc:spChg chg="add del mod">
          <ac:chgData name="Binita Gupta (binitag)" userId="2e1667b5-636b-4c95-a3b3-a8a0dc9f68da" providerId="ADAL" clId="{4696C2EA-7D09-4F49-BE53-08421C8742AB}" dt="2023-12-21T16:46:18.491" v="312"/>
          <ac:spMkLst>
            <pc:docMk/>
            <pc:sldMk cId="184415321" sldId="288"/>
            <ac:spMk id="17" creationId="{E49AC283-EF70-4ACA-862E-59111A3AB80F}"/>
          </ac:spMkLst>
        </pc:spChg>
        <pc:spChg chg="add del mod">
          <ac:chgData name="Binita Gupta (binitag)" userId="2e1667b5-636b-4c95-a3b3-a8a0dc9f68da" providerId="ADAL" clId="{4696C2EA-7D09-4F49-BE53-08421C8742AB}" dt="2023-12-21T16:46:18.491" v="312"/>
          <ac:spMkLst>
            <pc:docMk/>
            <pc:sldMk cId="184415321" sldId="288"/>
            <ac:spMk id="18" creationId="{089339CF-0A33-0FEF-EE9C-959FD3410466}"/>
          </ac:spMkLst>
        </pc:spChg>
        <pc:spChg chg="add del mod">
          <ac:chgData name="Binita Gupta (binitag)" userId="2e1667b5-636b-4c95-a3b3-a8a0dc9f68da" providerId="ADAL" clId="{4696C2EA-7D09-4F49-BE53-08421C8742AB}" dt="2023-12-21T16:46:18.491" v="312"/>
          <ac:spMkLst>
            <pc:docMk/>
            <pc:sldMk cId="184415321" sldId="288"/>
            <ac:spMk id="25" creationId="{4969B41D-EF83-404B-620E-A80C40C5A4AE}"/>
          </ac:spMkLst>
        </pc:spChg>
        <pc:spChg chg="add del mod">
          <ac:chgData name="Binita Gupta (binitag)" userId="2e1667b5-636b-4c95-a3b3-a8a0dc9f68da" providerId="ADAL" clId="{4696C2EA-7D09-4F49-BE53-08421C8742AB}" dt="2023-12-21T16:46:18.491" v="312"/>
          <ac:spMkLst>
            <pc:docMk/>
            <pc:sldMk cId="184415321" sldId="288"/>
            <ac:spMk id="26" creationId="{9BECBFB3-5899-FA4A-7A49-CC4BA49CDF9D}"/>
          </ac:spMkLst>
        </pc:spChg>
        <pc:spChg chg="mod">
          <ac:chgData name="Binita Gupta (binitag)" userId="2e1667b5-636b-4c95-a3b3-a8a0dc9f68da" providerId="ADAL" clId="{4696C2EA-7D09-4F49-BE53-08421C8742AB}" dt="2023-12-21T16:57:19.814" v="715" actId="20577"/>
          <ac:spMkLst>
            <pc:docMk/>
            <pc:sldMk cId="184415321" sldId="288"/>
            <ac:spMk id="4097" creationId="{00000000-0000-0000-0000-000000000000}"/>
          </ac:spMkLst>
        </pc:spChg>
        <pc:spChg chg="mod">
          <ac:chgData name="Binita Gupta (binitag)" userId="2e1667b5-636b-4c95-a3b3-a8a0dc9f68da" providerId="ADAL" clId="{4696C2EA-7D09-4F49-BE53-08421C8742AB}" dt="2023-12-21T20:38:18.109" v="4815" actId="20577"/>
          <ac:spMkLst>
            <pc:docMk/>
            <pc:sldMk cId="184415321" sldId="288"/>
            <ac:spMk id="4098" creationId="{00000000-0000-0000-0000-000000000000}"/>
          </ac:spMkLst>
        </pc:spChg>
        <pc:picChg chg="add del mod">
          <ac:chgData name="Binita Gupta (binitag)" userId="2e1667b5-636b-4c95-a3b3-a8a0dc9f68da" providerId="ADAL" clId="{4696C2EA-7D09-4F49-BE53-08421C8742AB}" dt="2023-12-21T16:46:02.065" v="309" actId="478"/>
          <ac:picMkLst>
            <pc:docMk/>
            <pc:sldMk cId="184415321" sldId="288"/>
            <ac:picMk id="2" creationId="{DF1B2C40-EFB6-9BDA-1318-8F2D76C86627}"/>
          </ac:picMkLst>
        </pc:picChg>
        <pc:picChg chg="del">
          <ac:chgData name="Binita Gupta (binitag)" userId="2e1667b5-636b-4c95-a3b3-a8a0dc9f68da" providerId="ADAL" clId="{4696C2EA-7D09-4F49-BE53-08421C8742AB}" dt="2023-12-21T16:42:56.846" v="298" actId="478"/>
          <ac:picMkLst>
            <pc:docMk/>
            <pc:sldMk cId="184415321" sldId="288"/>
            <ac:picMk id="8" creationId="{F295C0F9-BE9C-AF16-088E-E4CE09BEA507}"/>
          </ac:picMkLst>
        </pc:picChg>
        <pc:picChg chg="add del mod">
          <ac:chgData name="Binita Gupta (binitag)" userId="2e1667b5-636b-4c95-a3b3-a8a0dc9f68da" providerId="ADAL" clId="{4696C2EA-7D09-4F49-BE53-08421C8742AB}" dt="2023-12-21T16:47:05.131" v="317" actId="478"/>
          <ac:picMkLst>
            <pc:docMk/>
            <pc:sldMk cId="184415321" sldId="288"/>
            <ac:picMk id="27" creationId="{31CB5C6E-83EC-4A18-8A13-49BE9046D8A3}"/>
          </ac:picMkLst>
        </pc:picChg>
        <pc:picChg chg="add del mod">
          <ac:chgData name="Binita Gupta (binitag)" userId="2e1667b5-636b-4c95-a3b3-a8a0dc9f68da" providerId="ADAL" clId="{4696C2EA-7D09-4F49-BE53-08421C8742AB}" dt="2023-12-21T17:05:41.551" v="764" actId="478"/>
          <ac:picMkLst>
            <pc:docMk/>
            <pc:sldMk cId="184415321" sldId="288"/>
            <ac:picMk id="28" creationId="{D89F10A3-32F2-FEB3-CFAC-AFEC428434CD}"/>
          </ac:picMkLst>
        </pc:picChg>
        <pc:picChg chg="add mod">
          <ac:chgData name="Binita Gupta (binitag)" userId="2e1667b5-636b-4c95-a3b3-a8a0dc9f68da" providerId="ADAL" clId="{4696C2EA-7D09-4F49-BE53-08421C8742AB}" dt="2023-12-21T17:09:12.211" v="899" actId="1076"/>
          <ac:picMkLst>
            <pc:docMk/>
            <pc:sldMk cId="184415321" sldId="288"/>
            <ac:picMk id="29" creationId="{1267B7C6-CEA1-E119-BF45-96D679C6C98F}"/>
          </ac:picMkLst>
        </pc:picChg>
        <pc:cxnChg chg="add del mod">
          <ac:chgData name="Binita Gupta (binitag)" userId="2e1667b5-636b-4c95-a3b3-a8a0dc9f68da" providerId="ADAL" clId="{4696C2EA-7D09-4F49-BE53-08421C8742AB}" dt="2023-12-21T16:46:18.491" v="312"/>
          <ac:cxnSpMkLst>
            <pc:docMk/>
            <pc:sldMk cId="184415321" sldId="288"/>
            <ac:cxnSpMk id="19" creationId="{677B8F9E-EAEE-BEB8-6FD2-E62376F8D165}"/>
          </ac:cxnSpMkLst>
        </pc:cxnChg>
        <pc:cxnChg chg="add del mod">
          <ac:chgData name="Binita Gupta (binitag)" userId="2e1667b5-636b-4c95-a3b3-a8a0dc9f68da" providerId="ADAL" clId="{4696C2EA-7D09-4F49-BE53-08421C8742AB}" dt="2023-12-21T16:46:18.491" v="312"/>
          <ac:cxnSpMkLst>
            <pc:docMk/>
            <pc:sldMk cId="184415321" sldId="288"/>
            <ac:cxnSpMk id="20" creationId="{C1142C4E-E2EB-8D0B-05C6-F38D6A5D2144}"/>
          </ac:cxnSpMkLst>
        </pc:cxnChg>
        <pc:cxnChg chg="add del mod">
          <ac:chgData name="Binita Gupta (binitag)" userId="2e1667b5-636b-4c95-a3b3-a8a0dc9f68da" providerId="ADAL" clId="{4696C2EA-7D09-4F49-BE53-08421C8742AB}" dt="2023-12-21T16:46:18.491" v="312"/>
          <ac:cxnSpMkLst>
            <pc:docMk/>
            <pc:sldMk cId="184415321" sldId="288"/>
            <ac:cxnSpMk id="21" creationId="{B09838B6-9A0D-5369-A1A7-C54BECA8333A}"/>
          </ac:cxnSpMkLst>
        </pc:cxnChg>
        <pc:cxnChg chg="add del mod">
          <ac:chgData name="Binita Gupta (binitag)" userId="2e1667b5-636b-4c95-a3b3-a8a0dc9f68da" providerId="ADAL" clId="{4696C2EA-7D09-4F49-BE53-08421C8742AB}" dt="2023-12-21T16:46:18.491" v="312"/>
          <ac:cxnSpMkLst>
            <pc:docMk/>
            <pc:sldMk cId="184415321" sldId="288"/>
            <ac:cxnSpMk id="22" creationId="{8EFCB3C4-E2C5-58C0-9FA1-6FD703BEB8D4}"/>
          </ac:cxnSpMkLst>
        </pc:cxnChg>
        <pc:cxnChg chg="add del mod">
          <ac:chgData name="Binita Gupta (binitag)" userId="2e1667b5-636b-4c95-a3b3-a8a0dc9f68da" providerId="ADAL" clId="{4696C2EA-7D09-4F49-BE53-08421C8742AB}" dt="2023-12-21T16:46:18.491" v="312"/>
          <ac:cxnSpMkLst>
            <pc:docMk/>
            <pc:sldMk cId="184415321" sldId="288"/>
            <ac:cxnSpMk id="23" creationId="{8BCA8A55-E341-A75B-1449-86034697ABC5}"/>
          </ac:cxnSpMkLst>
        </pc:cxnChg>
        <pc:cxnChg chg="add del mod">
          <ac:chgData name="Binita Gupta (binitag)" userId="2e1667b5-636b-4c95-a3b3-a8a0dc9f68da" providerId="ADAL" clId="{4696C2EA-7D09-4F49-BE53-08421C8742AB}" dt="2023-12-21T16:46:18.491" v="312"/>
          <ac:cxnSpMkLst>
            <pc:docMk/>
            <pc:sldMk cId="184415321" sldId="288"/>
            <ac:cxnSpMk id="24" creationId="{AF6A3DCE-A470-94DF-DD31-D09E6FE7B984}"/>
          </ac:cxnSpMkLst>
        </pc:cxnChg>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pChg chg="mod">
          <ac:chgData name="Binita Gupta (binitag)" userId="2e1667b5-636b-4c95-a3b3-a8a0dc9f68da" providerId="ADAL" clId="{4696C2EA-7D09-4F49-BE53-08421C8742AB}" dt="2023-12-21T17:04:11.960" v="761" actId="20577"/>
          <ac:spMkLst>
            <pc:docMk/>
            <pc:sldMk cId="3059104401" sldId="289"/>
            <ac:spMk id="4098" creationId="{00000000-0000-0000-0000-000000000000}"/>
          </ac:spMkLst>
        </pc:spChg>
        <pc:picChg chg="add mod">
          <ac:chgData name="Binita Gupta (binitag)" userId="2e1667b5-636b-4c95-a3b3-a8a0dc9f68da" providerId="ADAL" clId="{4696C2EA-7D09-4F49-BE53-08421C8742AB}" dt="2023-12-21T17:02:00.079" v="719" actId="1076"/>
          <ac:picMkLst>
            <pc:docMk/>
            <pc:sldMk cId="3059104401" sldId="289"/>
            <ac:picMk id="2" creationId="{D97B038E-CEF3-1A42-D5B5-04B627529A89}"/>
          </ac:picMkLst>
        </pc:picChg>
        <pc:picChg chg="del">
          <ac:chgData name="Binita Gupta (binitag)" userId="2e1667b5-636b-4c95-a3b3-a8a0dc9f68da" providerId="ADAL" clId="{4696C2EA-7D09-4F49-BE53-08421C8742AB}" dt="2023-12-21T17:01:42.261" v="717" actId="478"/>
          <ac:picMkLst>
            <pc:docMk/>
            <pc:sldMk cId="3059104401" sldId="289"/>
            <ac:picMk id="28" creationId="{D89F10A3-32F2-FEB3-CFAC-AFEC428434CD}"/>
          </ac:picMkLst>
        </pc:picChg>
      </pc:sldChg>
      <pc:sldChg chg="modSp add mod">
        <pc:chgData name="Binita Gupta (binitag)" userId="2e1667b5-636b-4c95-a3b3-a8a0dc9f68da" providerId="ADAL" clId="{4696C2EA-7D09-4F49-BE53-08421C8742AB}" dt="2023-12-21T20:42:34.319" v="4820" actId="1076"/>
        <pc:sldMkLst>
          <pc:docMk/>
          <pc:sldMk cId="1552356036" sldId="290"/>
        </pc:sldMkLst>
        <pc:spChg chg="mod">
          <ac:chgData name="Binita Gupta (binitag)" userId="2e1667b5-636b-4c95-a3b3-a8a0dc9f68da" providerId="ADAL" clId="{4696C2EA-7D09-4F49-BE53-08421C8742AB}" dt="2023-12-21T17:12:58.662" v="973" actId="20577"/>
          <ac:spMkLst>
            <pc:docMk/>
            <pc:sldMk cId="1552356036" sldId="290"/>
            <ac:spMk id="4097" creationId="{00000000-0000-0000-0000-000000000000}"/>
          </ac:spMkLst>
        </pc:spChg>
        <pc:spChg chg="mod">
          <ac:chgData name="Binita Gupta (binitag)" userId="2e1667b5-636b-4c95-a3b3-a8a0dc9f68da" providerId="ADAL" clId="{4696C2EA-7D09-4F49-BE53-08421C8742AB}" dt="2023-12-21T20:41:53.319" v="4819" actId="20577"/>
          <ac:spMkLst>
            <pc:docMk/>
            <pc:sldMk cId="1552356036" sldId="290"/>
            <ac:spMk id="4098" creationId="{00000000-0000-0000-0000-000000000000}"/>
          </ac:spMkLst>
        </pc:spChg>
        <pc:picChg chg="mod">
          <ac:chgData name="Binita Gupta (binitag)" userId="2e1667b5-636b-4c95-a3b3-a8a0dc9f68da" providerId="ADAL" clId="{4696C2EA-7D09-4F49-BE53-08421C8742AB}" dt="2023-12-21T20:42:34.319" v="4820" actId="1076"/>
          <ac:picMkLst>
            <pc:docMk/>
            <pc:sldMk cId="1552356036" sldId="290"/>
            <ac:picMk id="28" creationId="{D89F10A3-32F2-FEB3-CFAC-AFEC428434CD}"/>
          </ac:picMkLst>
        </pc:picChg>
      </pc:sldChg>
      <pc:sldMasterChg chg="modSp mod">
        <pc:chgData name="Binita Gupta (binitag)" userId="2e1667b5-636b-4c95-a3b3-a8a0dc9f68da" providerId="ADAL" clId="{4696C2EA-7D09-4F49-BE53-08421C8742AB}" dt="2023-12-18T17:53:45.644" v="3" actId="20577"/>
        <pc:sldMasterMkLst>
          <pc:docMk/>
          <pc:sldMasterMk cId="0" sldId="2147483648"/>
        </pc:sldMasterMkLst>
        <pc:spChg chg="mod">
          <ac:chgData name="Binita Gupta (binitag)" userId="2e1667b5-636b-4c95-a3b3-a8a0dc9f68da" providerId="ADAL" clId="{4696C2EA-7D09-4F49-BE53-08421C8742AB}" dt="2023-12-18T17:53:45.644"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185400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203818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673848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141834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802.11-24/659r1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62000"/>
            <a:ext cx="10363200" cy="11779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Thoughts on AP Power Save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2024-04-20</a:t>
            </a:r>
          </a:p>
        </p:txBody>
      </p:sp>
      <p:sp>
        <p:nvSpPr>
          <p:cNvPr id="6" name="Date Placeholder 3"/>
          <p:cNvSpPr>
            <a:spLocks noGrp="1"/>
          </p:cNvSpPr>
          <p:nvPr>
            <p:ph type="dt" idx="10"/>
          </p:nvPr>
        </p:nvSpPr>
        <p:spPr/>
        <p:txBody>
          <a:bodyPr/>
          <a:lstStyle/>
          <a:p>
            <a:r>
              <a:rPr lang="en-US"/>
              <a:t>April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01269782"/>
              </p:ext>
            </p:extLst>
          </p:nvPr>
        </p:nvGraphicFramePr>
        <p:xfrm>
          <a:off x="1117600" y="2863850"/>
          <a:ext cx="10272713" cy="2905125"/>
        </p:xfrm>
        <a:graphic>
          <a:graphicData uri="http://schemas.openxmlformats.org/presentationml/2006/ole">
            <mc:AlternateContent xmlns:mc="http://schemas.openxmlformats.org/markup-compatibility/2006">
              <mc:Choice xmlns:v="urn:schemas-microsoft-com:vml" Requires="v">
                <p:oleObj name="Document" r:id="rId3" imgW="10439400" imgH="2971800" progId="Word.Document.8">
                  <p:embed/>
                </p:oleObj>
              </mc:Choice>
              <mc:Fallback>
                <p:oleObj name="Document" r:id="rId3" imgW="10439400" imgH="2971800" progId="Word.Document.8">
                  <p:embed/>
                  <p:pic>
                    <p:nvPicPr>
                      <p:cNvPr id="3075" name="Object 3"/>
                      <p:cNvPicPr>
                        <a:picLocks noChangeAspect="1" noChangeArrowheads="1"/>
                      </p:cNvPicPr>
                      <p:nvPr/>
                    </p:nvPicPr>
                    <p:blipFill>
                      <a:blip r:embed="rId4"/>
                      <a:srcRect/>
                      <a:stretch>
                        <a:fillRect/>
                      </a:stretch>
                    </p:blipFill>
                    <p:spPr bwMode="auto">
                      <a:xfrm>
                        <a:off x="1117600" y="2863850"/>
                        <a:ext cx="10272713" cy="2905125"/>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914401" y="685801"/>
            <a:ext cx="10361084" cy="838199"/>
          </a:xfrm>
        </p:spPr>
        <p:txBody>
          <a:bodyPr/>
          <a:lstStyle/>
          <a:p>
            <a:r>
              <a:rPr lang="en-US" dirty="0"/>
              <a:t>Proposal: Recommend Other APs during AP PS </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607486" y="1617438"/>
            <a:ext cx="10667999" cy="4648200"/>
          </a:xfrm>
        </p:spPr>
        <p:txBody>
          <a:bodyPr/>
          <a:lstStyle/>
          <a:p>
            <a:pPr>
              <a:buFont typeface="Arial" panose="020B0604020202020204" pitchFamily="34" charset="0"/>
              <a:buChar char="•"/>
            </a:pPr>
            <a:r>
              <a:rPr lang="en-US" sz="1800" b="0" dirty="0"/>
              <a:t>An AP MLD should take actions to ensure that any STAs associated on the AP/AP MLD that is transitioning to PS mode, has continued and optimal connectivity</a:t>
            </a:r>
          </a:p>
          <a:p>
            <a:pPr>
              <a:buFont typeface="Arial" panose="020B0604020202020204" pitchFamily="34" charset="0"/>
              <a:buChar char="•"/>
            </a:pPr>
            <a:r>
              <a:rPr lang="en-US" sz="1800" b="0" dirty="0"/>
              <a:t>Pre-UHR STAs - AP MLD can use existing features (BTM, TTLM, ML Reconfiguration) to recommend and ensure STAs make use of other links/MLDs</a:t>
            </a:r>
          </a:p>
          <a:p>
            <a:pPr lvl="1">
              <a:buFont typeface="Arial" panose="020B0604020202020204" pitchFamily="34" charset="0"/>
              <a:buChar char="•"/>
            </a:pPr>
            <a:r>
              <a:rPr lang="en-US" sz="1600" dirty="0"/>
              <a:t>For pre-EHT STAs, send BTM Request to signal that AP’s BSS will be terminated (if going into doze state). AP should indicate list of possible BSS transition candidates. </a:t>
            </a:r>
          </a:p>
          <a:p>
            <a:pPr lvl="1">
              <a:buFont typeface="Arial" panose="020B0604020202020204" pitchFamily="34" charset="0"/>
              <a:buChar char="•"/>
            </a:pPr>
            <a:r>
              <a:rPr lang="en-US" sz="1600" dirty="0"/>
              <a:t>For EHT STAs, for short term AP PS (e.g. msec-seconds), the corresponding AP link can be signaled as disabled for the AP PS duration (using advertised TTLM) </a:t>
            </a:r>
          </a:p>
          <a:p>
            <a:pPr lvl="1">
              <a:buFont typeface="Arial" panose="020B0604020202020204" pitchFamily="34" charset="0"/>
              <a:buChar char="•"/>
            </a:pPr>
            <a:r>
              <a:rPr lang="en-US" sz="1600" dirty="0"/>
              <a:t>For EHT STAs, for long term AP PS (e.g. minutes-hours), the corresponding AP can be signaled as being removed using ML Reconfiguration AP Removal feature</a:t>
            </a:r>
          </a:p>
          <a:p>
            <a:pPr lvl="1">
              <a:buFont typeface="Arial" panose="020B0604020202020204" pitchFamily="34" charset="0"/>
              <a:buChar char="•"/>
            </a:pPr>
            <a:r>
              <a:rPr lang="en-US" sz="1600" b="0" dirty="0"/>
              <a:t>BTM Request can also be sent </a:t>
            </a:r>
            <a:r>
              <a:rPr lang="en-US" sz="1600" dirty="0"/>
              <a:t>to recommend other AP MLDs, or other active (non-PS) links of current AP MLD</a:t>
            </a:r>
            <a:endParaRPr lang="en-US" sz="1800" b="0" dirty="0"/>
          </a:p>
          <a:p>
            <a:pPr>
              <a:buFont typeface="Arial" panose="020B0604020202020204" pitchFamily="34" charset="0"/>
              <a:buChar char="•"/>
            </a:pPr>
            <a:r>
              <a:rPr lang="en-US" sz="1800" b="0" dirty="0"/>
              <a:t>UHR STAs – will learn about AP PS schedule from the AP PS announcement. BTM Request can be sent to recommend other AP MLDs. We propose to enhance BTM to provide ‘AP Power Save’ indication e.g. in Request Mode or in a Reason Code field. </a:t>
            </a:r>
          </a:p>
          <a:p>
            <a:pPr lvl="1">
              <a:buFont typeface="Arial" panose="020B0604020202020204" pitchFamily="34" charset="0"/>
              <a:buChar char="•"/>
            </a:pPr>
            <a:r>
              <a:rPr lang="en-US" sz="1600" dirty="0"/>
              <a:t>UHR STAs will correlate information from APSA (PS schedule) and BTM to take appropriate actions.</a:t>
            </a:r>
          </a:p>
          <a:p>
            <a:pPr lvl="1">
              <a:buFont typeface="Arial" panose="020B0604020202020204" pitchFamily="34" charset="0"/>
              <a:buChar char="•"/>
            </a:pPr>
            <a:endParaRPr lang="en-US" sz="1400" b="0" dirty="0"/>
          </a:p>
        </p:txBody>
      </p:sp>
    </p:spTree>
    <p:extLst>
      <p:ext uri="{BB962C8B-B14F-4D97-AF65-F5344CB8AC3E}">
        <p14:creationId xmlns:p14="http://schemas.microsoft.com/office/powerpoint/2010/main" val="660653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p:txBody>
          <a:bodyPr/>
          <a:lstStyle/>
          <a:p>
            <a:r>
              <a:rPr lang="en-US" dirty="0"/>
              <a:t>Proposal: Enable STAs to indicate Preferred Link(s)</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459318" y="1751013"/>
            <a:ext cx="10667999" cy="4574525"/>
          </a:xfrm>
        </p:spPr>
        <p:txBody>
          <a:bodyPr/>
          <a:lstStyle/>
          <a:p>
            <a:pPr>
              <a:buFont typeface="Arial" panose="020B0604020202020204" pitchFamily="34" charset="0"/>
              <a:buChar char="•"/>
            </a:pPr>
            <a:r>
              <a:rPr lang="en-US" sz="1800" b="0" dirty="0"/>
              <a:t>When an AP MLD is announcing AP PS schedules for one or more links, some associated STAs may prefer operating on those links </a:t>
            </a:r>
          </a:p>
          <a:p>
            <a:pPr lvl="1">
              <a:buFont typeface="Arial" panose="020B0604020202020204" pitchFamily="34" charset="0"/>
              <a:buChar char="•"/>
            </a:pPr>
            <a:r>
              <a:rPr lang="en-US" sz="1600" b="0" dirty="0"/>
              <a:t>e.g. if 6 GHz link is in AP PS (or going into PS), some associated STAs with LL traffic may prefer that link</a:t>
            </a:r>
          </a:p>
          <a:p>
            <a:pPr>
              <a:buFont typeface="Arial" panose="020B0604020202020204" pitchFamily="34" charset="0"/>
              <a:buChar char="•"/>
            </a:pPr>
            <a:r>
              <a:rPr lang="en-US" sz="1800" b="0" dirty="0"/>
              <a:t>It would be beneficial for AP to know that certain STAs/non-AP MLDs prefer to operate on a link that is going into PS mode or is operating in PS mode</a:t>
            </a:r>
          </a:p>
          <a:p>
            <a:pPr>
              <a:buFont typeface="Arial" panose="020B0604020202020204" pitchFamily="34" charset="0"/>
              <a:buChar char="•"/>
            </a:pPr>
            <a:r>
              <a:rPr lang="en-US" sz="1800" b="0" dirty="0"/>
              <a:t>A STA can signal its request for preferred link(s) among AP PS link(s):</a:t>
            </a:r>
          </a:p>
          <a:p>
            <a:pPr lvl="1">
              <a:buFont typeface="Arial" panose="020B0604020202020204" pitchFamily="34" charset="0"/>
              <a:buChar char="•"/>
            </a:pPr>
            <a:r>
              <a:rPr lang="en-US" sz="1600" dirty="0"/>
              <a:t>When sending SCS request, indicate preferred link(s) among PS links for that flow (in an optional subelement)</a:t>
            </a:r>
          </a:p>
          <a:p>
            <a:pPr lvl="1">
              <a:buFont typeface="Arial" panose="020B0604020202020204" pitchFamily="34" charset="0"/>
              <a:buChar char="•"/>
            </a:pPr>
            <a:r>
              <a:rPr lang="en-US" sz="1600" b="0" dirty="0"/>
              <a:t>When (re)associating, indicate preferred link(s) </a:t>
            </a:r>
            <a:r>
              <a:rPr lang="en-US" sz="1600" dirty="0"/>
              <a:t>among PS links</a:t>
            </a:r>
            <a:r>
              <a:rPr lang="en-US" sz="1600" b="0" dirty="0"/>
              <a:t> for its operation </a:t>
            </a:r>
          </a:p>
          <a:p>
            <a:pPr lvl="1">
              <a:buFont typeface="Arial" panose="020B0604020202020204" pitchFamily="34" charset="0"/>
              <a:buChar char="•"/>
            </a:pPr>
            <a:r>
              <a:rPr lang="en-US" sz="1600" dirty="0"/>
              <a:t>Using a new action frame to </a:t>
            </a:r>
            <a:r>
              <a:rPr lang="en-US" sz="1600" b="0" dirty="0"/>
              <a:t>indicate preferred link(s) </a:t>
            </a:r>
            <a:r>
              <a:rPr lang="en-US" sz="1600" dirty="0"/>
              <a:t>among PS links at other times</a:t>
            </a:r>
            <a:r>
              <a:rPr lang="en-US" sz="1600" b="0" dirty="0"/>
              <a:t> </a:t>
            </a:r>
          </a:p>
          <a:p>
            <a:pPr lvl="1">
              <a:buFont typeface="Arial" panose="020B0604020202020204" pitchFamily="34" charset="0"/>
              <a:buChar char="•"/>
            </a:pPr>
            <a:r>
              <a:rPr lang="en-US" sz="1600" dirty="0"/>
              <a:t>Preferred Links info can indicate – set of &lt;link ID, desired PS state/capability&gt; tuple for one or more links operating in the PS mode </a:t>
            </a:r>
            <a:endParaRPr lang="en-US" sz="1600" b="0" dirty="0"/>
          </a:p>
          <a:p>
            <a:pPr>
              <a:buFont typeface="Arial" panose="020B0604020202020204" pitchFamily="34" charset="0"/>
              <a:buChar char="•"/>
            </a:pPr>
            <a:r>
              <a:rPr lang="en-US" sz="1800" b="0" dirty="0"/>
              <a:t>AP can then consider such requests from the STAs in its AP PS decision, to make any changes to its PS operation – changes are reflected in updated AP PS schedules announced in beacon, probe response</a:t>
            </a:r>
          </a:p>
          <a:p>
            <a:pPr>
              <a:buFont typeface="Arial" panose="020B0604020202020204" pitchFamily="34" charset="0"/>
              <a:buChar char="•"/>
            </a:pPr>
            <a:endParaRPr lang="en-US" sz="1800" b="0" dirty="0"/>
          </a:p>
        </p:txBody>
      </p:sp>
    </p:spTree>
    <p:extLst>
      <p:ext uri="{BB962C8B-B14F-4D97-AF65-F5344CB8AC3E}">
        <p14:creationId xmlns:p14="http://schemas.microsoft.com/office/powerpoint/2010/main" val="2849515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F249A-E821-7A29-BC8F-AFEC3BB3867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CEF7D4B-D7C0-B09C-0CAD-60C20F707A39}"/>
              </a:ext>
            </a:extLst>
          </p:cNvPr>
          <p:cNvSpPr>
            <a:spLocks noGrp="1"/>
          </p:cNvSpPr>
          <p:nvPr>
            <p:ph idx="1"/>
          </p:nvPr>
        </p:nvSpPr>
        <p:spPr>
          <a:xfrm>
            <a:off x="929217" y="1830390"/>
            <a:ext cx="10598150" cy="4283514"/>
          </a:xfrm>
        </p:spPr>
        <p:txBody>
          <a:bodyPr/>
          <a:lstStyle/>
          <a:p>
            <a:pPr>
              <a:buFont typeface="Arial" panose="020B0604020202020204" pitchFamily="34" charset="0"/>
              <a:buChar char="•"/>
            </a:pPr>
            <a:r>
              <a:rPr lang="en-US" dirty="0"/>
              <a:t>We covered some AP power save use cases for enterprise networks</a:t>
            </a:r>
          </a:p>
          <a:p>
            <a:pPr>
              <a:buFont typeface="Arial" panose="020B0604020202020204" pitchFamily="34" charset="0"/>
              <a:buChar char="•"/>
            </a:pPr>
            <a:r>
              <a:rPr lang="en-US" dirty="0"/>
              <a:t>We highlighted requirements that should be supported by the AP power save mechanism</a:t>
            </a:r>
          </a:p>
          <a:p>
            <a:pPr>
              <a:buFont typeface="Arial" panose="020B0604020202020204" pitchFamily="34" charset="0"/>
              <a:buChar char="•"/>
            </a:pPr>
            <a:endParaRPr lang="en-US" dirty="0"/>
          </a:p>
          <a:p>
            <a:pPr>
              <a:buFont typeface="Arial" panose="020B0604020202020204" pitchFamily="34" charset="0"/>
              <a:buChar char="•"/>
            </a:pPr>
            <a:r>
              <a:rPr lang="en-US" dirty="0"/>
              <a:t>We presented three proposals to address AP power save requirements</a:t>
            </a:r>
            <a:endParaRPr lang="en-US" sz="1800" dirty="0"/>
          </a:p>
          <a:p>
            <a:pPr lvl="1">
              <a:buFont typeface="Arial" panose="020B0604020202020204" pitchFamily="34" charset="0"/>
              <a:buChar char="•"/>
            </a:pPr>
            <a:r>
              <a:rPr lang="en-US" dirty="0"/>
              <a:t>AP Power Save announcement (enable per MLD and per link level AP PS announcement)</a:t>
            </a:r>
          </a:p>
          <a:p>
            <a:pPr lvl="1">
              <a:buFont typeface="Arial" panose="020B0604020202020204" pitchFamily="34" charset="0"/>
              <a:buChar char="•"/>
            </a:pPr>
            <a:r>
              <a:rPr lang="en-US" dirty="0"/>
              <a:t>Recommending other APs/AP MLDS during AP PS (for legacy, EHT and UHR STAs)</a:t>
            </a:r>
          </a:p>
          <a:p>
            <a:pPr lvl="1">
              <a:buFont typeface="Arial" panose="020B0604020202020204" pitchFamily="34" charset="0"/>
              <a:buChar char="•"/>
            </a:pPr>
            <a:r>
              <a:rPr lang="en-US" dirty="0"/>
              <a:t>Enable STAs to indicate preferred link(s) among AP PS link(s)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82B8755-C105-AFA9-542B-18829373638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FDB7C02-7683-C71A-B9B0-B9F6AC09353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C160BE5-9A6D-9EDD-CC93-D3EFB2DC5D24}"/>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672662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3BDF7-9048-4BBE-A9A8-A6A74B0FFA67}"/>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3E2AE67-B772-3E83-130B-164BA05DCB63}"/>
              </a:ext>
            </a:extLst>
          </p:cNvPr>
          <p:cNvSpPr>
            <a:spLocks noGrp="1"/>
          </p:cNvSpPr>
          <p:nvPr>
            <p:ph idx="1"/>
          </p:nvPr>
        </p:nvSpPr>
        <p:spPr/>
        <p:txBody>
          <a:bodyPr/>
          <a:lstStyle/>
          <a:p>
            <a:r>
              <a:rPr lang="en-US" dirty="0"/>
              <a:t>Do you agree that an AP MLD can announce AP Power Save schedules in advance in beacon and probe response frames, for one or more affiliated APs or for the AP MLD?</a:t>
            </a:r>
          </a:p>
          <a:p>
            <a:pPr marL="800100" lvl="1" indent="-342900">
              <a:buFont typeface="Arial" panose="020B0604020202020204" pitchFamily="34" charset="0"/>
              <a:buChar char="•"/>
            </a:pPr>
            <a:r>
              <a:rPr lang="en-US" altLang="zh-CN" dirty="0"/>
              <a:t>	NOTE: mechanism for announcing AP power save schedule is TBD</a:t>
            </a:r>
            <a:endParaRPr lang="en-US" altLang="ko-KR"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FE8A940-2E75-7EEA-318F-13EFDA2AD0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E3DBA46-6B36-1FAC-CE18-39356BA1D4F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FF7C718-64E6-CDEC-B2E9-3988A4E8B723}"/>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538812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3BDF7-9048-4BBE-A9A8-A6A74B0FFA67}"/>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93E2AE67-B772-3E83-130B-164BA05DCB63}"/>
              </a:ext>
            </a:extLst>
          </p:cNvPr>
          <p:cNvSpPr>
            <a:spLocks noGrp="1"/>
          </p:cNvSpPr>
          <p:nvPr>
            <p:ph idx="1"/>
          </p:nvPr>
        </p:nvSpPr>
        <p:spPr/>
        <p:txBody>
          <a:bodyPr/>
          <a:lstStyle/>
          <a:p>
            <a:r>
              <a:rPr lang="en-US" dirty="0"/>
              <a:t>Do you agree that a non-AP MLD can indicate its preferred links for operation among the links that are in AP PS mode or soon going into AP PS mode?</a:t>
            </a:r>
          </a:p>
        </p:txBody>
      </p:sp>
      <p:sp>
        <p:nvSpPr>
          <p:cNvPr id="4" name="Slide Number Placeholder 3">
            <a:extLst>
              <a:ext uri="{FF2B5EF4-FFF2-40B4-BE49-F238E27FC236}">
                <a16:creationId xmlns:a16="http://schemas.microsoft.com/office/drawing/2014/main" id="{EFE8A940-2E75-7EEA-318F-13EFDA2AD05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E3DBA46-6B36-1FAC-CE18-39356BA1D4F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FF7C718-64E6-CDEC-B2E9-3988A4E8B723}"/>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1040990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AA0A-267E-35BA-3404-5454BFA1141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BFB667E-FB2D-9362-B476-130C3D0690A2}"/>
              </a:ext>
            </a:extLst>
          </p:cNvPr>
          <p:cNvSpPr>
            <a:spLocks noGrp="1"/>
          </p:cNvSpPr>
          <p:nvPr>
            <p:ph idx="1"/>
          </p:nvPr>
        </p:nvSpPr>
        <p:spPr/>
        <p:txBody>
          <a:bodyPr/>
          <a:lstStyle/>
          <a:p>
            <a:r>
              <a:rPr lang="en-GB" sz="1800" b="0" dirty="0"/>
              <a:t>[1] </a:t>
            </a:r>
            <a:r>
              <a:rPr lang="en-GB" sz="1800" b="0" dirty="0" err="1"/>
              <a:t>Liwen</a:t>
            </a:r>
            <a:r>
              <a:rPr lang="en-GB" sz="1800" b="0" dirty="0"/>
              <a:t> Chu, et al., AP MLD power management, IEEE 802.11-23/0015r0, 2023</a:t>
            </a:r>
          </a:p>
          <a:p>
            <a:r>
              <a:rPr lang="en-GB" sz="1800" b="0" dirty="0"/>
              <a:t>[2] </a:t>
            </a:r>
            <a:r>
              <a:rPr lang="en-GB" sz="1800" b="0" dirty="0" err="1"/>
              <a:t>Liwen</a:t>
            </a:r>
            <a:r>
              <a:rPr lang="en-GB" sz="1800" b="0" dirty="0"/>
              <a:t> Chu, et al., </a:t>
            </a:r>
            <a:r>
              <a:rPr lang="en-US" sz="1800" b="0" dirty="0"/>
              <a:t>AP MLD Power save follow up, </a:t>
            </a:r>
            <a:r>
              <a:rPr lang="en-GB" sz="1800" b="0" dirty="0"/>
              <a:t>IEEE 802.11-23/1936r0, 2023</a:t>
            </a:r>
          </a:p>
          <a:p>
            <a:r>
              <a:rPr lang="en-GB" sz="1800" b="0" dirty="0"/>
              <a:t>[3] Alfred </a:t>
            </a:r>
            <a:r>
              <a:rPr lang="en-GB" sz="1800" b="0" dirty="0" err="1"/>
              <a:t>Asterjadhi</a:t>
            </a:r>
            <a:r>
              <a:rPr lang="en-GB" sz="1800" b="0" dirty="0"/>
              <a:t>, et al., Considerations for enabling AP power save, IEEE 802.11-23/0010r0, 2023</a:t>
            </a:r>
          </a:p>
          <a:p>
            <a:r>
              <a:rPr lang="en-GB" sz="1800" b="0" dirty="0"/>
              <a:t>[4] Alfred </a:t>
            </a:r>
            <a:r>
              <a:rPr lang="en-GB" sz="1800" b="0" dirty="0" err="1"/>
              <a:t>Asterjadhi</a:t>
            </a:r>
            <a:r>
              <a:rPr lang="en-GB" sz="1800" b="0" dirty="0"/>
              <a:t>, et al., </a:t>
            </a:r>
            <a:r>
              <a:rPr lang="en-US" sz="1800" b="0" dirty="0"/>
              <a:t>Enabling AP power </a:t>
            </a:r>
            <a:r>
              <a:rPr lang="en-US" sz="1800" b="0" dirty="0" err="1"/>
              <a:t>save_follow</a:t>
            </a:r>
            <a:r>
              <a:rPr lang="en-US" sz="1800" b="0" dirty="0"/>
              <a:t> up, </a:t>
            </a:r>
            <a:r>
              <a:rPr lang="en-GB" sz="1800" b="0" dirty="0"/>
              <a:t>IEEE 802.11-23/2040r1, 2023</a:t>
            </a:r>
          </a:p>
          <a:p>
            <a:r>
              <a:rPr lang="en-GB" sz="1800" b="0" dirty="0"/>
              <a:t>[5] </a:t>
            </a:r>
            <a:r>
              <a:rPr lang="en-GB" sz="1800" b="0" dirty="0" err="1"/>
              <a:t>Guogang</a:t>
            </a:r>
            <a:r>
              <a:rPr lang="en-GB" sz="1800" b="0" dirty="0"/>
              <a:t> Huang, et al., Considering Unscheduled AP Power Save, IEEE 802.11-23/0225r0, 2023</a:t>
            </a:r>
          </a:p>
          <a:p>
            <a:r>
              <a:rPr lang="en-GB" sz="1800" b="0" dirty="0"/>
              <a:t>[6] </a:t>
            </a:r>
            <a:r>
              <a:rPr lang="en-GB" sz="1800" b="0" dirty="0" err="1"/>
              <a:t>Guogang</a:t>
            </a:r>
            <a:r>
              <a:rPr lang="en-GB" sz="1800" b="0" dirty="0"/>
              <a:t> Huang, et al., </a:t>
            </a:r>
            <a:r>
              <a:rPr lang="en-US" altLang="zh-CN" sz="1800" b="0" dirty="0"/>
              <a:t>Enabling Unscheduled AP PS Follow-up, </a:t>
            </a:r>
            <a:r>
              <a:rPr lang="en-GB" sz="1800" b="0" dirty="0"/>
              <a:t>IEEE 802.11-23/0225r0, 2023</a:t>
            </a:r>
          </a:p>
          <a:p>
            <a:r>
              <a:rPr lang="en-GB" sz="1800" b="0" dirty="0"/>
              <a:t>[7] </a:t>
            </a:r>
            <a:r>
              <a:rPr lang="en-GB" sz="1800" b="0" dirty="0" err="1"/>
              <a:t>Yongsen</a:t>
            </a:r>
            <a:r>
              <a:rPr lang="en-GB" sz="1800" b="0" dirty="0"/>
              <a:t> Ma, et al., AP Power Management, IEEE 802.11-23/1835r0, 2023</a:t>
            </a:r>
          </a:p>
          <a:p>
            <a:r>
              <a:rPr lang="en-GB" sz="1800" b="0" dirty="0"/>
              <a:t>[8] </a:t>
            </a:r>
            <a:r>
              <a:rPr lang="en-GB" sz="1800" b="0" dirty="0" err="1"/>
              <a:t>Yongsen</a:t>
            </a:r>
            <a:r>
              <a:rPr lang="en-GB" sz="1800" b="0" dirty="0"/>
              <a:t> Ma, et al., AP Power Management – Follow-up, IEEE 802.11-24/0097r0, 2024</a:t>
            </a:r>
          </a:p>
          <a:p>
            <a:endParaRPr lang="en-GB" sz="1800" dirty="0"/>
          </a:p>
          <a:p>
            <a:endParaRPr lang="en-GB" sz="1800" dirty="0"/>
          </a:p>
          <a:p>
            <a:endParaRPr lang="en-GB" sz="1800" b="0" dirty="0"/>
          </a:p>
        </p:txBody>
      </p:sp>
      <p:sp>
        <p:nvSpPr>
          <p:cNvPr id="4" name="Slide Number Placeholder 3">
            <a:extLst>
              <a:ext uri="{FF2B5EF4-FFF2-40B4-BE49-F238E27FC236}">
                <a16:creationId xmlns:a16="http://schemas.microsoft.com/office/drawing/2014/main" id="{4C65F207-CFF0-1AFA-F7F2-860263E4A41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2A48307-C9B6-E36B-484C-17E01ABF4F7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D3917774-01B9-8A17-20D0-FCE21398B069}"/>
              </a:ext>
            </a:extLst>
          </p:cNvPr>
          <p:cNvSpPr>
            <a:spLocks noGrp="1"/>
          </p:cNvSpPr>
          <p:nvPr>
            <p:ph type="dt" idx="15"/>
          </p:nvPr>
        </p:nvSpPr>
        <p:spPr/>
        <p:txBody>
          <a:bodyPr/>
          <a:lstStyle/>
          <a:p>
            <a:r>
              <a:rPr lang="en-US"/>
              <a:t>April 2024</a:t>
            </a:r>
            <a:endParaRPr lang="en-GB" dirty="0"/>
          </a:p>
        </p:txBody>
      </p:sp>
    </p:spTree>
    <p:extLst>
      <p:ext uri="{BB962C8B-B14F-4D97-AF65-F5344CB8AC3E}">
        <p14:creationId xmlns:p14="http://schemas.microsoft.com/office/powerpoint/2010/main" val="234323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914401" y="685802"/>
            <a:ext cx="10361084" cy="733424"/>
          </a:xfrm>
        </p:spPr>
        <p:txBody>
          <a:bodyPr/>
          <a:lstStyle/>
          <a:p>
            <a:r>
              <a:rPr lang="en-US" dirty="0"/>
              <a:t>Introduction</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dirty="0"/>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929217" y="1439289"/>
            <a:ext cx="10667999" cy="4875214"/>
          </a:xfrm>
        </p:spPr>
        <p:txBody>
          <a:bodyPr/>
          <a:lstStyle/>
          <a:p>
            <a:pPr>
              <a:buFont typeface="Arial" panose="020B0604020202020204" pitchFamily="34" charset="0"/>
              <a:buChar char="•"/>
            </a:pPr>
            <a:r>
              <a:rPr lang="en-US" sz="1800" b="0" dirty="0"/>
              <a:t>UHR PAR has defined the goal of enabling AP power save (PS)</a:t>
            </a:r>
          </a:p>
          <a:p>
            <a:pPr lvl="1">
              <a:buFont typeface="Times New Roman" pitchFamily="16" charset="0"/>
              <a:buChar char="•"/>
            </a:pPr>
            <a:r>
              <a:rPr lang="en-US" sz="1600" dirty="0"/>
              <a:t>“This amendment provides a mechanism </a:t>
            </a:r>
            <a:r>
              <a:rPr lang="en-US" sz="1600" b="1" dirty="0"/>
              <a:t>to reduce power consumption for Access Points (APs) (including mobile APs) </a:t>
            </a:r>
            <a:r>
              <a:rPr lang="en-US" sz="1600" dirty="0"/>
              <a:t>and improved Peer-to-Peer (P2P) operation compared to the Extremely High Throughput MAC/ PHY operation.”</a:t>
            </a:r>
            <a:endParaRPr lang="en-US" sz="1800" dirty="0"/>
          </a:p>
          <a:p>
            <a:pPr>
              <a:buFont typeface="Times New Roman" pitchFamily="16" charset="0"/>
              <a:buChar char="•"/>
            </a:pPr>
            <a:endParaRPr lang="en-US" sz="1800" b="0" dirty="0"/>
          </a:p>
          <a:p>
            <a:pPr>
              <a:buFont typeface="Times New Roman" pitchFamily="16" charset="0"/>
              <a:buChar char="•"/>
            </a:pPr>
            <a:r>
              <a:rPr lang="en-US" sz="1800" b="0" dirty="0"/>
              <a:t>UHR PAR further highlights the need for AP power save</a:t>
            </a:r>
          </a:p>
          <a:p>
            <a:pPr lvl="1">
              <a:buFont typeface="Times New Roman" pitchFamily="16" charset="0"/>
              <a:buChar char="•"/>
            </a:pPr>
            <a:r>
              <a:rPr lang="en-US" sz="1600" dirty="0"/>
              <a:t>“</a:t>
            </a:r>
            <a:r>
              <a:rPr lang="en-US" sz="1600" b="1" dirty="0"/>
              <a:t>Reducing power consumption </a:t>
            </a:r>
            <a:r>
              <a:rPr lang="en-US" sz="1600" dirty="0"/>
              <a:t>of WLAN devices is required to prolong the battery life of untethered devices (e.g., non-AP STA, Mobile APs), reduce device cost, and </a:t>
            </a:r>
            <a:r>
              <a:rPr lang="en-US" sz="1600" b="1" dirty="0"/>
              <a:t>lower energy bills </a:t>
            </a:r>
            <a:r>
              <a:rPr lang="en-US" sz="1600" dirty="0"/>
              <a:t>of customers deploying </a:t>
            </a:r>
            <a:r>
              <a:rPr lang="en-US" sz="1600" b="1" dirty="0"/>
              <a:t>non-AP and AP STAs in most scenarios </a:t>
            </a:r>
            <a:r>
              <a:rPr lang="en-US" sz="1600" dirty="0"/>
              <a:t>(e.g., residential, enterprise, industrial, venues).”</a:t>
            </a:r>
          </a:p>
          <a:p>
            <a:pPr lvl="1">
              <a:buFont typeface="Times New Roman" pitchFamily="16" charset="0"/>
              <a:buChar char="•"/>
            </a:pPr>
            <a:r>
              <a:rPr lang="en-US" sz="1600" dirty="0"/>
              <a:t>“Power saving mechanisms also decrease the carbon footprint of WLAN technology, reduce greenhouse gas emissions and conform to energy regulatory requirements worldwide. </a:t>
            </a:r>
            <a:r>
              <a:rPr lang="en-US" sz="1600" b="1" dirty="0"/>
              <a:t>AP Power Save encompasses different scenarios, including periods of low utilization while minimizing the impact on the service.”</a:t>
            </a:r>
            <a:endParaRPr lang="en-US" sz="180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AP power save is increasingly becoming more important for enterprise deployments to reduce energy cost and help achieve sustainability goals. In this contribution we propose some considerations for AP power save with a focus on enterprise deployments.</a:t>
            </a:r>
            <a:endParaRPr lang="en-US" sz="1600" b="0" dirty="0"/>
          </a:p>
          <a:p>
            <a:endParaRPr lang="en-US" sz="1400" dirty="0"/>
          </a:p>
        </p:txBody>
      </p:sp>
    </p:spTree>
    <p:extLst>
      <p:ext uri="{BB962C8B-B14F-4D97-AF65-F5344CB8AC3E}">
        <p14:creationId xmlns:p14="http://schemas.microsoft.com/office/powerpoint/2010/main" val="3626503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685800" y="623755"/>
            <a:ext cx="7086599" cy="941650"/>
          </a:xfrm>
        </p:spPr>
        <p:txBody>
          <a:bodyPr/>
          <a:lstStyle/>
          <a:p>
            <a:r>
              <a:rPr lang="en-US" dirty="0"/>
              <a:t>Enterprise AP Power Save Use Cases</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923709" y="3068060"/>
            <a:ext cx="10591799" cy="3200400"/>
          </a:xfrm>
        </p:spPr>
        <p:txBody>
          <a:bodyPr/>
          <a:lstStyle/>
          <a:p>
            <a:pPr>
              <a:buFont typeface="Arial" panose="020B0604020202020204" pitchFamily="34" charset="0"/>
              <a:buChar char="•"/>
            </a:pPr>
            <a:r>
              <a:rPr lang="en-US" sz="1800" b="0" dirty="0"/>
              <a:t>During off-peak hours, enterprise networks can achieve AP power save by:</a:t>
            </a:r>
          </a:p>
          <a:p>
            <a:pPr lvl="1">
              <a:buFont typeface="Arial" panose="020B0604020202020204" pitchFamily="34" charset="0"/>
              <a:buChar char="•"/>
            </a:pPr>
            <a:r>
              <a:rPr lang="en-US" sz="1600" b="0" dirty="0"/>
              <a:t>powering down a subset of AP devices and still have other active APs (partial shutdown)</a:t>
            </a:r>
          </a:p>
          <a:p>
            <a:pPr lvl="1">
              <a:buFont typeface="Arial" panose="020B0604020202020204" pitchFamily="34" charset="0"/>
              <a:buChar char="•"/>
            </a:pPr>
            <a:r>
              <a:rPr lang="en-US" sz="1600" dirty="0"/>
              <a:t>Shutdown most </a:t>
            </a:r>
            <a:r>
              <a:rPr lang="en-US" sz="1600" b="0" dirty="0"/>
              <a:t>AP radios and keep only one active radio- e.g. keep 2.4 GHz radio on, shutdown 5 and 6 GHz radios</a:t>
            </a:r>
          </a:p>
          <a:p>
            <a:pPr lvl="1">
              <a:buFont typeface="Arial" panose="020B0604020202020204" pitchFamily="34" charset="0"/>
              <a:buChar char="•"/>
            </a:pPr>
            <a:r>
              <a:rPr lang="en-US" sz="1600" b="0" dirty="0"/>
              <a:t>Lower NSS/BW operation for AP radios – e.g. </a:t>
            </a:r>
            <a:r>
              <a:rPr lang="en-US" sz="1600" dirty="0"/>
              <a:t>r</a:t>
            </a:r>
            <a:r>
              <a:rPr lang="en-US" sz="1600" b="0" dirty="0"/>
              <a:t>econfigure all radios to operate as 1x1/20 MHz </a:t>
            </a:r>
          </a:p>
          <a:p>
            <a:pPr>
              <a:buFont typeface="Arial" panose="020B0604020202020204" pitchFamily="34" charset="0"/>
              <a:buChar char="•"/>
            </a:pPr>
            <a:r>
              <a:rPr lang="en-US" sz="1800" b="0" dirty="0"/>
              <a:t>AP MLD devices are more power hungry due to multiple operating links, and hence AP power save becomes even more important</a:t>
            </a:r>
          </a:p>
          <a:p>
            <a:pPr lvl="1">
              <a:buFont typeface="Arial" panose="020B0604020202020204" pitchFamily="34" charset="0"/>
              <a:buChar char="•"/>
            </a:pPr>
            <a:r>
              <a:rPr lang="en-US" sz="1600" dirty="0"/>
              <a:t>Opportunistic AP PS is also important to consider for AP MLDs, besides PS operation during off-peak hours</a:t>
            </a:r>
          </a:p>
          <a:p>
            <a:pPr>
              <a:buFont typeface="Arial" panose="020B0604020202020204" pitchFamily="34" charset="0"/>
              <a:buChar char="•"/>
            </a:pPr>
            <a:r>
              <a:rPr lang="en-US" sz="1800" b="0" dirty="0"/>
              <a:t>For MLD, power saving can be applied to affiliated APs or to entire AP MLD, e.g.</a:t>
            </a:r>
          </a:p>
          <a:p>
            <a:pPr lvl="1">
              <a:buFont typeface="Arial" panose="020B0604020202020204" pitchFamily="34" charset="0"/>
              <a:buChar char="•"/>
            </a:pPr>
            <a:r>
              <a:rPr lang="en-US" sz="1600" dirty="0"/>
              <a:t>one or more </a:t>
            </a:r>
            <a:r>
              <a:rPr lang="en-US" sz="1600" b="0" dirty="0"/>
              <a:t>affiliated APs can be shutdown (or operate in low NSS/BW), instead of entire AP MLD</a:t>
            </a:r>
          </a:p>
          <a:p>
            <a:pPr lvl="1">
              <a:buFont typeface="Arial" panose="020B0604020202020204" pitchFamily="34" charset="0"/>
              <a:buChar char="•"/>
            </a:pPr>
            <a:r>
              <a:rPr lang="en-US" sz="1600" dirty="0"/>
              <a:t>still some other AP MLDs may be fully shutdown to save more energy</a:t>
            </a:r>
            <a:endParaRPr lang="en-US" sz="1600" b="0" dirty="0"/>
          </a:p>
        </p:txBody>
      </p:sp>
      <p:sp>
        <p:nvSpPr>
          <p:cNvPr id="8" name="Content Placeholder 2">
            <a:extLst>
              <a:ext uri="{FF2B5EF4-FFF2-40B4-BE49-F238E27FC236}">
                <a16:creationId xmlns:a16="http://schemas.microsoft.com/office/drawing/2014/main" id="{54EFEADD-7B6D-229C-DFEA-3A719F9A336B}"/>
              </a:ext>
            </a:extLst>
          </p:cNvPr>
          <p:cNvSpPr txBox="1">
            <a:spLocks/>
          </p:cNvSpPr>
          <p:nvPr/>
        </p:nvSpPr>
        <p:spPr bwMode="auto">
          <a:xfrm>
            <a:off x="869145" y="1565404"/>
            <a:ext cx="7607299" cy="1600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Enterprise customers like to schedule power save mode for APs during off peak hours, to reduce energy cost e.g. </a:t>
            </a:r>
          </a:p>
          <a:p>
            <a:pPr lvl="1">
              <a:buFont typeface="Arial" panose="020B0604020202020204" pitchFamily="34" charset="0"/>
              <a:buChar char="•"/>
            </a:pPr>
            <a:r>
              <a:rPr lang="en-US" sz="1600" kern="0" dirty="0"/>
              <a:t>In an office from 7pm-7am </a:t>
            </a:r>
          </a:p>
          <a:p>
            <a:pPr lvl="1">
              <a:buFont typeface="Arial" panose="020B0604020202020204" pitchFamily="34" charset="0"/>
              <a:buChar char="•"/>
            </a:pPr>
            <a:r>
              <a:rPr lang="en-US" sz="1600" kern="0" dirty="0"/>
              <a:t>In a bank from 6pm-8am</a:t>
            </a:r>
          </a:p>
          <a:p>
            <a:pPr lvl="1">
              <a:buFont typeface="Arial" panose="020B0604020202020204" pitchFamily="34" charset="0"/>
              <a:buChar char="•"/>
            </a:pPr>
            <a:r>
              <a:rPr lang="en-US" sz="1600" kern="0" dirty="0"/>
              <a:t>In a stadium outside of operating hours</a:t>
            </a:r>
          </a:p>
        </p:txBody>
      </p:sp>
      <p:pic>
        <p:nvPicPr>
          <p:cNvPr id="9" name="Picture 8">
            <a:extLst>
              <a:ext uri="{FF2B5EF4-FFF2-40B4-BE49-F238E27FC236}">
                <a16:creationId xmlns:a16="http://schemas.microsoft.com/office/drawing/2014/main" id="{B22CDEEF-2700-6962-2449-417E2851D2E2}"/>
              </a:ext>
            </a:extLst>
          </p:cNvPr>
          <p:cNvPicPr>
            <a:picLocks noChangeAspect="1"/>
          </p:cNvPicPr>
          <p:nvPr/>
        </p:nvPicPr>
        <p:blipFill>
          <a:blip r:embed="rId3"/>
          <a:stretch>
            <a:fillRect/>
          </a:stretch>
        </p:blipFill>
        <p:spPr>
          <a:xfrm>
            <a:off x="8234199" y="840754"/>
            <a:ext cx="3876503" cy="1944822"/>
          </a:xfrm>
          <a:prstGeom prst="rect">
            <a:avLst/>
          </a:prstGeom>
        </p:spPr>
      </p:pic>
      <p:sp>
        <p:nvSpPr>
          <p:cNvPr id="3" name="TextBox 2">
            <a:extLst>
              <a:ext uri="{FF2B5EF4-FFF2-40B4-BE49-F238E27FC236}">
                <a16:creationId xmlns:a16="http://schemas.microsoft.com/office/drawing/2014/main" id="{D241C762-CA72-B170-7E21-C4E81B76D395}"/>
              </a:ext>
            </a:extLst>
          </p:cNvPr>
          <p:cNvSpPr txBox="1"/>
          <p:nvPr/>
        </p:nvSpPr>
        <p:spPr>
          <a:xfrm>
            <a:off x="8173346" y="2730301"/>
            <a:ext cx="3998210" cy="261610"/>
          </a:xfrm>
          <a:prstGeom prst="rect">
            <a:avLst/>
          </a:prstGeom>
          <a:noFill/>
        </p:spPr>
        <p:txBody>
          <a:bodyPr wrap="none" rtlCol="0">
            <a:spAutoFit/>
          </a:bodyPr>
          <a:lstStyle/>
          <a:p>
            <a:r>
              <a:rPr lang="en-US" sz="1100" dirty="0">
                <a:solidFill>
                  <a:schemeClr val="tx1"/>
                </a:solidFill>
              </a:rPr>
              <a:t>NOTE: Cal 1 and Cal 2 define calendar profiles for AP power save </a:t>
            </a:r>
          </a:p>
        </p:txBody>
      </p:sp>
    </p:spTree>
    <p:extLst>
      <p:ext uri="{BB962C8B-B14F-4D97-AF65-F5344CB8AC3E}">
        <p14:creationId xmlns:p14="http://schemas.microsoft.com/office/powerpoint/2010/main" val="3480284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p:txBody>
          <a:bodyPr/>
          <a:lstStyle/>
          <a:p>
            <a:r>
              <a:rPr lang="en-US" dirty="0"/>
              <a:t>Existing AP Power Save Mechanism</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914401" y="1676400"/>
            <a:ext cx="10667999" cy="4648200"/>
          </a:xfrm>
        </p:spPr>
        <p:txBody>
          <a:bodyPr/>
          <a:lstStyle/>
          <a:p>
            <a:pPr>
              <a:buFont typeface="Arial" panose="020B0604020202020204" pitchFamily="34" charset="0"/>
              <a:buChar char="•"/>
            </a:pPr>
            <a:r>
              <a:rPr lang="en-US" sz="1800" b="0" dirty="0"/>
              <a:t>Summary of potential existing AP power save mechanisms [1, 3]:</a:t>
            </a:r>
          </a:p>
          <a:p>
            <a:pPr lvl="1" eaLnBrk="0" hangingPunct="0">
              <a:spcBef>
                <a:spcPct val="20000"/>
              </a:spcBef>
              <a:buFont typeface="Arial" panose="020B0604020202020204" pitchFamily="34" charset="0"/>
              <a:buChar char="•"/>
            </a:pPr>
            <a:r>
              <a:rPr lang="en-US" sz="1600" dirty="0">
                <a:solidFill>
                  <a:schemeClr val="tx1"/>
                </a:solidFill>
              </a:rPr>
              <a:t>Low capability mode operation for an AP (via reduced BW/NSS/MCS advertised in beacon)</a:t>
            </a:r>
          </a:p>
          <a:p>
            <a:pPr lvl="1" eaLnBrk="0" hangingPunct="0">
              <a:spcBef>
                <a:spcPct val="20000"/>
              </a:spcBef>
              <a:buFont typeface="Arial" panose="020B0604020202020204" pitchFamily="34" charset="0"/>
              <a:buChar char="•"/>
            </a:pPr>
            <a:r>
              <a:rPr lang="en-US" sz="1600" dirty="0">
                <a:solidFill>
                  <a:schemeClr val="tx1"/>
                </a:solidFill>
              </a:rPr>
              <a:t>Disablement of one or more links of an AP MLD (using Advertised TTLM in 11be)</a:t>
            </a:r>
          </a:p>
          <a:p>
            <a:pPr lvl="1" eaLnBrk="0" hangingPunct="0">
              <a:spcBef>
                <a:spcPct val="20000"/>
              </a:spcBef>
              <a:buFont typeface="Arial" panose="020B0604020202020204" pitchFamily="34" charset="0"/>
              <a:buChar char="•"/>
            </a:pPr>
            <a:r>
              <a:rPr lang="en-US" sz="1600" dirty="0">
                <a:solidFill>
                  <a:schemeClr val="tx1"/>
                </a:solidFill>
              </a:rPr>
              <a:t>AP Removal for specific link(s) of an AP MLD if affiliated AP goes into power save mode</a:t>
            </a:r>
          </a:p>
          <a:p>
            <a:pPr lvl="1" eaLnBrk="0" hangingPunct="0">
              <a:spcBef>
                <a:spcPct val="20000"/>
              </a:spcBef>
              <a:buFont typeface="Arial" panose="020B0604020202020204" pitchFamily="34" charset="0"/>
              <a:buChar char="•"/>
            </a:pPr>
            <a:r>
              <a:rPr lang="en-US" sz="1600" dirty="0">
                <a:solidFill>
                  <a:schemeClr val="tx1"/>
                </a:solidFill>
              </a:rPr>
              <a:t>TWT based scheduled AP PS – AP can set Responder PM bit to 1, and can be in doze state outside the TWT SPs</a:t>
            </a:r>
            <a:endParaRPr lang="en-US" sz="14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Challenges to be addressed for AP power save for enterprise:</a:t>
            </a:r>
          </a:p>
          <a:p>
            <a:pPr lvl="1">
              <a:buFont typeface="Arial" panose="020B0604020202020204" pitchFamily="34" charset="0"/>
              <a:buChar char="•"/>
            </a:pPr>
            <a:r>
              <a:rPr lang="en-US" sz="1600" dirty="0"/>
              <a:t>As shown on previous slide, APs can enter power save based on off-peak hours schedule</a:t>
            </a:r>
          </a:p>
          <a:p>
            <a:pPr lvl="1">
              <a:buFont typeface="Arial" panose="020B0604020202020204" pitchFamily="34" charset="0"/>
              <a:buChar char="•"/>
            </a:pPr>
            <a:r>
              <a:rPr lang="en-US" sz="1600" dirty="0"/>
              <a:t>However, no mechanism is defined to advertise when and for how long an AP is in PS mode (start time, duration, periodicity, end time, PS mode operation in low capability etc.) and STAs do not know AP PS schedules</a:t>
            </a:r>
          </a:p>
          <a:p>
            <a:pPr lvl="1">
              <a:buFont typeface="Arial" panose="020B0604020202020204" pitchFamily="34" charset="0"/>
              <a:buChar char="•"/>
            </a:pPr>
            <a:r>
              <a:rPr lang="en-US" sz="1600" dirty="0"/>
              <a:t>This leads to suboptimal network operation during AP PS, since STAs can’t take appropriate actions based on AP PS schedule, e.g.</a:t>
            </a:r>
          </a:p>
          <a:p>
            <a:pPr lvl="2">
              <a:buFont typeface="Arial" panose="020B0604020202020204" pitchFamily="34" charset="0"/>
              <a:buChar char="•"/>
            </a:pPr>
            <a:r>
              <a:rPr lang="en-US" sz="1400" b="0" dirty="0"/>
              <a:t>STA will continue to scan even when AP is shutdown, instead of stopping the scan</a:t>
            </a:r>
            <a:endParaRPr lang="en-US" sz="1400" dirty="0"/>
          </a:p>
          <a:p>
            <a:pPr lvl="2">
              <a:buFont typeface="Arial" panose="020B0604020202020204" pitchFamily="34" charset="0"/>
              <a:buChar char="•"/>
            </a:pPr>
            <a:r>
              <a:rPr lang="en-US" sz="1400" b="0" dirty="0"/>
              <a:t>Without knowing AP PS schedule, STA itself can’t </a:t>
            </a:r>
            <a:r>
              <a:rPr lang="en-US" sz="1400" dirty="0"/>
              <a:t>e</a:t>
            </a:r>
            <a:r>
              <a:rPr lang="en-US" sz="1400" b="0" dirty="0"/>
              <a:t>nter Doze state on the PS link</a:t>
            </a:r>
          </a:p>
          <a:p>
            <a:pPr lvl="2">
              <a:buFont typeface="Arial" panose="020B0604020202020204" pitchFamily="34" charset="0"/>
              <a:buChar char="•"/>
            </a:pPr>
            <a:r>
              <a:rPr lang="en-US" sz="1400" dirty="0"/>
              <a:t>This will lead to longer scanning delay, reduced throughput, roaming delays, QoS impact on flows etc.</a:t>
            </a:r>
            <a:endParaRPr lang="en-US" sz="1400" b="0" dirty="0"/>
          </a:p>
          <a:p>
            <a:pPr marL="457200" lvl="1" indent="0"/>
            <a:endParaRPr lang="en-US" sz="1600" dirty="0"/>
          </a:p>
          <a:p>
            <a:pPr>
              <a:buFont typeface="Arial" panose="020B0604020202020204" pitchFamily="34" charset="0"/>
              <a:buChar char="•"/>
            </a:pPr>
            <a:endParaRPr lang="en-US" sz="1800" b="0" dirty="0"/>
          </a:p>
        </p:txBody>
      </p:sp>
    </p:spTree>
    <p:extLst>
      <p:ext uri="{BB962C8B-B14F-4D97-AF65-F5344CB8AC3E}">
        <p14:creationId xmlns:p14="http://schemas.microsoft.com/office/powerpoint/2010/main" val="4202965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929217" y="612775"/>
            <a:ext cx="10361084" cy="987425"/>
          </a:xfrm>
        </p:spPr>
        <p:txBody>
          <a:bodyPr/>
          <a:lstStyle/>
          <a:p>
            <a:r>
              <a:rPr lang="en-US" dirty="0"/>
              <a:t>Requirements for AP Power Save</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811742" y="1673225"/>
            <a:ext cx="10667999" cy="4270375"/>
          </a:xfrm>
        </p:spPr>
        <p:txBody>
          <a:bodyPr/>
          <a:lstStyle/>
          <a:p>
            <a:pPr>
              <a:buFont typeface="Arial" panose="020B0604020202020204" pitchFamily="34" charset="0"/>
              <a:buChar char="•"/>
            </a:pPr>
            <a:r>
              <a:rPr lang="en-US" sz="2000" b="0" dirty="0"/>
              <a:t>Enterprise networks need to carefully consider multiple factors before enabling AP PS:</a:t>
            </a:r>
          </a:p>
          <a:p>
            <a:pPr lvl="1">
              <a:buFont typeface="Arial" panose="020B0604020202020204" pitchFamily="34" charset="0"/>
              <a:buChar char="•"/>
            </a:pPr>
            <a:r>
              <a:rPr lang="en-US" sz="1800" b="0" dirty="0"/>
              <a:t>Presence of legacy clients that do not support AP PS mechanisms</a:t>
            </a:r>
          </a:p>
          <a:p>
            <a:pPr lvl="1">
              <a:buFont typeface="Arial" panose="020B0604020202020204" pitchFamily="34" charset="0"/>
              <a:buChar char="•"/>
            </a:pPr>
            <a:r>
              <a:rPr lang="en-US" sz="1800" dirty="0"/>
              <a:t>Whether associated clients can be steered to nearby APs (e.g. using 11v BTM), or can operate on remaining links of an AP MLD (e.g. using TTLM or ML Reconfig add/delete links operation)</a:t>
            </a:r>
            <a:endParaRPr lang="en-US" sz="1800" b="0" dirty="0"/>
          </a:p>
          <a:p>
            <a:pPr lvl="1">
              <a:buFont typeface="Arial" panose="020B0604020202020204" pitchFamily="34" charset="0"/>
              <a:buChar char="•"/>
            </a:pPr>
            <a:r>
              <a:rPr lang="en-US" sz="1800" b="0" dirty="0"/>
              <a:t>Ensure QoS performance are met for associated STAs traffic and minimize KPIs impact</a:t>
            </a:r>
            <a:endParaRPr lang="en-US" sz="1800" dirty="0"/>
          </a:p>
          <a:p>
            <a:pPr lvl="1">
              <a:buFont typeface="Arial" panose="020B0604020202020204" pitchFamily="34" charset="0"/>
              <a:buChar char="•"/>
            </a:pPr>
            <a:r>
              <a:rPr lang="en-US" sz="1800" dirty="0"/>
              <a:t>Capabilities of associated clients (supported bands, MLO (EMLSR, STR), AP PS capable…)</a:t>
            </a:r>
          </a:p>
          <a:p>
            <a:pPr lvl="1">
              <a:buFont typeface="Arial" panose="020B0604020202020204" pitchFamily="34" charset="0"/>
              <a:buChar char="•"/>
            </a:pPr>
            <a:r>
              <a:rPr lang="en-US" sz="1800" b="0" dirty="0"/>
              <a:t>Historical stats (e.g. client arrival rate</a:t>
            </a:r>
            <a:r>
              <a:rPr lang="en-US" sz="1800" dirty="0"/>
              <a:t>, client mix for unassociated clients, traffic volume etc.)</a:t>
            </a:r>
          </a:p>
          <a:p>
            <a:pPr lvl="1">
              <a:buFont typeface="Arial" panose="020B0604020202020204" pitchFamily="34" charset="0"/>
              <a:buChar char="•"/>
            </a:pPr>
            <a:r>
              <a:rPr lang="en-US" sz="1800" dirty="0"/>
              <a:t>AP power budget negotiated with the uplink switch</a:t>
            </a:r>
          </a:p>
          <a:p>
            <a:pPr lvl="1">
              <a:buFont typeface="Arial" panose="020B0604020202020204" pitchFamily="34" charset="0"/>
              <a:buChar char="•"/>
            </a:pPr>
            <a:r>
              <a:rPr lang="en-US" sz="1800" b="0" dirty="0"/>
              <a:t>AP power policy defining power budget utilization for different AP interfaces (Wi-Fi radios, </a:t>
            </a:r>
            <a:r>
              <a:rPr lang="en-US" sz="1800" dirty="0"/>
              <a:t>Ethernet</a:t>
            </a:r>
            <a:r>
              <a:rPr lang="en-US" sz="1800" b="0" dirty="0"/>
              <a:t>)</a:t>
            </a:r>
          </a:p>
          <a:p>
            <a:pPr marL="457200" lvl="1" indent="0"/>
            <a:endParaRPr lang="en-US" sz="1800" b="0" dirty="0"/>
          </a:p>
          <a:p>
            <a:pPr>
              <a:buFont typeface="Arial" panose="020B0604020202020204" pitchFamily="34" charset="0"/>
              <a:buChar char="•"/>
            </a:pPr>
            <a:r>
              <a:rPr lang="en-US" sz="2000" b="0" dirty="0"/>
              <a:t>Hence, AP PS opportunities in an enterprise network will vary based on the factors listed above…</a:t>
            </a:r>
          </a:p>
        </p:txBody>
      </p:sp>
    </p:spTree>
    <p:extLst>
      <p:ext uri="{BB962C8B-B14F-4D97-AF65-F5344CB8AC3E}">
        <p14:creationId xmlns:p14="http://schemas.microsoft.com/office/powerpoint/2010/main" val="2812272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929217" y="612775"/>
            <a:ext cx="10361084" cy="685799"/>
          </a:xfrm>
        </p:spPr>
        <p:txBody>
          <a:bodyPr/>
          <a:lstStyle/>
          <a:p>
            <a:r>
              <a:rPr lang="en-US" dirty="0"/>
              <a:t>Requirements for AP Power Save</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811742" y="1600200"/>
            <a:ext cx="10667999" cy="4881563"/>
          </a:xfrm>
        </p:spPr>
        <p:txBody>
          <a:bodyPr/>
          <a:lstStyle/>
          <a:p>
            <a:pPr>
              <a:buFont typeface="Arial" panose="020B0604020202020204" pitchFamily="34" charset="0"/>
              <a:buChar char="•"/>
            </a:pPr>
            <a:r>
              <a:rPr lang="en-US" sz="2000" b="0" dirty="0"/>
              <a:t>…Accordingly, any AP power save mechanism should support:</a:t>
            </a:r>
          </a:p>
          <a:p>
            <a:pPr lvl="1">
              <a:buFont typeface="Arial" panose="020B0604020202020204" pitchFamily="34" charset="0"/>
              <a:buChar char="•"/>
            </a:pPr>
            <a:r>
              <a:rPr lang="en-US" sz="1800" dirty="0"/>
              <a:t>Periodic </a:t>
            </a:r>
            <a:r>
              <a:rPr lang="en-US" sz="1800" b="0" dirty="0"/>
              <a:t>AP PS schedules as well as</a:t>
            </a:r>
            <a:r>
              <a:rPr lang="en-US" sz="1800" dirty="0"/>
              <a:t> aperiodic/</a:t>
            </a:r>
            <a:r>
              <a:rPr lang="en-US" sz="1800" b="0" dirty="0"/>
              <a:t>one-time AP PS schedule</a:t>
            </a:r>
          </a:p>
          <a:p>
            <a:pPr lvl="1">
              <a:buFont typeface="Arial" panose="020B0604020202020204" pitchFamily="34" charset="0"/>
              <a:buChar char="•"/>
            </a:pPr>
            <a:r>
              <a:rPr lang="en-US" sz="1800" dirty="0"/>
              <a:t>Dynamic updates to AP PS </a:t>
            </a:r>
            <a:r>
              <a:rPr lang="en-US" sz="1800" b="0" dirty="0"/>
              <a:t>schedules as conditions change (e.g. amount and type of traffic, clients mix, number of clients,…)</a:t>
            </a:r>
          </a:p>
          <a:p>
            <a:pPr lvl="1">
              <a:buFont typeface="Arial" panose="020B0604020202020204" pitchFamily="34" charset="0"/>
              <a:buChar char="•"/>
            </a:pPr>
            <a:r>
              <a:rPr lang="en-US" sz="1800" dirty="0"/>
              <a:t>Announcing AP PS schedules to STAs in advance, for STAs to take appropriate actions</a:t>
            </a:r>
          </a:p>
          <a:p>
            <a:pPr lvl="1">
              <a:buFont typeface="Arial" panose="020B0604020202020204" pitchFamily="34" charset="0"/>
              <a:buChar char="•"/>
            </a:pPr>
            <a:r>
              <a:rPr lang="en-US" sz="1800" b="0" dirty="0"/>
              <a:t>AP PS schedules announcement should support signaling any options below:</a:t>
            </a:r>
          </a:p>
          <a:p>
            <a:pPr marL="1257300" lvl="2" indent="-342900">
              <a:spcBef>
                <a:spcPts val="0"/>
              </a:spcBef>
              <a:buFont typeface="+mj-lt"/>
              <a:buAutoNum type="alphaLcParenR"/>
            </a:pPr>
            <a:r>
              <a:rPr lang="en-US" sz="1600" b="0" dirty="0"/>
              <a:t>entire AP MLD is being put into power save/doze state, or </a:t>
            </a:r>
          </a:p>
          <a:p>
            <a:pPr marL="1257300" lvl="2" indent="-342900">
              <a:spcBef>
                <a:spcPts val="0"/>
              </a:spcBef>
              <a:buFont typeface="+mj-lt"/>
              <a:buAutoNum type="alphaLcParenR"/>
            </a:pPr>
            <a:r>
              <a:rPr lang="en-US" sz="1600" b="0" dirty="0"/>
              <a:t>subset of links of an AP MLD are put into power save/doze state, or</a:t>
            </a:r>
          </a:p>
          <a:p>
            <a:pPr marL="1257300" lvl="2" indent="-342900">
              <a:spcBef>
                <a:spcPts val="0"/>
              </a:spcBef>
              <a:buFont typeface="+mj-lt"/>
              <a:buAutoNum type="alphaLcParenR"/>
            </a:pPr>
            <a:r>
              <a:rPr lang="en-US" sz="1600" dirty="0"/>
              <a:t>some links of an AP MLD are entering into low capability mode operation (Static SM PS, Dynamic SM PS/EMLSR for AP)</a:t>
            </a:r>
            <a:endParaRPr lang="en-US" sz="2000" dirty="0"/>
          </a:p>
          <a:p>
            <a:pPr lvl="1">
              <a:buFont typeface="Arial" panose="020B0604020202020204" pitchFamily="34" charset="0"/>
              <a:buChar char="•"/>
            </a:pPr>
            <a:r>
              <a:rPr lang="en-US" sz="1800" b="0" dirty="0"/>
              <a:t>Cross-link advertisement of </a:t>
            </a:r>
            <a:r>
              <a:rPr lang="en-US" sz="1800" dirty="0"/>
              <a:t>affiliated APs</a:t>
            </a:r>
            <a:r>
              <a:rPr lang="en-US" sz="1800" b="0" dirty="0"/>
              <a:t> PS schedules, to enable STAs to learn PS schedules from any link of the AP MLD</a:t>
            </a:r>
          </a:p>
          <a:p>
            <a:pPr lvl="1">
              <a:buFont typeface="Arial" panose="020B0604020202020204" pitchFamily="34" charset="0"/>
              <a:buChar char="•"/>
            </a:pPr>
            <a:r>
              <a:rPr lang="en-US" sz="1800" dirty="0"/>
              <a:t>Recommending alternate links/AP MLDs with explicit AP power save indication, for STA to take appropriate actions</a:t>
            </a:r>
          </a:p>
          <a:p>
            <a:pPr lvl="1">
              <a:buFont typeface="Arial" panose="020B0604020202020204" pitchFamily="34" charset="0"/>
              <a:buChar char="•"/>
            </a:pPr>
            <a:r>
              <a:rPr lang="en-US" sz="1800" b="0" dirty="0"/>
              <a:t>Enable STAs to signal </a:t>
            </a:r>
            <a:r>
              <a:rPr lang="en-US" sz="1800" dirty="0"/>
              <a:t>their</a:t>
            </a:r>
            <a:r>
              <a:rPr lang="en-US" sz="1800" b="0" dirty="0"/>
              <a:t> preferred links amon</a:t>
            </a:r>
            <a:r>
              <a:rPr lang="en-US" sz="1800" dirty="0"/>
              <a:t>g link(s) that are in AP PS mode</a:t>
            </a:r>
            <a:endParaRPr lang="en-US" sz="1800" b="0" dirty="0"/>
          </a:p>
          <a:p>
            <a:pPr lvl="1">
              <a:buFont typeface="Arial" panose="020B0604020202020204" pitchFamily="34" charset="0"/>
              <a:buChar char="•"/>
            </a:pPr>
            <a:endParaRPr lang="en-US" sz="1400" b="0" dirty="0"/>
          </a:p>
        </p:txBody>
      </p:sp>
    </p:spTree>
    <p:extLst>
      <p:ext uri="{BB962C8B-B14F-4D97-AF65-F5344CB8AC3E}">
        <p14:creationId xmlns:p14="http://schemas.microsoft.com/office/powerpoint/2010/main" val="1911343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p:txBody>
          <a:bodyPr/>
          <a:lstStyle/>
          <a:p>
            <a:r>
              <a:rPr lang="en-US" dirty="0"/>
              <a:t>Some Candidate UHR Proposals</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914401" y="1751014"/>
            <a:ext cx="10667999" cy="4573586"/>
          </a:xfrm>
        </p:spPr>
        <p:txBody>
          <a:bodyPr/>
          <a:lstStyle/>
          <a:p>
            <a:pPr>
              <a:buFont typeface="Arial" panose="020B0604020202020204" pitchFamily="34" charset="0"/>
              <a:buChar char="•"/>
            </a:pPr>
            <a:r>
              <a:rPr lang="en-US" sz="2000" dirty="0"/>
              <a:t>Previous contributions have discussed some candidate AP PS mechanisms:</a:t>
            </a:r>
          </a:p>
          <a:p>
            <a:pPr lvl="1">
              <a:buFont typeface="Arial" panose="020B0604020202020204" pitchFamily="34" charset="0"/>
              <a:buChar char="•"/>
            </a:pPr>
            <a:r>
              <a:rPr lang="en-US" sz="1800" dirty="0"/>
              <a:t>Scheduled AP Power save [1, 2, 3, 4]</a:t>
            </a:r>
          </a:p>
          <a:p>
            <a:pPr marL="1200150" lvl="2" indent="-285750">
              <a:buFont typeface="Arial" panose="020B0604020202020204" pitchFamily="34" charset="0"/>
              <a:buChar char="•"/>
            </a:pPr>
            <a:r>
              <a:rPr lang="en-US" sz="1600" dirty="0"/>
              <a:t>ON-OFF duty cycling of AP’s operation </a:t>
            </a:r>
            <a:endParaRPr lang="en-US" sz="2000" dirty="0"/>
          </a:p>
          <a:p>
            <a:pPr lvl="1">
              <a:buFont typeface="Arial" panose="020B0604020202020204" pitchFamily="34" charset="0"/>
              <a:buChar char="•"/>
            </a:pPr>
            <a:r>
              <a:rPr lang="en-US" sz="1800" dirty="0"/>
              <a:t>Dynamic AP Power Save [1, 2, 3, 4]</a:t>
            </a:r>
          </a:p>
          <a:p>
            <a:pPr lvl="2">
              <a:buFont typeface="Arial" panose="020B0604020202020204" pitchFamily="34" charset="0"/>
              <a:buChar char="•"/>
            </a:pPr>
            <a:r>
              <a:rPr lang="en-US" sz="1600" dirty="0"/>
              <a:t>dynamic SM PS operation at the AP side</a:t>
            </a:r>
          </a:p>
          <a:p>
            <a:pPr lvl="1">
              <a:buFont typeface="Arial" panose="020B0604020202020204" pitchFamily="34" charset="0"/>
              <a:buChar char="•"/>
            </a:pPr>
            <a:r>
              <a:rPr lang="en-US" sz="1800" dirty="0"/>
              <a:t>Unscheduled AP Power Save [5, 6]</a:t>
            </a:r>
          </a:p>
          <a:p>
            <a:pPr lvl="2">
              <a:buFont typeface="Arial" panose="020B0604020202020204" pitchFamily="34" charset="0"/>
              <a:buChar char="•"/>
            </a:pPr>
            <a:r>
              <a:rPr lang="en-US" sz="1600" dirty="0"/>
              <a:t>keep one link of AP MLD active, and other links disabled</a:t>
            </a:r>
          </a:p>
          <a:p>
            <a:pPr lvl="2">
              <a:buFont typeface="Arial" panose="020B0604020202020204" pitchFamily="34" charset="0"/>
              <a:buChar char="•"/>
            </a:pPr>
            <a:r>
              <a:rPr lang="en-US" sz="1600" dirty="0"/>
              <a:t>Non-AP MLD sends wakeup request on active links to wake up APs in PS mode</a:t>
            </a:r>
            <a:endParaRPr lang="en-US" sz="1800" dirty="0"/>
          </a:p>
          <a:p>
            <a:pPr lvl="1">
              <a:buFont typeface="Arial" panose="020B0604020202020204" pitchFamily="34" charset="0"/>
              <a:buChar char="•"/>
            </a:pPr>
            <a:r>
              <a:rPr lang="en-US" sz="1800" dirty="0"/>
              <a:t>AP Power Save mechanism through adjustment of the AP’s schedule &amp; capability [7, 8]</a:t>
            </a:r>
          </a:p>
          <a:p>
            <a:pPr lvl="2">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Different power states to support different power save levels and performance requirements</a:t>
            </a:r>
          </a:p>
          <a:p>
            <a:pPr>
              <a:buFont typeface="Arial" panose="020B0604020202020204" pitchFamily="34" charset="0"/>
              <a:buChar char="•"/>
            </a:pPr>
            <a:endParaRPr lang="en-US" sz="2000" dirty="0"/>
          </a:p>
          <a:p>
            <a:pPr>
              <a:buFont typeface="Arial" panose="020B0604020202020204" pitchFamily="34" charset="0"/>
              <a:buChar char="•"/>
            </a:pPr>
            <a:r>
              <a:rPr lang="en-US" sz="2000" dirty="0"/>
              <a:t>Here we propose enhancements needed to address AP power save requirements captured on the previous slides </a:t>
            </a:r>
          </a:p>
          <a:p>
            <a:pPr lvl="2">
              <a:buFont typeface="Arial" panose="020B0604020202020204" pitchFamily="34" charset="0"/>
              <a:buChar char="•"/>
            </a:pPr>
            <a:endParaRPr lang="en-US" sz="1600" b="0" dirty="0"/>
          </a:p>
          <a:p>
            <a:pPr marL="457200" lvl="1" indent="0"/>
            <a:endParaRPr lang="en-US" sz="1400" b="0" dirty="0"/>
          </a:p>
        </p:txBody>
      </p:sp>
    </p:spTree>
    <p:extLst>
      <p:ext uri="{BB962C8B-B14F-4D97-AF65-F5344CB8AC3E}">
        <p14:creationId xmlns:p14="http://schemas.microsoft.com/office/powerpoint/2010/main" val="75385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798890" y="591159"/>
            <a:ext cx="10361084" cy="852216"/>
          </a:xfrm>
        </p:spPr>
        <p:txBody>
          <a:bodyPr/>
          <a:lstStyle/>
          <a:p>
            <a:r>
              <a:rPr lang="en-US" dirty="0"/>
              <a:t>Proposal: AP Power Save Announcement (1)  </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502861" y="1524000"/>
            <a:ext cx="10667999" cy="4581222"/>
          </a:xfrm>
        </p:spPr>
        <p:txBody>
          <a:bodyPr/>
          <a:lstStyle/>
          <a:p>
            <a:pPr>
              <a:buFont typeface="Arial" panose="020B0604020202020204" pitchFamily="34" charset="0"/>
              <a:buChar char="•"/>
            </a:pPr>
            <a:r>
              <a:rPr lang="en-US" sz="1800" b="0" dirty="0"/>
              <a:t>An AP MLD needs to advertise its power save schedules and PS management mode for each PS schedule period in advance to support efficient AP PS operation</a:t>
            </a:r>
          </a:p>
          <a:p>
            <a:pPr>
              <a:buFont typeface="Arial" panose="020B0604020202020204" pitchFamily="34" charset="0"/>
              <a:buChar char="•"/>
            </a:pPr>
            <a:r>
              <a:rPr lang="en-US" sz="1800" b="0" dirty="0"/>
              <a:t>STAs knowing the AP PS schedule can take appropriate actions:</a:t>
            </a:r>
          </a:p>
          <a:p>
            <a:pPr lvl="1">
              <a:buFont typeface="Arial" panose="020B0604020202020204" pitchFamily="34" charset="0"/>
              <a:buChar char="•"/>
            </a:pPr>
            <a:r>
              <a:rPr lang="en-US" sz="1600" dirty="0"/>
              <a:t>Operate on remaining links of the AP MLD, and doze on the PS link</a:t>
            </a:r>
          </a:p>
          <a:p>
            <a:pPr lvl="1">
              <a:buFont typeface="Arial" panose="020B0604020202020204" pitchFamily="34" charset="0"/>
              <a:buChar char="•"/>
            </a:pPr>
            <a:r>
              <a:rPr lang="en-US" sz="1600" dirty="0"/>
              <a:t>Transition to a a neighboring AP MLD that has desired links</a:t>
            </a:r>
          </a:p>
          <a:p>
            <a:pPr lvl="1">
              <a:buFont typeface="Arial" panose="020B0604020202020204" pitchFamily="34" charset="0"/>
              <a:buChar char="•"/>
            </a:pPr>
            <a:r>
              <a:rPr lang="en-US" sz="1600" b="0" dirty="0"/>
              <a:t>Indicate a preferred link among </a:t>
            </a:r>
            <a:r>
              <a:rPr lang="en-US" sz="1600" dirty="0"/>
              <a:t>AP PS links</a:t>
            </a: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We propose to define AP Power Save announcement (APSA), sent in advance in Beacon, Probe Response </a:t>
            </a:r>
          </a:p>
          <a:p>
            <a:pPr lvl="1">
              <a:buFont typeface="Arial" panose="020B0604020202020204" pitchFamily="34" charset="0"/>
              <a:buChar char="•"/>
            </a:pPr>
            <a:r>
              <a:rPr lang="en-US" sz="1600" dirty="0"/>
              <a:t>AP power save can apply for the entire MLD (when entire MLD is shutdown) or certain links of an AP MLD.</a:t>
            </a:r>
          </a:p>
          <a:p>
            <a:pPr lvl="1">
              <a:buFont typeface="Arial" panose="020B0604020202020204" pitchFamily="34" charset="0"/>
              <a:buChar char="•"/>
            </a:pPr>
            <a:r>
              <a:rPr lang="en-US" sz="1600" dirty="0"/>
              <a:t>APSA needs to be supported at the MLD level</a:t>
            </a:r>
          </a:p>
          <a:p>
            <a:pPr lvl="2">
              <a:buFont typeface="Arial" panose="020B0604020202020204" pitchFamily="34" charset="0"/>
              <a:buChar char="•"/>
            </a:pPr>
            <a:r>
              <a:rPr lang="en-US" sz="1600" dirty="0"/>
              <a:t>Can be announced through Reconfiguration ML element or a new AP Power Save ML element</a:t>
            </a:r>
          </a:p>
          <a:p>
            <a:pPr lvl="2">
              <a:buFont typeface="Arial" panose="020B0604020202020204" pitchFamily="34" charset="0"/>
              <a:buChar char="•"/>
            </a:pPr>
            <a:r>
              <a:rPr lang="en-US" sz="1600" dirty="0"/>
              <a:t>Enables advertising AP PS info at the MLD level as well as for individual affiliated APs level across all links – e.g. entire AP MLD can go into Doze state or low capability PS mode, or subset of links can go into doze state</a:t>
            </a:r>
          </a:p>
        </p:txBody>
      </p:sp>
    </p:spTree>
    <p:extLst>
      <p:ext uri="{BB962C8B-B14F-4D97-AF65-F5344CB8AC3E}">
        <p14:creationId xmlns:p14="http://schemas.microsoft.com/office/powerpoint/2010/main" val="3923550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6AEA-AC76-934B-977A-7FCD394C6CED}"/>
              </a:ext>
            </a:extLst>
          </p:cNvPr>
          <p:cNvSpPr>
            <a:spLocks noGrp="1"/>
          </p:cNvSpPr>
          <p:nvPr>
            <p:ph type="title"/>
          </p:nvPr>
        </p:nvSpPr>
        <p:spPr>
          <a:xfrm>
            <a:off x="798890" y="591159"/>
            <a:ext cx="10361084" cy="852216"/>
          </a:xfrm>
        </p:spPr>
        <p:txBody>
          <a:bodyPr/>
          <a:lstStyle/>
          <a:p>
            <a:r>
              <a:rPr lang="en-US" dirty="0"/>
              <a:t>Proposal: AP Power Save Announcement (2)  </a:t>
            </a:r>
          </a:p>
        </p:txBody>
      </p:sp>
      <p:sp>
        <p:nvSpPr>
          <p:cNvPr id="4" name="Slide Number Placeholder 3">
            <a:extLst>
              <a:ext uri="{FF2B5EF4-FFF2-40B4-BE49-F238E27FC236}">
                <a16:creationId xmlns:a16="http://schemas.microsoft.com/office/drawing/2014/main" id="{473D5E5A-D4F8-185F-11DC-7229CFFACE3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08D3B0A-2144-5347-5D17-C5D0D218220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87C9801-B9AA-00D0-6C6A-270548BF4384}"/>
              </a:ext>
            </a:extLst>
          </p:cNvPr>
          <p:cNvSpPr>
            <a:spLocks noGrp="1"/>
          </p:cNvSpPr>
          <p:nvPr>
            <p:ph type="dt" idx="15"/>
          </p:nvPr>
        </p:nvSpPr>
        <p:spPr/>
        <p:txBody>
          <a:bodyPr/>
          <a:lstStyle/>
          <a:p>
            <a:r>
              <a:rPr lang="en-US"/>
              <a:t>April 2024</a:t>
            </a:r>
            <a:endParaRPr lang="en-GB" dirty="0"/>
          </a:p>
        </p:txBody>
      </p:sp>
      <p:sp>
        <p:nvSpPr>
          <p:cNvPr id="7" name="Content Placeholder 2">
            <a:extLst>
              <a:ext uri="{FF2B5EF4-FFF2-40B4-BE49-F238E27FC236}">
                <a16:creationId xmlns:a16="http://schemas.microsoft.com/office/drawing/2014/main" id="{491ADB1D-3FBA-290A-A763-EF9B22839B92}"/>
              </a:ext>
            </a:extLst>
          </p:cNvPr>
          <p:cNvSpPr>
            <a:spLocks noGrp="1"/>
          </p:cNvSpPr>
          <p:nvPr>
            <p:ph idx="1"/>
          </p:nvPr>
        </p:nvSpPr>
        <p:spPr>
          <a:xfrm>
            <a:off x="457200" y="1443375"/>
            <a:ext cx="8001000" cy="4648200"/>
          </a:xfrm>
        </p:spPr>
        <p:txBody>
          <a:bodyPr/>
          <a:lstStyle/>
          <a:p>
            <a:pPr>
              <a:buFont typeface="Arial" panose="020B0604020202020204" pitchFamily="34" charset="0"/>
              <a:buChar char="•"/>
            </a:pPr>
            <a:r>
              <a:rPr lang="en-US" sz="1800" b="0" dirty="0"/>
              <a:t>AP Power Save announcement indicates: </a:t>
            </a:r>
          </a:p>
          <a:p>
            <a:pPr lvl="1">
              <a:buFont typeface="Arial" panose="020B0604020202020204" pitchFamily="34" charset="0"/>
              <a:buChar char="•"/>
            </a:pPr>
            <a:r>
              <a:rPr lang="en-US" sz="1600" dirty="0"/>
              <a:t>PS schedule: Start time, duration, interval (for periodic schedules), PS end time</a:t>
            </a:r>
          </a:p>
          <a:p>
            <a:pPr lvl="1">
              <a:buFont typeface="Arial" panose="020B0604020202020204" pitchFamily="34" charset="0"/>
              <a:buChar char="•"/>
            </a:pPr>
            <a:r>
              <a:rPr lang="en-US" sz="1600" dirty="0"/>
              <a:t>AP Power Management mode and Power State (see table) for each PS schedule</a:t>
            </a:r>
          </a:p>
          <a:p>
            <a:pPr lvl="1">
              <a:buFont typeface="Arial" panose="020B0604020202020204" pitchFamily="34" charset="0"/>
              <a:buChar char="•"/>
            </a:pPr>
            <a:r>
              <a:rPr lang="en-US" sz="1600" dirty="0"/>
              <a:t>Capability indication - NSS/BW/MCS for Static &amp; Dynamic AP PS for each schedule</a:t>
            </a:r>
          </a:p>
          <a:p>
            <a:pPr>
              <a:buFont typeface="Arial" panose="020B0604020202020204" pitchFamily="34" charset="0"/>
              <a:buChar char="•"/>
            </a:pPr>
            <a:r>
              <a:rPr lang="en-US" sz="1800" b="0" dirty="0"/>
              <a:t>APSA should support both short term (msec to seconds) and long term (minutes to hours) PS schedules, to meet various PS use cases</a:t>
            </a:r>
          </a:p>
          <a:p>
            <a:pPr>
              <a:buFont typeface="Arial" panose="020B0604020202020204" pitchFamily="34" charset="0"/>
              <a:buChar char="•"/>
            </a:pPr>
            <a:r>
              <a:rPr lang="en-US" sz="1800" b="0" dirty="0"/>
              <a:t>If AP PS schedule applies to entire AP MLD, then AP PS info is provided for the entire MLD e.g. in Common Info of the ML element</a:t>
            </a:r>
          </a:p>
          <a:p>
            <a:pPr lvl="1">
              <a:buFont typeface="Arial" panose="020B0604020202020204" pitchFamily="34" charset="0"/>
              <a:buChar char="•"/>
            </a:pPr>
            <a:r>
              <a:rPr lang="en-US" sz="1600" dirty="0"/>
              <a:t>If entire AP MLD is going into full doze state/shutdown, then that AP PS schedule is announced for some time before AP MLD is shutdown</a:t>
            </a:r>
          </a:p>
          <a:p>
            <a:pPr>
              <a:buFont typeface="Arial" panose="020B0604020202020204" pitchFamily="34" charset="0"/>
              <a:buChar char="•"/>
            </a:pPr>
            <a:r>
              <a:rPr lang="en-US" sz="1800" b="0" dirty="0"/>
              <a:t>For per-link AP PS, the PS info is provided per affiliated AP in the ML element </a:t>
            </a:r>
          </a:p>
          <a:p>
            <a:pPr>
              <a:buFont typeface="Arial" panose="020B0604020202020204" pitchFamily="34" charset="0"/>
              <a:buChar char="•"/>
            </a:pPr>
            <a:r>
              <a:rPr lang="en-US" sz="1800" b="0" dirty="0"/>
              <a:t>AP PS mode of a link should be announced by other affiliated APs of the AP MLD, during the period when that link is in PS mode</a:t>
            </a:r>
          </a:p>
          <a:p>
            <a:pPr lvl="1">
              <a:buFont typeface="Arial" panose="020B0604020202020204" pitchFamily="34" charset="0"/>
              <a:buChar char="•"/>
            </a:pPr>
            <a:r>
              <a:rPr lang="en-US" sz="1600" dirty="0"/>
              <a:t>AP PS mode can also be </a:t>
            </a:r>
            <a:r>
              <a:rPr lang="en-US" sz="1600" b="0" dirty="0"/>
              <a:t>indicated in RNR</a:t>
            </a:r>
            <a:endParaRPr lang="en-US" sz="1800" b="0" dirty="0"/>
          </a:p>
          <a:p>
            <a:pPr>
              <a:buFont typeface="Arial" panose="020B0604020202020204" pitchFamily="34" charset="0"/>
              <a:buChar char="•"/>
            </a:pPr>
            <a:r>
              <a:rPr lang="en-US" sz="1800" b="0" dirty="0"/>
              <a:t>Changes to AP PS schedules should be reflected in the critical update flag</a:t>
            </a:r>
          </a:p>
        </p:txBody>
      </p:sp>
      <p:graphicFrame>
        <p:nvGraphicFramePr>
          <p:cNvPr id="8" name="Table 7">
            <a:extLst>
              <a:ext uri="{FF2B5EF4-FFF2-40B4-BE49-F238E27FC236}">
                <a16:creationId xmlns:a16="http://schemas.microsoft.com/office/drawing/2014/main" id="{5FF0C79B-31CD-36A0-E06D-4A70452894E2}"/>
              </a:ext>
            </a:extLst>
          </p:cNvPr>
          <p:cNvGraphicFramePr>
            <a:graphicFrameLocks noGrp="1"/>
          </p:cNvGraphicFramePr>
          <p:nvPr>
            <p:extLst>
              <p:ext uri="{D42A27DB-BD31-4B8C-83A1-F6EECF244321}">
                <p14:modId xmlns:p14="http://schemas.microsoft.com/office/powerpoint/2010/main" val="4268635050"/>
              </p:ext>
            </p:extLst>
          </p:nvPr>
        </p:nvGraphicFramePr>
        <p:xfrm>
          <a:off x="8610600" y="2514600"/>
          <a:ext cx="3354659" cy="2298700"/>
        </p:xfrm>
        <a:graphic>
          <a:graphicData uri="http://schemas.openxmlformats.org/drawingml/2006/table">
            <a:tbl>
              <a:tblPr firstRow="1" bandRow="1">
                <a:tableStyleId>{21E4AEA4-8DFA-4A89-87EB-49C32662AFE0}</a:tableStyleId>
              </a:tblPr>
              <a:tblGrid>
                <a:gridCol w="1505136">
                  <a:extLst>
                    <a:ext uri="{9D8B030D-6E8A-4147-A177-3AD203B41FA5}">
                      <a16:colId xmlns:a16="http://schemas.microsoft.com/office/drawing/2014/main" val="1469602416"/>
                    </a:ext>
                  </a:extLst>
                </a:gridCol>
                <a:gridCol w="1849523">
                  <a:extLst>
                    <a:ext uri="{9D8B030D-6E8A-4147-A177-3AD203B41FA5}">
                      <a16:colId xmlns:a16="http://schemas.microsoft.com/office/drawing/2014/main" val="549773657"/>
                    </a:ext>
                  </a:extLst>
                </a:gridCol>
              </a:tblGrid>
              <a:tr h="370840">
                <a:tc>
                  <a:txBody>
                    <a:bodyPr/>
                    <a:lstStyle/>
                    <a:p>
                      <a:r>
                        <a:rPr lang="en-US" sz="1200" dirty="0"/>
                        <a:t>AP Power Management Mode</a:t>
                      </a:r>
                    </a:p>
                  </a:txBody>
                  <a:tcPr/>
                </a:tc>
                <a:tc>
                  <a:txBody>
                    <a:bodyPr/>
                    <a:lstStyle/>
                    <a:p>
                      <a:r>
                        <a:rPr lang="en-US" sz="1200" dirty="0"/>
                        <a:t>Power state</a:t>
                      </a:r>
                    </a:p>
                  </a:txBody>
                  <a:tcPr/>
                </a:tc>
                <a:extLst>
                  <a:ext uri="{0D108BD9-81ED-4DB2-BD59-A6C34878D82A}">
                    <a16:rowId xmlns:a16="http://schemas.microsoft.com/office/drawing/2014/main" val="3745667558"/>
                  </a:ext>
                </a:extLst>
              </a:tr>
              <a:tr h="447471">
                <a:tc>
                  <a:txBody>
                    <a:bodyPr/>
                    <a:lstStyle/>
                    <a:p>
                      <a:r>
                        <a:rPr lang="en-US" sz="1400" dirty="0"/>
                        <a:t>Active mode</a:t>
                      </a:r>
                    </a:p>
                  </a:txBody>
                  <a:tcPr/>
                </a:tc>
                <a:tc>
                  <a:txBody>
                    <a:bodyPr/>
                    <a:lstStyle/>
                    <a:p>
                      <a:r>
                        <a:rPr lang="en-US" sz="1400" dirty="0"/>
                        <a:t>Awake</a:t>
                      </a:r>
                    </a:p>
                  </a:txBody>
                  <a:tcPr/>
                </a:tc>
                <a:extLst>
                  <a:ext uri="{0D108BD9-81ED-4DB2-BD59-A6C34878D82A}">
                    <a16:rowId xmlns:a16="http://schemas.microsoft.com/office/drawing/2014/main" val="3255933764"/>
                  </a:ext>
                </a:extLst>
              </a:tr>
              <a:tr h="424611">
                <a:tc>
                  <a:txBody>
                    <a:bodyPr/>
                    <a:lstStyle/>
                    <a:p>
                      <a:r>
                        <a:rPr lang="en-US" sz="1400" dirty="0"/>
                        <a:t>PS mode</a:t>
                      </a:r>
                    </a:p>
                  </a:txBody>
                  <a:tcPr/>
                </a:tc>
                <a:tc>
                  <a:txBody>
                    <a:bodyPr/>
                    <a:lstStyle/>
                    <a:p>
                      <a:r>
                        <a:rPr lang="en-US" sz="1400" dirty="0"/>
                        <a:t>Dynamic AP PS state</a:t>
                      </a:r>
                    </a:p>
                  </a:txBody>
                  <a:tcPr/>
                </a:tc>
                <a:extLst>
                  <a:ext uri="{0D108BD9-81ED-4DB2-BD59-A6C34878D82A}">
                    <a16:rowId xmlns:a16="http://schemas.microsoft.com/office/drawing/2014/main" val="3307123593"/>
                  </a:ext>
                </a:extLst>
              </a:tr>
              <a:tr h="557938">
                <a:tc>
                  <a:txBody>
                    <a:bodyPr/>
                    <a:lstStyle/>
                    <a:p>
                      <a:r>
                        <a:rPr lang="en-US" sz="1400" dirty="0"/>
                        <a:t>PS mode</a:t>
                      </a:r>
                    </a:p>
                  </a:txBody>
                  <a:tcPr/>
                </a:tc>
                <a:tc>
                  <a:txBody>
                    <a:bodyPr/>
                    <a:lstStyle/>
                    <a:p>
                      <a:r>
                        <a:rPr lang="en-US" sz="1400" dirty="0"/>
                        <a:t>Static low capability state (Static AP PS) </a:t>
                      </a:r>
                    </a:p>
                  </a:txBody>
                  <a:tcPr/>
                </a:tc>
                <a:extLst>
                  <a:ext uri="{0D108BD9-81ED-4DB2-BD59-A6C34878D82A}">
                    <a16:rowId xmlns:a16="http://schemas.microsoft.com/office/drawing/2014/main" val="2888586859"/>
                  </a:ext>
                </a:extLst>
              </a:tr>
              <a:tr h="411480">
                <a:tc>
                  <a:txBody>
                    <a:bodyPr/>
                    <a:lstStyle/>
                    <a:p>
                      <a:r>
                        <a:rPr lang="en-US" sz="1400" dirty="0"/>
                        <a:t>PS mode </a:t>
                      </a:r>
                    </a:p>
                  </a:txBody>
                  <a:tcPr/>
                </a:tc>
                <a:tc>
                  <a:txBody>
                    <a:bodyPr/>
                    <a:lstStyle/>
                    <a:p>
                      <a:r>
                        <a:rPr lang="en-US" sz="1400" dirty="0"/>
                        <a:t>Full Doze state </a:t>
                      </a:r>
                    </a:p>
                  </a:txBody>
                  <a:tcPr/>
                </a:tc>
                <a:extLst>
                  <a:ext uri="{0D108BD9-81ED-4DB2-BD59-A6C34878D82A}">
                    <a16:rowId xmlns:a16="http://schemas.microsoft.com/office/drawing/2014/main" val="2373700104"/>
                  </a:ext>
                </a:extLst>
              </a:tr>
            </a:tbl>
          </a:graphicData>
        </a:graphic>
      </p:graphicFrame>
    </p:spTree>
    <p:extLst>
      <p:ext uri="{BB962C8B-B14F-4D97-AF65-F5344CB8AC3E}">
        <p14:creationId xmlns:p14="http://schemas.microsoft.com/office/powerpoint/2010/main" val="26651109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42723</TotalTime>
  <Words>2723</Words>
  <Application>Microsoft Macintosh PowerPoint</Application>
  <PresentationFormat>Widescreen</PresentationFormat>
  <Paragraphs>218</Paragraphs>
  <Slides>15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Arial</vt:lpstr>
      <vt:lpstr>Times New Roman</vt:lpstr>
      <vt:lpstr>Office Theme</vt:lpstr>
      <vt:lpstr>Document</vt:lpstr>
      <vt:lpstr> Thoughts on AP Power Save</vt:lpstr>
      <vt:lpstr>Introduction</vt:lpstr>
      <vt:lpstr>Enterprise AP Power Save Use Cases</vt:lpstr>
      <vt:lpstr>Existing AP Power Save Mechanism</vt:lpstr>
      <vt:lpstr>Requirements for AP Power Save</vt:lpstr>
      <vt:lpstr>Requirements for AP Power Save</vt:lpstr>
      <vt:lpstr>Some Candidate UHR Proposals</vt:lpstr>
      <vt:lpstr>Proposal: AP Power Save Announcement (1)  </vt:lpstr>
      <vt:lpstr>Proposal: AP Power Save Announcement (2)  </vt:lpstr>
      <vt:lpstr>Proposal: Recommend Other APs during AP PS </vt:lpstr>
      <vt:lpstr>Proposal: Enable STAs to indicate Preferred Link(s)</vt:lpstr>
      <vt:lpstr>Conclusion</vt:lpstr>
      <vt:lpstr>Straw Poll 1</vt:lpstr>
      <vt:lpstr>Straw Poll 2</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2024-07-17T03:34:37Z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2024-06-26T13:27:57Z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64f9bac2-f832-4a25-9083-3b85d6a5b980</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