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346" r:id="rId4"/>
    <p:sldId id="359" r:id="rId5"/>
    <p:sldId id="361" r:id="rId6"/>
    <p:sldId id="364" r:id="rId7"/>
    <p:sldId id="375" r:id="rId8"/>
    <p:sldId id="347" r:id="rId9"/>
    <p:sldId id="355" r:id="rId10"/>
    <p:sldId id="365" r:id="rId11"/>
    <p:sldId id="366" r:id="rId12"/>
    <p:sldId id="357" r:id="rId13"/>
    <p:sldId id="367" r:id="rId14"/>
    <p:sldId id="369" r:id="rId15"/>
    <p:sldId id="374"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7D5ED2A-C69B-18A3-DCDB-9303483D1B73}" name="Binita Gupta (binitag)" initials="" userId="S::binitag@cisco.com::2e1667b5-636b-4c95-a3b3-a8a0dc9f68d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DB01DA-69F3-2244-A5E1-A1C44D56CD61}" v="10" dt="2025-03-12T19:38:02.9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540" autoAdjust="0"/>
    <p:restoredTop sz="96110"/>
  </p:normalViewPr>
  <p:slideViewPr>
    <p:cSldViewPr>
      <p:cViewPr varScale="1">
        <p:scale>
          <a:sx n="116" d="100"/>
          <a:sy n="116" d="100"/>
        </p:scale>
        <p:origin x="888"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nita Gupta (binitag)" userId="2e1667b5-636b-4c95-a3b3-a8a0dc9f68da" providerId="ADAL" clId="{4696C2EA-7D09-4F49-BE53-08421C8742AB}"/>
    <pc:docChg chg="undo custSel addSld delSld modSld sldOrd modMainMaster">
      <pc:chgData name="Binita Gupta (binitag)" userId="2e1667b5-636b-4c95-a3b3-a8a0dc9f68da" providerId="ADAL" clId="{4696C2EA-7D09-4F49-BE53-08421C8742AB}" dt="2023-12-21T20:57:21.083" v="5086" actId="404"/>
      <pc:docMkLst>
        <pc:docMk/>
      </pc:docMkLst>
      <pc:sldChg chg="addSp delSp modSp mod">
        <pc:chgData name="Binita Gupta (binitag)" userId="2e1667b5-636b-4c95-a3b3-a8a0dc9f68da" providerId="ADAL" clId="{4696C2EA-7D09-4F49-BE53-08421C8742AB}" dt="2023-12-21T20:22:13.780" v="4713"/>
        <pc:sldMkLst>
          <pc:docMk/>
          <pc:sldMk cId="0" sldId="256"/>
        </pc:sldMkLst>
      </pc:sldChg>
      <pc:sldChg chg="modSp mod">
        <pc:chgData name="Binita Gupta (binitag)" userId="2e1667b5-636b-4c95-a3b3-a8a0dc9f68da" providerId="ADAL" clId="{4696C2EA-7D09-4F49-BE53-08421C8742AB}" dt="2023-12-21T20:27:48.837" v="4794" actId="20577"/>
        <pc:sldMkLst>
          <pc:docMk/>
          <pc:sldMk cId="0" sldId="257"/>
        </pc:sldMkLst>
      </pc:sldChg>
      <pc:sldChg chg="modSp mod">
        <pc:chgData name="Binita Gupta (binitag)" userId="2e1667b5-636b-4c95-a3b3-a8a0dc9f68da" providerId="ADAL" clId="{4696C2EA-7D09-4F49-BE53-08421C8742AB}" dt="2023-12-21T20:57:21.083" v="5086" actId="404"/>
        <pc:sldMkLst>
          <pc:docMk/>
          <pc:sldMk cId="0" sldId="264"/>
        </pc:sldMkLst>
      </pc:sldChg>
      <pc:sldChg chg="modSp mod">
        <pc:chgData name="Binita Gupta (binitag)" userId="2e1667b5-636b-4c95-a3b3-a8a0dc9f68da" providerId="ADAL" clId="{4696C2EA-7D09-4F49-BE53-08421C8742AB}" dt="2023-12-21T20:30:26.332" v="4795" actId="114"/>
        <pc:sldMkLst>
          <pc:docMk/>
          <pc:sldMk cId="2953422198" sldId="266"/>
        </pc:sldMkLst>
      </pc:sldChg>
      <pc:sldChg chg="delSp modSp del mod">
        <pc:chgData name="Binita Gupta (binitag)" userId="2e1667b5-636b-4c95-a3b3-a8a0dc9f68da" providerId="ADAL" clId="{4696C2EA-7D09-4F49-BE53-08421C8742AB}" dt="2023-12-21T17:13:53.150" v="977" actId="2696"/>
        <pc:sldMkLst>
          <pc:docMk/>
          <pc:sldMk cId="1549314016" sldId="272"/>
        </pc:sldMkLst>
      </pc:sldChg>
      <pc:sldChg chg="del">
        <pc:chgData name="Binita Gupta (binitag)" userId="2e1667b5-636b-4c95-a3b3-a8a0dc9f68da" providerId="ADAL" clId="{4696C2EA-7D09-4F49-BE53-08421C8742AB}" dt="2023-12-18T17:57:22.588" v="36" actId="2696"/>
        <pc:sldMkLst>
          <pc:docMk/>
          <pc:sldMk cId="2553696688" sldId="274"/>
        </pc:sldMkLst>
      </pc:sldChg>
      <pc:sldChg chg="addSp delSp modSp mod modNotesTx">
        <pc:chgData name="Binita Gupta (binitag)" userId="2e1667b5-636b-4c95-a3b3-a8a0dc9f68da" providerId="ADAL" clId="{4696C2EA-7D09-4F49-BE53-08421C8742AB}" dt="2023-12-21T20:47:52.461" v="4863" actId="14100"/>
        <pc:sldMkLst>
          <pc:docMk/>
          <pc:sldMk cId="1075417426" sldId="276"/>
        </pc:sldMkLst>
      </pc:sldChg>
      <pc:sldChg chg="del">
        <pc:chgData name="Binita Gupta (binitag)" userId="2e1667b5-636b-4c95-a3b3-a8a0dc9f68da" providerId="ADAL" clId="{4696C2EA-7D09-4F49-BE53-08421C8742AB}" dt="2023-12-18T17:57:20.566" v="34" actId="2696"/>
        <pc:sldMkLst>
          <pc:docMk/>
          <pc:sldMk cId="3711776676" sldId="277"/>
        </pc:sldMkLst>
      </pc:sldChg>
      <pc:sldChg chg="modSp mod modNotesTx">
        <pc:chgData name="Binita Gupta (binitag)" userId="2e1667b5-636b-4c95-a3b3-a8a0dc9f68da" providerId="ADAL" clId="{4696C2EA-7D09-4F49-BE53-08421C8742AB}" dt="2023-12-21T20:51:09.891" v="4924" actId="20577"/>
        <pc:sldMkLst>
          <pc:docMk/>
          <pc:sldMk cId="1022481865" sldId="278"/>
        </pc:sldMkLst>
      </pc:sldChg>
      <pc:sldChg chg="del">
        <pc:chgData name="Binita Gupta (binitag)" userId="2e1667b5-636b-4c95-a3b3-a8a0dc9f68da" providerId="ADAL" clId="{4696C2EA-7D09-4F49-BE53-08421C8742AB}" dt="2023-12-18T17:57:21.557" v="35" actId="2696"/>
        <pc:sldMkLst>
          <pc:docMk/>
          <pc:sldMk cId="162017798" sldId="279"/>
        </pc:sldMkLst>
      </pc:sldChg>
      <pc:sldChg chg="addSp delSp modSp mod modClrScheme chgLayout modNotesTx">
        <pc:chgData name="Binita Gupta (binitag)" userId="2e1667b5-636b-4c95-a3b3-a8a0dc9f68da" providerId="ADAL" clId="{4696C2EA-7D09-4F49-BE53-08421C8742AB}" dt="2023-12-21T20:49:30.286" v="4893" actId="20577"/>
        <pc:sldMkLst>
          <pc:docMk/>
          <pc:sldMk cId="280654529" sldId="280"/>
        </pc:sldMkLst>
      </pc:sldChg>
      <pc:sldChg chg="modSp mod">
        <pc:chgData name="Binita Gupta (binitag)" userId="2e1667b5-636b-4c95-a3b3-a8a0dc9f68da" providerId="ADAL" clId="{4696C2EA-7D09-4F49-BE53-08421C8742AB}" dt="2023-12-21T20:50:21.912" v="4909" actId="20577"/>
        <pc:sldMkLst>
          <pc:docMk/>
          <pc:sldMk cId="1899805933" sldId="282"/>
        </pc:sldMkLst>
      </pc:sldChg>
      <pc:sldChg chg="modSp mod">
        <pc:chgData name="Binita Gupta (binitag)" userId="2e1667b5-636b-4c95-a3b3-a8a0dc9f68da" providerId="ADAL" clId="{4696C2EA-7D09-4F49-BE53-08421C8742AB}" dt="2023-12-21T20:53:22.102" v="4955" actId="20577"/>
        <pc:sldMkLst>
          <pc:docMk/>
          <pc:sldMk cId="1300546902" sldId="283"/>
        </pc:sldMkLst>
      </pc:sldChg>
      <pc:sldChg chg="del">
        <pc:chgData name="Binita Gupta (binitag)" userId="2e1667b5-636b-4c95-a3b3-a8a0dc9f68da" providerId="ADAL" clId="{4696C2EA-7D09-4F49-BE53-08421C8742AB}" dt="2023-12-18T17:57:00.883" v="13" actId="2696"/>
        <pc:sldMkLst>
          <pc:docMk/>
          <pc:sldMk cId="2526981430" sldId="284"/>
        </pc:sldMkLst>
      </pc:sldChg>
      <pc:sldChg chg="del">
        <pc:chgData name="Binita Gupta (binitag)" userId="2e1667b5-636b-4c95-a3b3-a8a0dc9f68da" providerId="ADAL" clId="{4696C2EA-7D09-4F49-BE53-08421C8742AB}" dt="2023-12-18T17:57:20.102" v="33" actId="2696"/>
        <pc:sldMkLst>
          <pc:docMk/>
          <pc:sldMk cId="2864949768" sldId="286"/>
        </pc:sldMkLst>
      </pc:sldChg>
      <pc:sldChg chg="modSp mod ord">
        <pc:chgData name="Binita Gupta (binitag)" userId="2e1667b5-636b-4c95-a3b3-a8a0dc9f68da" providerId="ADAL" clId="{4696C2EA-7D09-4F49-BE53-08421C8742AB}" dt="2023-12-21T20:56:53.277" v="5085" actId="20577"/>
        <pc:sldMkLst>
          <pc:docMk/>
          <pc:sldMk cId="3160937320" sldId="287"/>
        </pc:sldMkLst>
      </pc:sldChg>
      <pc:sldChg chg="addSp delSp modSp add mod ord">
        <pc:chgData name="Binita Gupta (binitag)" userId="2e1667b5-636b-4c95-a3b3-a8a0dc9f68da" providerId="ADAL" clId="{4696C2EA-7D09-4F49-BE53-08421C8742AB}" dt="2023-12-21T20:38:18.109" v="4815" actId="20577"/>
        <pc:sldMkLst>
          <pc:docMk/>
          <pc:sldMk cId="184415321" sldId="288"/>
        </pc:sldMkLst>
      </pc:sldChg>
      <pc:sldChg chg="add del">
        <pc:chgData name="Binita Gupta (binitag)" userId="2e1667b5-636b-4c95-a3b3-a8a0dc9f68da" providerId="ADAL" clId="{4696C2EA-7D09-4F49-BE53-08421C8742AB}" dt="2023-12-18T18:26:45.687" v="51"/>
        <pc:sldMkLst>
          <pc:docMk/>
          <pc:sldMk cId="1307820342" sldId="288"/>
        </pc:sldMkLst>
      </pc:sldChg>
      <pc:sldChg chg="del">
        <pc:chgData name="Binita Gupta (binitag)" userId="2e1667b5-636b-4c95-a3b3-a8a0dc9f68da" providerId="ADAL" clId="{4696C2EA-7D09-4F49-BE53-08421C8742AB}" dt="2023-12-18T17:57:01.986" v="14" actId="2696"/>
        <pc:sldMkLst>
          <pc:docMk/>
          <pc:sldMk cId="1975120734" sldId="288"/>
        </pc:sldMkLst>
      </pc:sldChg>
      <pc:sldChg chg="addSp delSp modSp add del mod">
        <pc:chgData name="Binita Gupta (binitag)" userId="2e1667b5-636b-4c95-a3b3-a8a0dc9f68da" providerId="ADAL" clId="{4696C2EA-7D09-4F49-BE53-08421C8742AB}" dt="2023-12-21T17:13:25.497" v="976" actId="2696"/>
        <pc:sldMkLst>
          <pc:docMk/>
          <pc:sldMk cId="3059104401" sldId="289"/>
        </pc:sldMkLst>
      </pc:sldChg>
      <pc:sldChg chg="modSp add mod">
        <pc:chgData name="Binita Gupta (binitag)" userId="2e1667b5-636b-4c95-a3b3-a8a0dc9f68da" providerId="ADAL" clId="{4696C2EA-7D09-4F49-BE53-08421C8742AB}" dt="2023-12-21T20:42:34.319" v="4820" actId="1076"/>
        <pc:sldMkLst>
          <pc:docMk/>
          <pc:sldMk cId="1552356036" sldId="290"/>
        </pc:sldMkLst>
      </pc:sldChg>
      <pc:sldMasterChg chg="modSp mod">
        <pc:chgData name="Binita Gupta (binitag)" userId="2e1667b5-636b-4c95-a3b3-a8a0dc9f68da" providerId="ADAL" clId="{4696C2EA-7D09-4F49-BE53-08421C8742AB}" dt="2023-12-18T17:53:45.644" v="3" actId="20577"/>
        <pc:sldMasterMkLst>
          <pc:docMk/>
          <pc:sldMasterMk cId="0" sldId="2147483648"/>
        </pc:sldMasterMkLst>
      </pc:sldMasterChg>
    </pc:docChg>
  </pc:docChgLst>
  <pc:docChgLst>
    <pc:chgData name="Binita Gupta (binitag)" userId="2e1667b5-636b-4c95-a3b3-a8a0dc9f68da" providerId="ADAL" clId="{17FBEC5D-D5E4-0941-925F-90F6B0EDCC31}"/>
    <pc:docChg chg="addSld modSld">
      <pc:chgData name="Binita Gupta (binitag)" userId="2e1667b5-636b-4c95-a3b3-a8a0dc9f68da" providerId="ADAL" clId="{17FBEC5D-D5E4-0941-925F-90F6B0EDCC31}" dt="2025-01-09T18:50:01.646" v="109"/>
      <pc:docMkLst>
        <pc:docMk/>
      </pc:docMkLst>
      <pc:sldChg chg="modSp mod">
        <pc:chgData name="Binita Gupta (binitag)" userId="2e1667b5-636b-4c95-a3b3-a8a0dc9f68da" providerId="ADAL" clId="{17FBEC5D-D5E4-0941-925F-90F6B0EDCC31}" dt="2025-01-09T18:49:20.158" v="68" actId="20577"/>
        <pc:sldMkLst>
          <pc:docMk/>
          <pc:sldMk cId="0" sldId="256"/>
        </pc:sldMkLst>
        <pc:spChg chg="mod">
          <ac:chgData name="Binita Gupta (binitag)" userId="2e1667b5-636b-4c95-a3b3-a8a0dc9f68da" providerId="ADAL" clId="{17FBEC5D-D5E4-0941-925F-90F6B0EDCC31}" dt="2025-01-09T18:48:34.105" v="40" actId="20577"/>
          <ac:spMkLst>
            <pc:docMk/>
            <pc:sldMk cId="0" sldId="256"/>
            <ac:spMk id="3073" creationId="{00000000-0000-0000-0000-000000000000}"/>
          </ac:spMkLst>
        </pc:spChg>
        <pc:spChg chg="mod">
          <ac:chgData name="Binita Gupta (binitag)" userId="2e1667b5-636b-4c95-a3b3-a8a0dc9f68da" providerId="ADAL" clId="{17FBEC5D-D5E4-0941-925F-90F6B0EDCC31}" dt="2025-01-09T18:49:20.158" v="68" actId="20577"/>
          <ac:spMkLst>
            <pc:docMk/>
            <pc:sldMk cId="0" sldId="256"/>
            <ac:spMk id="3074" creationId="{00000000-0000-0000-0000-000000000000}"/>
          </ac:spMkLst>
        </pc:spChg>
      </pc:sldChg>
      <pc:sldChg chg="modSp mod">
        <pc:chgData name="Binita Gupta (binitag)" userId="2e1667b5-636b-4c95-a3b3-a8a0dc9f68da" providerId="ADAL" clId="{17FBEC5D-D5E4-0941-925F-90F6B0EDCC31}" dt="2025-01-09T18:49:56.679" v="108" actId="20577"/>
        <pc:sldMkLst>
          <pc:docMk/>
          <pc:sldMk cId="0" sldId="257"/>
        </pc:sldMkLst>
        <pc:spChg chg="mod">
          <ac:chgData name="Binita Gupta (binitag)" userId="2e1667b5-636b-4c95-a3b3-a8a0dc9f68da" providerId="ADAL" clId="{17FBEC5D-D5E4-0941-925F-90F6B0EDCC31}" dt="2025-01-09T18:49:56.679" v="108" actId="20577"/>
          <ac:spMkLst>
            <pc:docMk/>
            <pc:sldMk cId="0" sldId="257"/>
            <ac:spMk id="4098" creationId="{00000000-0000-0000-0000-000000000000}"/>
          </ac:spMkLst>
        </pc:spChg>
      </pc:sldChg>
      <pc:sldChg chg="add">
        <pc:chgData name="Binita Gupta (binitag)" userId="2e1667b5-636b-4c95-a3b3-a8a0dc9f68da" providerId="ADAL" clId="{17FBEC5D-D5E4-0941-925F-90F6B0EDCC31}" dt="2025-01-09T18:50:01.646" v="109"/>
        <pc:sldMkLst>
          <pc:docMk/>
          <pc:sldMk cId="1470687883" sldId="353"/>
        </pc:sldMkLst>
      </pc:sldChg>
    </pc:docChg>
  </pc:docChgLst>
  <pc:docChgLst>
    <pc:chgData name="Binita Gupta (binitag)" userId="2e1667b5-636b-4c95-a3b3-a8a0dc9f68da" providerId="ADAL" clId="{51CBCE77-7DC7-F244-8130-F8D1D42CF1EF}"/>
    <pc:docChg chg="undo custSel addSld delSld modSld sldOrd modMainMaster">
      <pc:chgData name="Binita Gupta (binitag)" userId="2e1667b5-636b-4c95-a3b3-a8a0dc9f68da" providerId="ADAL" clId="{51CBCE77-7DC7-F244-8130-F8D1D42CF1EF}" dt="2025-03-05T15:02:26.108" v="23190" actId="1076"/>
      <pc:docMkLst>
        <pc:docMk/>
      </pc:docMkLst>
      <pc:sldChg chg="modSp mod">
        <pc:chgData name="Binita Gupta (binitag)" userId="2e1667b5-636b-4c95-a3b3-a8a0dc9f68da" providerId="ADAL" clId="{51CBCE77-7DC7-F244-8130-F8D1D42CF1EF}" dt="2025-02-11T06:27:56.958" v="21189" actId="20577"/>
        <pc:sldMkLst>
          <pc:docMk/>
          <pc:sldMk cId="0" sldId="256"/>
        </pc:sldMkLst>
        <pc:spChg chg="mod">
          <ac:chgData name="Binita Gupta (binitag)" userId="2e1667b5-636b-4c95-a3b3-a8a0dc9f68da" providerId="ADAL" clId="{51CBCE77-7DC7-F244-8130-F8D1D42CF1EF}" dt="2025-02-11T06:27:56.958" v="21189" actId="20577"/>
          <ac:spMkLst>
            <pc:docMk/>
            <pc:sldMk cId="0" sldId="256"/>
            <ac:spMk id="3074" creationId="{00000000-0000-0000-0000-000000000000}"/>
          </ac:spMkLst>
        </pc:spChg>
      </pc:sldChg>
      <pc:sldChg chg="modSp mod">
        <pc:chgData name="Binita Gupta (binitag)" userId="2e1667b5-636b-4c95-a3b3-a8a0dc9f68da" providerId="ADAL" clId="{51CBCE77-7DC7-F244-8130-F8D1D42CF1EF}" dt="2025-02-11T05:32:20.543" v="21175" actId="20577"/>
        <pc:sldMkLst>
          <pc:docMk/>
          <pc:sldMk cId="0" sldId="257"/>
        </pc:sldMkLst>
        <pc:spChg chg="mod">
          <ac:chgData name="Binita Gupta (binitag)" userId="2e1667b5-636b-4c95-a3b3-a8a0dc9f68da" providerId="ADAL" clId="{51CBCE77-7DC7-F244-8130-F8D1D42CF1EF}" dt="2025-02-11T05:32:20.543" v="21175" actId="20577"/>
          <ac:spMkLst>
            <pc:docMk/>
            <pc:sldMk cId="0" sldId="257"/>
            <ac:spMk id="4098" creationId="{00000000-0000-0000-0000-000000000000}"/>
          </ac:spMkLst>
        </pc:spChg>
      </pc:sldChg>
      <pc:sldChg chg="addSp delSp modSp mod">
        <pc:chgData name="Binita Gupta (binitag)" userId="2e1667b5-636b-4c95-a3b3-a8a0dc9f68da" providerId="ADAL" clId="{51CBCE77-7DC7-F244-8130-F8D1D42CF1EF}" dt="2025-03-05T14:45:11.057" v="22764" actId="1076"/>
        <pc:sldMkLst>
          <pc:docMk/>
          <pc:sldMk cId="369723851" sldId="346"/>
        </pc:sldMkLst>
        <pc:spChg chg="mod">
          <ac:chgData name="Binita Gupta (binitag)" userId="2e1667b5-636b-4c95-a3b3-a8a0dc9f68da" providerId="ADAL" clId="{51CBCE77-7DC7-F244-8130-F8D1D42CF1EF}" dt="2025-02-11T03:33:00.896" v="18757" actId="20577"/>
          <ac:spMkLst>
            <pc:docMk/>
            <pc:sldMk cId="369723851" sldId="346"/>
            <ac:spMk id="4097" creationId="{9086BB24-C67A-308B-8E6A-EC73C68093F0}"/>
          </ac:spMkLst>
        </pc:spChg>
        <pc:spChg chg="mod">
          <ac:chgData name="Binita Gupta (binitag)" userId="2e1667b5-636b-4c95-a3b3-a8a0dc9f68da" providerId="ADAL" clId="{51CBCE77-7DC7-F244-8130-F8D1D42CF1EF}" dt="2025-03-05T14:45:11.057" v="22764" actId="1076"/>
          <ac:spMkLst>
            <pc:docMk/>
            <pc:sldMk cId="369723851" sldId="346"/>
            <ac:spMk id="4098" creationId="{67A2A14F-8459-1242-71ED-FBE489E30699}"/>
          </ac:spMkLst>
        </pc:spChg>
        <pc:picChg chg="add mod">
          <ac:chgData name="Binita Gupta (binitag)" userId="2e1667b5-636b-4c95-a3b3-a8a0dc9f68da" providerId="ADAL" clId="{51CBCE77-7DC7-F244-8130-F8D1D42CF1EF}" dt="2025-02-11T06:32:51.478" v="21242" actId="1076"/>
          <ac:picMkLst>
            <pc:docMk/>
            <pc:sldMk cId="369723851" sldId="346"/>
            <ac:picMk id="3" creationId="{F3716801-F90D-6428-4D7A-C3223CFD5BB7}"/>
          </ac:picMkLst>
        </pc:picChg>
      </pc:sldChg>
      <pc:sldChg chg="modSp mod">
        <pc:chgData name="Binita Gupta (binitag)" userId="2e1667b5-636b-4c95-a3b3-a8a0dc9f68da" providerId="ADAL" clId="{51CBCE77-7DC7-F244-8130-F8D1D42CF1EF}" dt="2025-02-11T04:52:33.403" v="20236" actId="20577"/>
        <pc:sldMkLst>
          <pc:docMk/>
          <pc:sldMk cId="3324926058" sldId="347"/>
        </pc:sldMkLst>
        <pc:spChg chg="mod">
          <ac:chgData name="Binita Gupta (binitag)" userId="2e1667b5-636b-4c95-a3b3-a8a0dc9f68da" providerId="ADAL" clId="{51CBCE77-7DC7-F244-8130-F8D1D42CF1EF}" dt="2025-02-09T20:08:02.081" v="8729" actId="20577"/>
          <ac:spMkLst>
            <pc:docMk/>
            <pc:sldMk cId="3324926058" sldId="347"/>
            <ac:spMk id="4097" creationId="{77CDD1DE-C7B4-B496-67EF-4DCBFA9B02B8}"/>
          </ac:spMkLst>
        </pc:spChg>
        <pc:spChg chg="mod">
          <ac:chgData name="Binita Gupta (binitag)" userId="2e1667b5-636b-4c95-a3b3-a8a0dc9f68da" providerId="ADAL" clId="{51CBCE77-7DC7-F244-8130-F8D1D42CF1EF}" dt="2025-02-11T04:52:33.403" v="20236" actId="20577"/>
          <ac:spMkLst>
            <pc:docMk/>
            <pc:sldMk cId="3324926058" sldId="347"/>
            <ac:spMk id="4098" creationId="{3AC1391B-EB79-AF42-C13D-35D4F7918466}"/>
          </ac:spMkLst>
        </pc:spChg>
      </pc:sldChg>
      <pc:sldChg chg="del">
        <pc:chgData name="Binita Gupta (binitag)" userId="2e1667b5-636b-4c95-a3b3-a8a0dc9f68da" providerId="ADAL" clId="{51CBCE77-7DC7-F244-8130-F8D1D42CF1EF}" dt="2025-02-07T06:11:48.103" v="1269" actId="2696"/>
        <pc:sldMkLst>
          <pc:docMk/>
          <pc:sldMk cId="2917752141" sldId="348"/>
        </pc:sldMkLst>
      </pc:sldChg>
      <pc:sldChg chg="del">
        <pc:chgData name="Binita Gupta (binitag)" userId="2e1667b5-636b-4c95-a3b3-a8a0dc9f68da" providerId="ADAL" clId="{51CBCE77-7DC7-F244-8130-F8D1D42CF1EF}" dt="2025-02-07T06:11:50.073" v="1270" actId="2696"/>
        <pc:sldMkLst>
          <pc:docMk/>
          <pc:sldMk cId="2548253796" sldId="349"/>
        </pc:sldMkLst>
      </pc:sldChg>
      <pc:sldChg chg="del">
        <pc:chgData name="Binita Gupta (binitag)" userId="2e1667b5-636b-4c95-a3b3-a8a0dc9f68da" providerId="ADAL" clId="{51CBCE77-7DC7-F244-8130-F8D1D42CF1EF}" dt="2025-02-07T07:35:07.501" v="3842" actId="2696"/>
        <pc:sldMkLst>
          <pc:docMk/>
          <pc:sldMk cId="1551134690" sldId="350"/>
        </pc:sldMkLst>
      </pc:sldChg>
      <pc:sldChg chg="del">
        <pc:chgData name="Binita Gupta (binitag)" userId="2e1667b5-636b-4c95-a3b3-a8a0dc9f68da" providerId="ADAL" clId="{51CBCE77-7DC7-F244-8130-F8D1D42CF1EF}" dt="2025-02-07T07:53:30.425" v="4415" actId="2696"/>
        <pc:sldMkLst>
          <pc:docMk/>
          <pc:sldMk cId="2845118241" sldId="352"/>
        </pc:sldMkLst>
      </pc:sldChg>
      <pc:sldChg chg="modSp add del mod ord">
        <pc:chgData name="Binita Gupta (binitag)" userId="2e1667b5-636b-4c95-a3b3-a8a0dc9f68da" providerId="ADAL" clId="{51CBCE77-7DC7-F244-8130-F8D1D42CF1EF}" dt="2025-02-07T07:36:19.695" v="3857" actId="2696"/>
        <pc:sldMkLst>
          <pc:docMk/>
          <pc:sldMk cId="3751724929" sldId="354"/>
        </pc:sldMkLst>
      </pc:sldChg>
      <pc:sldChg chg="addSp delSp modSp mod ord">
        <pc:chgData name="Binita Gupta (binitag)" userId="2e1667b5-636b-4c95-a3b3-a8a0dc9f68da" providerId="ADAL" clId="{51CBCE77-7DC7-F244-8130-F8D1D42CF1EF}" dt="2025-02-22T00:16:15.621" v="21244" actId="1076"/>
        <pc:sldMkLst>
          <pc:docMk/>
          <pc:sldMk cId="870348591" sldId="355"/>
        </pc:sldMkLst>
        <pc:spChg chg="mod">
          <ac:chgData name="Binita Gupta (binitag)" userId="2e1667b5-636b-4c95-a3b3-a8a0dc9f68da" providerId="ADAL" clId="{51CBCE77-7DC7-F244-8130-F8D1D42CF1EF}" dt="2025-02-07T07:12:14.749" v="2688" actId="20577"/>
          <ac:spMkLst>
            <pc:docMk/>
            <pc:sldMk cId="870348591" sldId="355"/>
            <ac:spMk id="4097" creationId="{4959F3E7-28C8-C1AF-F440-D1C7B59B691C}"/>
          </ac:spMkLst>
        </pc:spChg>
        <pc:spChg chg="mod">
          <ac:chgData name="Binita Gupta (binitag)" userId="2e1667b5-636b-4c95-a3b3-a8a0dc9f68da" providerId="ADAL" clId="{51CBCE77-7DC7-F244-8130-F8D1D42CF1EF}" dt="2025-02-10T18:05:14.053" v="16771" actId="20577"/>
          <ac:spMkLst>
            <pc:docMk/>
            <pc:sldMk cId="870348591" sldId="355"/>
            <ac:spMk id="4098" creationId="{B3B43E15-22C9-C438-2801-EBCF6FBD7B09}"/>
          </ac:spMkLst>
        </pc:spChg>
        <pc:picChg chg="add mod">
          <ac:chgData name="Binita Gupta (binitag)" userId="2e1667b5-636b-4c95-a3b3-a8a0dc9f68da" providerId="ADAL" clId="{51CBCE77-7DC7-F244-8130-F8D1D42CF1EF}" dt="2025-02-22T00:16:15.621" v="21244" actId="1076"/>
          <ac:picMkLst>
            <pc:docMk/>
            <pc:sldMk cId="870348591" sldId="355"/>
            <ac:picMk id="7" creationId="{3940E319-3D55-B17E-5BF7-7723C96099FE}"/>
          </ac:picMkLst>
        </pc:picChg>
      </pc:sldChg>
      <pc:sldChg chg="del">
        <pc:chgData name="Binita Gupta (binitag)" userId="2e1667b5-636b-4c95-a3b3-a8a0dc9f68da" providerId="ADAL" clId="{51CBCE77-7DC7-F244-8130-F8D1D42CF1EF}" dt="2025-02-07T06:11:16.622" v="1265" actId="2696"/>
        <pc:sldMkLst>
          <pc:docMk/>
          <pc:sldMk cId="2005743072" sldId="356"/>
        </pc:sldMkLst>
      </pc:sldChg>
      <pc:sldChg chg="modSp mod">
        <pc:chgData name="Binita Gupta (binitag)" userId="2e1667b5-636b-4c95-a3b3-a8a0dc9f68da" providerId="ADAL" clId="{51CBCE77-7DC7-F244-8130-F8D1D42CF1EF}" dt="2025-02-11T04:59:18.890" v="20515" actId="20577"/>
        <pc:sldMkLst>
          <pc:docMk/>
          <pc:sldMk cId="3472990188" sldId="357"/>
        </pc:sldMkLst>
        <pc:spChg chg="mod">
          <ac:chgData name="Binita Gupta (binitag)" userId="2e1667b5-636b-4c95-a3b3-a8a0dc9f68da" providerId="ADAL" clId="{51CBCE77-7DC7-F244-8130-F8D1D42CF1EF}" dt="2025-02-11T04:59:18.890" v="20515" actId="20577"/>
          <ac:spMkLst>
            <pc:docMk/>
            <pc:sldMk cId="3472990188" sldId="357"/>
            <ac:spMk id="3" creationId="{6CDA2A1D-C8EF-FB64-FEE5-BB993395FB11}"/>
          </ac:spMkLst>
        </pc:spChg>
      </pc:sldChg>
      <pc:sldChg chg="modSp new del mod">
        <pc:chgData name="Binita Gupta (binitag)" userId="2e1667b5-636b-4c95-a3b3-a8a0dc9f68da" providerId="ADAL" clId="{51CBCE77-7DC7-F244-8130-F8D1D42CF1EF}" dt="2025-02-07T07:30:30.895" v="3555" actId="2696"/>
        <pc:sldMkLst>
          <pc:docMk/>
          <pc:sldMk cId="1080214358" sldId="358"/>
        </pc:sldMkLst>
      </pc:sldChg>
      <pc:sldChg chg="modSp add mod">
        <pc:chgData name="Binita Gupta (binitag)" userId="2e1667b5-636b-4c95-a3b3-a8a0dc9f68da" providerId="ADAL" clId="{51CBCE77-7DC7-F244-8130-F8D1D42CF1EF}" dt="2025-03-05T14:54:45.965" v="23117" actId="20577"/>
        <pc:sldMkLst>
          <pc:docMk/>
          <pc:sldMk cId="1140684089" sldId="359"/>
        </pc:sldMkLst>
        <pc:spChg chg="mod">
          <ac:chgData name="Binita Gupta (binitag)" userId="2e1667b5-636b-4c95-a3b3-a8a0dc9f68da" providerId="ADAL" clId="{51CBCE77-7DC7-F244-8130-F8D1D42CF1EF}" dt="2025-02-11T03:59:32.578" v="19573" actId="14100"/>
          <ac:spMkLst>
            <pc:docMk/>
            <pc:sldMk cId="1140684089" sldId="359"/>
            <ac:spMk id="2" creationId="{BCF8115A-E0B5-417D-0CFD-D7117E0878D0}"/>
          </ac:spMkLst>
        </pc:spChg>
        <pc:spChg chg="mod">
          <ac:chgData name="Binita Gupta (binitag)" userId="2e1667b5-636b-4c95-a3b3-a8a0dc9f68da" providerId="ADAL" clId="{51CBCE77-7DC7-F244-8130-F8D1D42CF1EF}" dt="2025-03-05T14:54:45.965" v="23117" actId="20577"/>
          <ac:spMkLst>
            <pc:docMk/>
            <pc:sldMk cId="1140684089" sldId="359"/>
            <ac:spMk id="3" creationId="{D0F9B95B-EE91-643C-DF1D-0997857615BB}"/>
          </ac:spMkLst>
        </pc:spChg>
      </pc:sldChg>
      <pc:sldChg chg="addSp delSp modSp add mod">
        <pc:chgData name="Binita Gupta (binitag)" userId="2e1667b5-636b-4c95-a3b3-a8a0dc9f68da" providerId="ADAL" clId="{51CBCE77-7DC7-F244-8130-F8D1D42CF1EF}" dt="2025-03-05T14:59:41.920" v="23174" actId="20577"/>
        <pc:sldMkLst>
          <pc:docMk/>
          <pc:sldMk cId="1902178886" sldId="360"/>
        </pc:sldMkLst>
      </pc:sldChg>
      <pc:sldChg chg="addSp delSp modSp add mod">
        <pc:chgData name="Binita Gupta (binitag)" userId="2e1667b5-636b-4c95-a3b3-a8a0dc9f68da" providerId="ADAL" clId="{51CBCE77-7DC7-F244-8130-F8D1D42CF1EF}" dt="2025-02-25T19:21:08.198" v="21981" actId="1036"/>
        <pc:sldMkLst>
          <pc:docMk/>
          <pc:sldMk cId="2832305674" sldId="361"/>
        </pc:sldMkLst>
        <pc:spChg chg="mod">
          <ac:chgData name="Binita Gupta (binitag)" userId="2e1667b5-636b-4c95-a3b3-a8a0dc9f68da" providerId="ADAL" clId="{51CBCE77-7DC7-F244-8130-F8D1D42CF1EF}" dt="2025-02-09T17:26:39.247" v="6884" actId="20577"/>
          <ac:spMkLst>
            <pc:docMk/>
            <pc:sldMk cId="2832305674" sldId="361"/>
            <ac:spMk id="2" creationId="{FFB6B0AD-1DB5-FAA4-FCAB-DB46AF085FB6}"/>
          </ac:spMkLst>
        </pc:spChg>
        <pc:spChg chg="mod">
          <ac:chgData name="Binita Gupta (binitag)" userId="2e1667b5-636b-4c95-a3b3-a8a0dc9f68da" providerId="ADAL" clId="{51CBCE77-7DC7-F244-8130-F8D1D42CF1EF}" dt="2025-02-10T16:48:54.147" v="16674" actId="20577"/>
          <ac:spMkLst>
            <pc:docMk/>
            <pc:sldMk cId="2832305674" sldId="361"/>
            <ac:spMk id="3" creationId="{182E20B3-39C6-7DDD-D7DE-3A5767A08CB2}"/>
          </ac:spMkLst>
        </pc:spChg>
        <pc:spChg chg="mod">
          <ac:chgData name="Binita Gupta (binitag)" userId="2e1667b5-636b-4c95-a3b3-a8a0dc9f68da" providerId="ADAL" clId="{51CBCE77-7DC7-F244-8130-F8D1D42CF1EF}" dt="2025-02-25T19:21:08.198" v="21981" actId="1036"/>
          <ac:spMkLst>
            <pc:docMk/>
            <pc:sldMk cId="2832305674" sldId="361"/>
            <ac:spMk id="5" creationId="{974E9744-C985-A4E1-50BE-005EAC682D7E}"/>
          </ac:spMkLst>
        </pc:spChg>
        <pc:spChg chg="add mod">
          <ac:chgData name="Binita Gupta (binitag)" userId="2e1667b5-636b-4c95-a3b3-a8a0dc9f68da" providerId="ADAL" clId="{51CBCE77-7DC7-F244-8130-F8D1D42CF1EF}" dt="2025-02-25T19:21:06.134" v="21980" actId="1036"/>
          <ac:spMkLst>
            <pc:docMk/>
            <pc:sldMk cId="2832305674" sldId="361"/>
            <ac:spMk id="8" creationId="{AD6A3BCC-CA44-B7FD-3AB9-7088241A9DC0}"/>
          </ac:spMkLst>
        </pc:spChg>
        <pc:picChg chg="add mod">
          <ac:chgData name="Binita Gupta (binitag)" userId="2e1667b5-636b-4c95-a3b3-a8a0dc9f68da" providerId="ADAL" clId="{51CBCE77-7DC7-F244-8130-F8D1D42CF1EF}" dt="2025-02-09T19:05:37.860" v="8159" actId="1076"/>
          <ac:picMkLst>
            <pc:docMk/>
            <pc:sldMk cId="2832305674" sldId="361"/>
            <ac:picMk id="7" creationId="{D2DE5BCE-6667-D873-27B4-8D959752D8E0}"/>
          </ac:picMkLst>
        </pc:picChg>
        <pc:picChg chg="add mod">
          <ac:chgData name="Binita Gupta (binitag)" userId="2e1667b5-636b-4c95-a3b3-a8a0dc9f68da" providerId="ADAL" clId="{51CBCE77-7DC7-F244-8130-F8D1D42CF1EF}" dt="2025-02-09T18:41:12.985" v="7985" actId="1076"/>
          <ac:picMkLst>
            <pc:docMk/>
            <pc:sldMk cId="2832305674" sldId="361"/>
            <ac:picMk id="9" creationId="{6DCAD51D-41D6-7849-34D0-0888F4C28B61}"/>
          </ac:picMkLst>
        </pc:picChg>
      </pc:sldChg>
      <pc:sldChg chg="addSp delSp modSp add del mod">
        <pc:chgData name="Binita Gupta (binitag)" userId="2e1667b5-636b-4c95-a3b3-a8a0dc9f68da" providerId="ADAL" clId="{51CBCE77-7DC7-F244-8130-F8D1D42CF1EF}" dt="2025-02-09T19:19:12.542" v="8721" actId="2696"/>
        <pc:sldMkLst>
          <pc:docMk/>
          <pc:sldMk cId="2432609359" sldId="362"/>
        </pc:sldMkLst>
      </pc:sldChg>
      <pc:sldChg chg="new del">
        <pc:chgData name="Binita Gupta (binitag)" userId="2e1667b5-636b-4c95-a3b3-a8a0dc9f68da" providerId="ADAL" clId="{51CBCE77-7DC7-F244-8130-F8D1D42CF1EF}" dt="2025-02-07T07:36:01.849" v="3855" actId="2696"/>
        <pc:sldMkLst>
          <pc:docMk/>
          <pc:sldMk cId="4065426941" sldId="362"/>
        </pc:sldMkLst>
      </pc:sldChg>
      <pc:sldChg chg="modSp add mod">
        <pc:chgData name="Binita Gupta (binitag)" userId="2e1667b5-636b-4c95-a3b3-a8a0dc9f68da" providerId="ADAL" clId="{51CBCE77-7DC7-F244-8130-F8D1D42CF1EF}" dt="2025-03-05T14:49:24.199" v="22983" actId="20577"/>
        <pc:sldMkLst>
          <pc:docMk/>
          <pc:sldMk cId="1553874734" sldId="363"/>
        </pc:sldMkLst>
      </pc:sldChg>
      <pc:sldChg chg="delSp modSp new del mod ord">
        <pc:chgData name="Binita Gupta (binitag)" userId="2e1667b5-636b-4c95-a3b3-a8a0dc9f68da" providerId="ADAL" clId="{51CBCE77-7DC7-F244-8130-F8D1D42CF1EF}" dt="2025-02-07T07:36:18.936" v="3856" actId="2696"/>
        <pc:sldMkLst>
          <pc:docMk/>
          <pc:sldMk cId="3576993778" sldId="363"/>
        </pc:sldMkLst>
      </pc:sldChg>
      <pc:sldChg chg="addSp delSp modSp add mod">
        <pc:chgData name="Binita Gupta (binitag)" userId="2e1667b5-636b-4c95-a3b3-a8a0dc9f68da" providerId="ADAL" clId="{51CBCE77-7DC7-F244-8130-F8D1D42CF1EF}" dt="2025-03-05T07:39:18.602" v="22728" actId="20577"/>
        <pc:sldMkLst>
          <pc:docMk/>
          <pc:sldMk cId="2379676903" sldId="364"/>
        </pc:sldMkLst>
        <pc:spChg chg="mod">
          <ac:chgData name="Binita Gupta (binitag)" userId="2e1667b5-636b-4c95-a3b3-a8a0dc9f68da" providerId="ADAL" clId="{51CBCE77-7DC7-F244-8130-F8D1D42CF1EF}" dt="2025-02-09T17:26:44.483" v="6886" actId="20577"/>
          <ac:spMkLst>
            <pc:docMk/>
            <pc:sldMk cId="2379676903" sldId="364"/>
            <ac:spMk id="2" creationId="{49567B8C-2BA8-2762-C8B9-800508D3570D}"/>
          </ac:spMkLst>
        </pc:spChg>
        <pc:spChg chg="mod">
          <ac:chgData name="Binita Gupta (binitag)" userId="2e1667b5-636b-4c95-a3b3-a8a0dc9f68da" providerId="ADAL" clId="{51CBCE77-7DC7-F244-8130-F8D1D42CF1EF}" dt="2025-03-05T07:39:18.602" v="22728" actId="20577"/>
          <ac:spMkLst>
            <pc:docMk/>
            <pc:sldMk cId="2379676903" sldId="364"/>
            <ac:spMk id="3" creationId="{867E43D0-5AE7-5C73-88CA-62CDD4C171E5}"/>
          </ac:spMkLst>
        </pc:spChg>
      </pc:sldChg>
      <pc:sldChg chg="addSp delSp modSp add mod">
        <pc:chgData name="Binita Gupta (binitag)" userId="2e1667b5-636b-4c95-a3b3-a8a0dc9f68da" providerId="ADAL" clId="{51CBCE77-7DC7-F244-8130-F8D1D42CF1EF}" dt="2025-02-11T05:30:28.445" v="21151" actId="207"/>
        <pc:sldMkLst>
          <pc:docMk/>
          <pc:sldMk cId="2585198009" sldId="365"/>
        </pc:sldMkLst>
        <pc:spChg chg="mod">
          <ac:chgData name="Binita Gupta (binitag)" userId="2e1667b5-636b-4c95-a3b3-a8a0dc9f68da" providerId="ADAL" clId="{51CBCE77-7DC7-F244-8130-F8D1D42CF1EF}" dt="2025-02-09T23:18:32.806" v="10849" actId="20577"/>
          <ac:spMkLst>
            <pc:docMk/>
            <pc:sldMk cId="2585198009" sldId="365"/>
            <ac:spMk id="4097" creationId="{499BBDB8-D91C-BA4B-5DB9-DAE9F1A79A50}"/>
          </ac:spMkLst>
        </pc:spChg>
        <pc:spChg chg="mod">
          <ac:chgData name="Binita Gupta (binitag)" userId="2e1667b5-636b-4c95-a3b3-a8a0dc9f68da" providerId="ADAL" clId="{51CBCE77-7DC7-F244-8130-F8D1D42CF1EF}" dt="2025-02-11T05:30:28.445" v="21151" actId="207"/>
          <ac:spMkLst>
            <pc:docMk/>
            <pc:sldMk cId="2585198009" sldId="365"/>
            <ac:spMk id="4098" creationId="{02051EC5-5635-419E-AD4B-C1C99669636F}"/>
          </ac:spMkLst>
        </pc:spChg>
        <pc:picChg chg="add mod">
          <ac:chgData name="Binita Gupta (binitag)" userId="2e1667b5-636b-4c95-a3b3-a8a0dc9f68da" providerId="ADAL" clId="{51CBCE77-7DC7-F244-8130-F8D1D42CF1EF}" dt="2025-02-10T18:09:24.793" v="16778" actId="14100"/>
          <ac:picMkLst>
            <pc:docMk/>
            <pc:sldMk cId="2585198009" sldId="365"/>
            <ac:picMk id="2" creationId="{D75A042A-0464-AF05-14FD-236A1D84BFD9}"/>
          </ac:picMkLst>
        </pc:picChg>
      </pc:sldChg>
      <pc:sldChg chg="addSp delSp modSp add mod">
        <pc:chgData name="Binita Gupta (binitag)" userId="2e1667b5-636b-4c95-a3b3-a8a0dc9f68da" providerId="ADAL" clId="{51CBCE77-7DC7-F244-8130-F8D1D42CF1EF}" dt="2025-02-11T04:54:03.451" v="20243" actId="20577"/>
        <pc:sldMkLst>
          <pc:docMk/>
          <pc:sldMk cId="41629964" sldId="366"/>
        </pc:sldMkLst>
        <pc:spChg chg="mod">
          <ac:chgData name="Binita Gupta (binitag)" userId="2e1667b5-636b-4c95-a3b3-a8a0dc9f68da" providerId="ADAL" clId="{51CBCE77-7DC7-F244-8130-F8D1D42CF1EF}" dt="2025-02-09T23:31:27.764" v="11233" actId="20577"/>
          <ac:spMkLst>
            <pc:docMk/>
            <pc:sldMk cId="41629964" sldId="366"/>
            <ac:spMk id="4097" creationId="{1C8A80A0-FE91-7F81-AC72-881FE1057773}"/>
          </ac:spMkLst>
        </pc:spChg>
        <pc:spChg chg="mod">
          <ac:chgData name="Binita Gupta (binitag)" userId="2e1667b5-636b-4c95-a3b3-a8a0dc9f68da" providerId="ADAL" clId="{51CBCE77-7DC7-F244-8130-F8D1D42CF1EF}" dt="2025-02-11T04:54:03.451" v="20243" actId="20577"/>
          <ac:spMkLst>
            <pc:docMk/>
            <pc:sldMk cId="41629964" sldId="366"/>
            <ac:spMk id="4098" creationId="{F6B3813C-8421-C89E-6116-EF9E4A4A3BE8}"/>
          </ac:spMkLst>
        </pc:spChg>
        <pc:picChg chg="add mod">
          <ac:chgData name="Binita Gupta (binitag)" userId="2e1667b5-636b-4c95-a3b3-a8a0dc9f68da" providerId="ADAL" clId="{51CBCE77-7DC7-F244-8130-F8D1D42CF1EF}" dt="2025-02-10T18:22:20.615" v="17141" actId="14100"/>
          <ac:picMkLst>
            <pc:docMk/>
            <pc:sldMk cId="41629964" sldId="366"/>
            <ac:picMk id="3" creationId="{5EC01F4B-B64C-B4A4-8054-75916CEE5B60}"/>
          </ac:picMkLst>
        </pc:picChg>
      </pc:sldChg>
      <pc:sldChg chg="modSp new mod">
        <pc:chgData name="Binita Gupta (binitag)" userId="2e1667b5-636b-4c95-a3b3-a8a0dc9f68da" providerId="ADAL" clId="{51CBCE77-7DC7-F244-8130-F8D1D42CF1EF}" dt="2025-02-26T07:45:23.335" v="22659" actId="20577"/>
        <pc:sldMkLst>
          <pc:docMk/>
          <pc:sldMk cId="2097117270" sldId="367"/>
        </pc:sldMkLst>
        <pc:spChg chg="mod">
          <ac:chgData name="Binita Gupta (binitag)" userId="2e1667b5-636b-4c95-a3b3-a8a0dc9f68da" providerId="ADAL" clId="{51CBCE77-7DC7-F244-8130-F8D1D42CF1EF}" dt="2025-02-10T05:22:54.915" v="13102" actId="20577"/>
          <ac:spMkLst>
            <pc:docMk/>
            <pc:sldMk cId="2097117270" sldId="367"/>
            <ac:spMk id="2" creationId="{3250F80F-5486-0EB0-9773-A01A96C33F1D}"/>
          </ac:spMkLst>
        </pc:spChg>
        <pc:spChg chg="mod">
          <ac:chgData name="Binita Gupta (binitag)" userId="2e1667b5-636b-4c95-a3b3-a8a0dc9f68da" providerId="ADAL" clId="{51CBCE77-7DC7-F244-8130-F8D1D42CF1EF}" dt="2025-02-26T07:45:23.335" v="22659" actId="20577"/>
          <ac:spMkLst>
            <pc:docMk/>
            <pc:sldMk cId="2097117270" sldId="367"/>
            <ac:spMk id="3" creationId="{DA1FEE17-AB67-5F52-3419-A40A57A7EF02}"/>
          </ac:spMkLst>
        </pc:spChg>
      </pc:sldChg>
      <pc:sldChg chg="add del">
        <pc:chgData name="Binita Gupta (binitag)" userId="2e1667b5-636b-4c95-a3b3-a8a0dc9f68da" providerId="ADAL" clId="{51CBCE77-7DC7-F244-8130-F8D1D42CF1EF}" dt="2025-02-10T21:27:40.675" v="17416" actId="2696"/>
        <pc:sldMkLst>
          <pc:docMk/>
          <pc:sldMk cId="3454667171" sldId="368"/>
        </pc:sldMkLst>
      </pc:sldChg>
      <pc:sldChg chg="modSp add mod">
        <pc:chgData name="Binita Gupta (binitag)" userId="2e1667b5-636b-4c95-a3b3-a8a0dc9f68da" providerId="ADAL" clId="{51CBCE77-7DC7-F244-8130-F8D1D42CF1EF}" dt="2025-02-11T05:18:28.040" v="20758" actId="404"/>
        <pc:sldMkLst>
          <pc:docMk/>
          <pc:sldMk cId="3335343907" sldId="369"/>
        </pc:sldMkLst>
        <pc:spChg chg="mod">
          <ac:chgData name="Binita Gupta (binitag)" userId="2e1667b5-636b-4c95-a3b3-a8a0dc9f68da" providerId="ADAL" clId="{51CBCE77-7DC7-F244-8130-F8D1D42CF1EF}" dt="2025-02-10T05:58:16.730" v="13823" actId="20577"/>
          <ac:spMkLst>
            <pc:docMk/>
            <pc:sldMk cId="3335343907" sldId="369"/>
            <ac:spMk id="2" creationId="{7CEE9496-D8B9-EE77-276C-62626F2DCE94}"/>
          </ac:spMkLst>
        </pc:spChg>
        <pc:spChg chg="mod">
          <ac:chgData name="Binita Gupta (binitag)" userId="2e1667b5-636b-4c95-a3b3-a8a0dc9f68da" providerId="ADAL" clId="{51CBCE77-7DC7-F244-8130-F8D1D42CF1EF}" dt="2025-02-11T05:18:28.040" v="20758" actId="404"/>
          <ac:spMkLst>
            <pc:docMk/>
            <pc:sldMk cId="3335343907" sldId="369"/>
            <ac:spMk id="3" creationId="{BF9941F2-9D5E-9AF4-5451-6FFD3CB0E405}"/>
          </ac:spMkLst>
        </pc:spChg>
      </pc:sldChg>
      <pc:sldChg chg="modSp add mod">
        <pc:chgData name="Binita Gupta (binitag)" userId="2e1667b5-636b-4c95-a3b3-a8a0dc9f68da" providerId="ADAL" clId="{51CBCE77-7DC7-F244-8130-F8D1D42CF1EF}" dt="2025-02-11T05:31:12.326" v="21152" actId="20577"/>
        <pc:sldMkLst>
          <pc:docMk/>
          <pc:sldMk cId="698430297" sldId="370"/>
        </pc:sldMkLst>
      </pc:sldChg>
      <pc:sldChg chg="modSp new del mod">
        <pc:chgData name="Binita Gupta (binitag)" userId="2e1667b5-636b-4c95-a3b3-a8a0dc9f68da" providerId="ADAL" clId="{51CBCE77-7DC7-F244-8130-F8D1D42CF1EF}" dt="2025-02-10T18:22:32.939" v="17143" actId="2696"/>
        <pc:sldMkLst>
          <pc:docMk/>
          <pc:sldMk cId="2300704593" sldId="370"/>
        </pc:sldMkLst>
      </pc:sldChg>
      <pc:sldChg chg="modSp add mod">
        <pc:chgData name="Binita Gupta (binitag)" userId="2e1667b5-636b-4c95-a3b3-a8a0dc9f68da" providerId="ADAL" clId="{51CBCE77-7DC7-F244-8130-F8D1D42CF1EF}" dt="2025-02-25T16:05:34.926" v="21889" actId="20577"/>
        <pc:sldMkLst>
          <pc:docMk/>
          <pc:sldMk cId="3306315566" sldId="371"/>
        </pc:sldMkLst>
      </pc:sldChg>
      <pc:sldChg chg="add del">
        <pc:chgData name="Binita Gupta (binitag)" userId="2e1667b5-636b-4c95-a3b3-a8a0dc9f68da" providerId="ADAL" clId="{51CBCE77-7DC7-F244-8130-F8D1D42CF1EF}" dt="2025-02-11T03:39:11.640" v="18986" actId="2696"/>
        <pc:sldMkLst>
          <pc:docMk/>
          <pc:sldMk cId="3852569419" sldId="371"/>
        </pc:sldMkLst>
      </pc:sldChg>
      <pc:sldChg chg="modSp add mod">
        <pc:chgData name="Binita Gupta (binitag)" userId="2e1667b5-636b-4c95-a3b3-a8a0dc9f68da" providerId="ADAL" clId="{51CBCE77-7DC7-F244-8130-F8D1D42CF1EF}" dt="2025-02-25T16:02:33.677" v="21806" actId="1076"/>
        <pc:sldMkLst>
          <pc:docMk/>
          <pc:sldMk cId="620980984" sldId="372"/>
        </pc:sldMkLst>
      </pc:sldChg>
      <pc:sldChg chg="modSp add mod">
        <pc:chgData name="Binita Gupta (binitag)" userId="2e1667b5-636b-4c95-a3b3-a8a0dc9f68da" providerId="ADAL" clId="{51CBCE77-7DC7-F244-8130-F8D1D42CF1EF}" dt="2025-02-26T07:43:46.039" v="22630" actId="20577"/>
        <pc:sldMkLst>
          <pc:docMk/>
          <pc:sldMk cId="1153664927" sldId="373"/>
        </pc:sldMkLst>
      </pc:sldChg>
      <pc:sldChg chg="modSp add mod">
        <pc:chgData name="Binita Gupta (binitag)" userId="2e1667b5-636b-4c95-a3b3-a8a0dc9f68da" providerId="ADAL" clId="{51CBCE77-7DC7-F244-8130-F8D1D42CF1EF}" dt="2025-02-26T07:43:20.304" v="22626" actId="20577"/>
        <pc:sldMkLst>
          <pc:docMk/>
          <pc:sldMk cId="899499463" sldId="374"/>
        </pc:sldMkLst>
        <pc:spChg chg="mod">
          <ac:chgData name="Binita Gupta (binitag)" userId="2e1667b5-636b-4c95-a3b3-a8a0dc9f68da" providerId="ADAL" clId="{51CBCE77-7DC7-F244-8130-F8D1D42CF1EF}" dt="2025-02-26T07:43:20.304" v="22626" actId="20577"/>
          <ac:spMkLst>
            <pc:docMk/>
            <pc:sldMk cId="899499463" sldId="374"/>
            <ac:spMk id="3" creationId="{FCE4162B-7A62-C340-80AF-19C8FBF271B0}"/>
          </ac:spMkLst>
        </pc:spChg>
      </pc:sldChg>
      <pc:sldChg chg="modSp add mod">
        <pc:chgData name="Binita Gupta (binitag)" userId="2e1667b5-636b-4c95-a3b3-a8a0dc9f68da" providerId="ADAL" clId="{51CBCE77-7DC7-F244-8130-F8D1D42CF1EF}" dt="2025-03-05T15:02:26.108" v="23190" actId="1076"/>
        <pc:sldMkLst>
          <pc:docMk/>
          <pc:sldMk cId="2793555493" sldId="408"/>
        </pc:sldMkLst>
      </pc:sldChg>
      <pc:sldMasterChg chg="modSp mod">
        <pc:chgData name="Binita Gupta (binitag)" userId="2e1667b5-636b-4c95-a3b3-a8a0dc9f68da" providerId="ADAL" clId="{51CBCE77-7DC7-F244-8130-F8D1D42CF1EF}" dt="2025-02-11T06:14:49.074" v="21177" actId="20577"/>
        <pc:sldMasterMkLst>
          <pc:docMk/>
          <pc:sldMasterMk cId="0" sldId="2147483648"/>
        </pc:sldMasterMkLst>
        <pc:spChg chg="mod">
          <ac:chgData name="Binita Gupta (binitag)" userId="2e1667b5-636b-4c95-a3b3-a8a0dc9f68da" providerId="ADAL" clId="{51CBCE77-7DC7-F244-8130-F8D1D42CF1EF}" dt="2025-02-11T06:14:49.074" v="21177" actId="20577"/>
          <ac:spMkLst>
            <pc:docMk/>
            <pc:sldMasterMk cId="0" sldId="2147483648"/>
            <ac:spMk id="10" creationId="{00000000-0000-0000-0000-000000000000}"/>
          </ac:spMkLst>
        </pc:spChg>
      </pc:sldMasterChg>
    </pc:docChg>
  </pc:docChgLst>
  <pc:docChgLst>
    <pc:chgData name="Binita Gupta (binitag)" userId="2e1667b5-636b-4c95-a3b3-a8a0dc9f68da" providerId="ADAL" clId="{32DB01DA-69F3-2244-A5E1-A1C44D56CD61}"/>
    <pc:docChg chg="undo custSel addSld delSld modSld modMainMaster">
      <pc:chgData name="Binita Gupta (binitag)" userId="2e1667b5-636b-4c95-a3b3-a8a0dc9f68da" providerId="ADAL" clId="{32DB01DA-69F3-2244-A5E1-A1C44D56CD61}" dt="2025-03-12T19:38:02.967" v="5452"/>
      <pc:docMkLst>
        <pc:docMk/>
      </pc:docMkLst>
      <pc:sldChg chg="modSp">
        <pc:chgData name="Binita Gupta (binitag)" userId="2e1667b5-636b-4c95-a3b3-a8a0dc9f68da" providerId="ADAL" clId="{32DB01DA-69F3-2244-A5E1-A1C44D56CD61}" dt="2025-03-12T19:38:02.967" v="5452"/>
        <pc:sldMkLst>
          <pc:docMk/>
          <pc:sldMk cId="0" sldId="256"/>
        </pc:sldMkLst>
        <pc:graphicFrameChg chg="mod">
          <ac:chgData name="Binita Gupta (binitag)" userId="2e1667b5-636b-4c95-a3b3-a8a0dc9f68da" providerId="ADAL" clId="{32DB01DA-69F3-2244-A5E1-A1C44D56CD61}" dt="2025-03-12T19:38:02.967" v="5452"/>
          <ac:graphicFrameMkLst>
            <pc:docMk/>
            <pc:sldMk cId="0" sldId="256"/>
            <ac:graphicFrameMk id="3075" creationId="{00000000-0000-0000-0000-000000000000}"/>
          </ac:graphicFrameMkLst>
        </pc:graphicFrameChg>
      </pc:sldChg>
      <pc:sldChg chg="modSp mod">
        <pc:chgData name="Binita Gupta (binitag)" userId="2e1667b5-636b-4c95-a3b3-a8a0dc9f68da" providerId="ADAL" clId="{32DB01DA-69F3-2244-A5E1-A1C44D56CD61}" dt="2025-03-12T19:34:20.981" v="5423" actId="20577"/>
        <pc:sldMkLst>
          <pc:docMk/>
          <pc:sldMk cId="0" sldId="257"/>
        </pc:sldMkLst>
        <pc:spChg chg="mod">
          <ac:chgData name="Binita Gupta (binitag)" userId="2e1667b5-636b-4c95-a3b3-a8a0dc9f68da" providerId="ADAL" clId="{32DB01DA-69F3-2244-A5E1-A1C44D56CD61}" dt="2025-03-12T19:34:20.981" v="5423" actId="20577"/>
          <ac:spMkLst>
            <pc:docMk/>
            <pc:sldMk cId="0" sldId="257"/>
            <ac:spMk id="4098" creationId="{00000000-0000-0000-0000-000000000000}"/>
          </ac:spMkLst>
        </pc:spChg>
      </pc:sldChg>
      <pc:sldChg chg="modSp mod">
        <pc:chgData name="Binita Gupta (binitag)" userId="2e1667b5-636b-4c95-a3b3-a8a0dc9f68da" providerId="ADAL" clId="{32DB01DA-69F3-2244-A5E1-A1C44D56CD61}" dt="2025-03-12T19:25:13.229" v="5249" actId="20577"/>
        <pc:sldMkLst>
          <pc:docMk/>
          <pc:sldMk cId="369723851" sldId="346"/>
        </pc:sldMkLst>
        <pc:spChg chg="mod">
          <ac:chgData name="Binita Gupta (binitag)" userId="2e1667b5-636b-4c95-a3b3-a8a0dc9f68da" providerId="ADAL" clId="{32DB01DA-69F3-2244-A5E1-A1C44D56CD61}" dt="2025-03-12T19:25:13.229" v="5249" actId="20577"/>
          <ac:spMkLst>
            <pc:docMk/>
            <pc:sldMk cId="369723851" sldId="346"/>
            <ac:spMk id="4098" creationId="{67A2A14F-8459-1242-71ED-FBE489E30699}"/>
          </ac:spMkLst>
        </pc:spChg>
        <pc:picChg chg="mod">
          <ac:chgData name="Binita Gupta (binitag)" userId="2e1667b5-636b-4c95-a3b3-a8a0dc9f68da" providerId="ADAL" clId="{32DB01DA-69F3-2244-A5E1-A1C44D56CD61}" dt="2025-03-12T03:23:44.743" v="1769" actId="1076"/>
          <ac:picMkLst>
            <pc:docMk/>
            <pc:sldMk cId="369723851" sldId="346"/>
            <ac:picMk id="3" creationId="{F3716801-F90D-6428-4D7A-C3223CFD5BB7}"/>
          </ac:picMkLst>
        </pc:picChg>
      </pc:sldChg>
      <pc:sldChg chg="modSp mod">
        <pc:chgData name="Binita Gupta (binitag)" userId="2e1667b5-636b-4c95-a3b3-a8a0dc9f68da" providerId="ADAL" clId="{32DB01DA-69F3-2244-A5E1-A1C44D56CD61}" dt="2025-03-12T19:31:23.686" v="5353" actId="20577"/>
        <pc:sldMkLst>
          <pc:docMk/>
          <pc:sldMk cId="3324926058" sldId="347"/>
        </pc:sldMkLst>
        <pc:spChg chg="mod">
          <ac:chgData name="Binita Gupta (binitag)" userId="2e1667b5-636b-4c95-a3b3-a8a0dc9f68da" providerId="ADAL" clId="{32DB01DA-69F3-2244-A5E1-A1C44D56CD61}" dt="2025-03-12T19:31:23.686" v="5353" actId="20577"/>
          <ac:spMkLst>
            <pc:docMk/>
            <pc:sldMk cId="3324926058" sldId="347"/>
            <ac:spMk id="4098" creationId="{3AC1391B-EB79-AF42-C13D-35D4F7918466}"/>
          </ac:spMkLst>
        </pc:spChg>
      </pc:sldChg>
      <pc:sldChg chg="modSp mod">
        <pc:chgData name="Binita Gupta (binitag)" userId="2e1667b5-636b-4c95-a3b3-a8a0dc9f68da" providerId="ADAL" clId="{32DB01DA-69F3-2244-A5E1-A1C44D56CD61}" dt="2025-03-05T15:32:24.084" v="621" actId="20577"/>
        <pc:sldMkLst>
          <pc:docMk/>
          <pc:sldMk cId="870348591" sldId="355"/>
        </pc:sldMkLst>
        <pc:spChg chg="mod">
          <ac:chgData name="Binita Gupta (binitag)" userId="2e1667b5-636b-4c95-a3b3-a8a0dc9f68da" providerId="ADAL" clId="{32DB01DA-69F3-2244-A5E1-A1C44D56CD61}" dt="2025-03-05T15:32:24.084" v="621" actId="20577"/>
          <ac:spMkLst>
            <pc:docMk/>
            <pc:sldMk cId="870348591" sldId="355"/>
            <ac:spMk id="4098" creationId="{B3B43E15-22C9-C438-2801-EBCF6FBD7B09}"/>
          </ac:spMkLst>
        </pc:spChg>
      </pc:sldChg>
      <pc:sldChg chg="modSp mod">
        <pc:chgData name="Binita Gupta (binitag)" userId="2e1667b5-636b-4c95-a3b3-a8a0dc9f68da" providerId="ADAL" clId="{32DB01DA-69F3-2244-A5E1-A1C44D56CD61}" dt="2025-03-12T19:36:09.395" v="5445" actId="20577"/>
        <pc:sldMkLst>
          <pc:docMk/>
          <pc:sldMk cId="3472990188" sldId="357"/>
        </pc:sldMkLst>
        <pc:spChg chg="mod">
          <ac:chgData name="Binita Gupta (binitag)" userId="2e1667b5-636b-4c95-a3b3-a8a0dc9f68da" providerId="ADAL" clId="{32DB01DA-69F3-2244-A5E1-A1C44D56CD61}" dt="2025-03-05T15:36:54.211" v="756" actId="14100"/>
          <ac:spMkLst>
            <pc:docMk/>
            <pc:sldMk cId="3472990188" sldId="357"/>
            <ac:spMk id="2" creationId="{661470A2-350C-4717-9024-293F08B605E1}"/>
          </ac:spMkLst>
        </pc:spChg>
        <pc:spChg chg="mod">
          <ac:chgData name="Binita Gupta (binitag)" userId="2e1667b5-636b-4c95-a3b3-a8a0dc9f68da" providerId="ADAL" clId="{32DB01DA-69F3-2244-A5E1-A1C44D56CD61}" dt="2025-03-12T19:36:09.395" v="5445" actId="20577"/>
          <ac:spMkLst>
            <pc:docMk/>
            <pc:sldMk cId="3472990188" sldId="357"/>
            <ac:spMk id="3" creationId="{6CDA2A1D-C8EF-FB64-FEE5-BB993395FB11}"/>
          </ac:spMkLst>
        </pc:spChg>
      </pc:sldChg>
      <pc:sldChg chg="modSp mod">
        <pc:chgData name="Binita Gupta (binitag)" userId="2e1667b5-636b-4c95-a3b3-a8a0dc9f68da" providerId="ADAL" clId="{32DB01DA-69F3-2244-A5E1-A1C44D56CD61}" dt="2025-03-12T19:27:04.690" v="5263" actId="14100"/>
        <pc:sldMkLst>
          <pc:docMk/>
          <pc:sldMk cId="1140684089" sldId="359"/>
        </pc:sldMkLst>
        <pc:spChg chg="mod">
          <ac:chgData name="Binita Gupta (binitag)" userId="2e1667b5-636b-4c95-a3b3-a8a0dc9f68da" providerId="ADAL" clId="{32DB01DA-69F3-2244-A5E1-A1C44D56CD61}" dt="2025-03-12T19:25:37.900" v="5257" actId="20577"/>
          <ac:spMkLst>
            <pc:docMk/>
            <pc:sldMk cId="1140684089" sldId="359"/>
            <ac:spMk id="2" creationId="{BCF8115A-E0B5-417D-0CFD-D7117E0878D0}"/>
          </ac:spMkLst>
        </pc:spChg>
        <pc:spChg chg="mod">
          <ac:chgData name="Binita Gupta (binitag)" userId="2e1667b5-636b-4c95-a3b3-a8a0dc9f68da" providerId="ADAL" clId="{32DB01DA-69F3-2244-A5E1-A1C44D56CD61}" dt="2025-03-12T19:27:04.690" v="5263" actId="14100"/>
          <ac:spMkLst>
            <pc:docMk/>
            <pc:sldMk cId="1140684089" sldId="359"/>
            <ac:spMk id="3" creationId="{D0F9B95B-EE91-643C-DF1D-0997857615BB}"/>
          </ac:spMkLst>
        </pc:spChg>
      </pc:sldChg>
      <pc:sldChg chg="modSp del mod">
        <pc:chgData name="Binita Gupta (binitag)" userId="2e1667b5-636b-4c95-a3b3-a8a0dc9f68da" providerId="ADAL" clId="{32DB01DA-69F3-2244-A5E1-A1C44D56CD61}" dt="2025-03-12T03:33:46.923" v="2298" actId="2696"/>
        <pc:sldMkLst>
          <pc:docMk/>
          <pc:sldMk cId="1902178886" sldId="360"/>
        </pc:sldMkLst>
      </pc:sldChg>
      <pc:sldChg chg="addSp modSp mod">
        <pc:chgData name="Binita Gupta (binitag)" userId="2e1667b5-636b-4c95-a3b3-a8a0dc9f68da" providerId="ADAL" clId="{32DB01DA-69F3-2244-A5E1-A1C44D56CD61}" dt="2025-03-12T19:28:26.586" v="5303" actId="20577"/>
        <pc:sldMkLst>
          <pc:docMk/>
          <pc:sldMk cId="2832305674" sldId="361"/>
        </pc:sldMkLst>
        <pc:spChg chg="mod">
          <ac:chgData name="Binita Gupta (binitag)" userId="2e1667b5-636b-4c95-a3b3-a8a0dc9f68da" providerId="ADAL" clId="{32DB01DA-69F3-2244-A5E1-A1C44D56CD61}" dt="2025-03-12T04:42:24.584" v="4779" actId="1076"/>
          <ac:spMkLst>
            <pc:docMk/>
            <pc:sldMk cId="2832305674" sldId="361"/>
            <ac:spMk id="3" creationId="{182E20B3-39C6-7DDD-D7DE-3A5767A08CB2}"/>
          </ac:spMkLst>
        </pc:spChg>
        <pc:spChg chg="mod">
          <ac:chgData name="Binita Gupta (binitag)" userId="2e1667b5-636b-4c95-a3b3-a8a0dc9f68da" providerId="ADAL" clId="{32DB01DA-69F3-2244-A5E1-A1C44D56CD61}" dt="2025-03-12T19:28:26.586" v="5303" actId="20577"/>
          <ac:spMkLst>
            <pc:docMk/>
            <pc:sldMk cId="2832305674" sldId="361"/>
            <ac:spMk id="8" creationId="{AD6A3BCC-CA44-B7FD-3AB9-7088241A9DC0}"/>
          </ac:spMkLst>
        </pc:spChg>
        <pc:spChg chg="add mod">
          <ac:chgData name="Binita Gupta (binitag)" userId="2e1667b5-636b-4c95-a3b3-a8a0dc9f68da" providerId="ADAL" clId="{32DB01DA-69F3-2244-A5E1-A1C44D56CD61}" dt="2025-03-12T04:42:47.237" v="4782" actId="1076"/>
          <ac:spMkLst>
            <pc:docMk/>
            <pc:sldMk cId="2832305674" sldId="361"/>
            <ac:spMk id="10" creationId="{06625F06-E3B7-58D6-CF1D-D1A22FAEBA0F}"/>
          </ac:spMkLst>
        </pc:spChg>
        <pc:picChg chg="mod">
          <ac:chgData name="Binita Gupta (binitag)" userId="2e1667b5-636b-4c95-a3b3-a8a0dc9f68da" providerId="ADAL" clId="{32DB01DA-69F3-2244-A5E1-A1C44D56CD61}" dt="2025-03-12T04:42:32.547" v="4781" actId="1076"/>
          <ac:picMkLst>
            <pc:docMk/>
            <pc:sldMk cId="2832305674" sldId="361"/>
            <ac:picMk id="7" creationId="{D2DE5BCE-6667-D873-27B4-8D959752D8E0}"/>
          </ac:picMkLst>
        </pc:picChg>
      </pc:sldChg>
      <pc:sldChg chg="del">
        <pc:chgData name="Binita Gupta (binitag)" userId="2e1667b5-636b-4c95-a3b3-a8a0dc9f68da" providerId="ADAL" clId="{32DB01DA-69F3-2244-A5E1-A1C44D56CD61}" dt="2025-03-12T03:23:56.609" v="1770" actId="2696"/>
        <pc:sldMkLst>
          <pc:docMk/>
          <pc:sldMk cId="1553874734" sldId="363"/>
        </pc:sldMkLst>
      </pc:sldChg>
      <pc:sldChg chg="delSp modSp mod">
        <pc:chgData name="Binita Gupta (binitag)" userId="2e1667b5-636b-4c95-a3b3-a8a0dc9f68da" providerId="ADAL" clId="{32DB01DA-69F3-2244-A5E1-A1C44D56CD61}" dt="2025-03-12T19:29:31.661" v="5305" actId="20577"/>
        <pc:sldMkLst>
          <pc:docMk/>
          <pc:sldMk cId="2379676903" sldId="364"/>
        </pc:sldMkLst>
        <pc:spChg chg="mod">
          <ac:chgData name="Binita Gupta (binitag)" userId="2e1667b5-636b-4c95-a3b3-a8a0dc9f68da" providerId="ADAL" clId="{32DB01DA-69F3-2244-A5E1-A1C44D56CD61}" dt="2025-03-12T19:29:31.661" v="5305" actId="20577"/>
          <ac:spMkLst>
            <pc:docMk/>
            <pc:sldMk cId="2379676903" sldId="364"/>
            <ac:spMk id="3" creationId="{867E43D0-5AE7-5C73-88CA-62CDD4C171E5}"/>
          </ac:spMkLst>
        </pc:spChg>
        <pc:picChg chg="del">
          <ac:chgData name="Binita Gupta (binitag)" userId="2e1667b5-636b-4c95-a3b3-a8a0dc9f68da" providerId="ADAL" clId="{32DB01DA-69F3-2244-A5E1-A1C44D56CD61}" dt="2025-03-12T03:45:01.040" v="2725" actId="478"/>
          <ac:picMkLst>
            <pc:docMk/>
            <pc:sldMk cId="2379676903" sldId="364"/>
            <ac:picMk id="15" creationId="{BAADA0B4-B1CD-FC8E-9584-39B50632E327}"/>
          </ac:picMkLst>
        </pc:picChg>
        <pc:picChg chg="del">
          <ac:chgData name="Binita Gupta (binitag)" userId="2e1667b5-636b-4c95-a3b3-a8a0dc9f68da" providerId="ADAL" clId="{32DB01DA-69F3-2244-A5E1-A1C44D56CD61}" dt="2025-03-12T03:44:59.290" v="2724" actId="478"/>
          <ac:picMkLst>
            <pc:docMk/>
            <pc:sldMk cId="2379676903" sldId="364"/>
            <ac:picMk id="16" creationId="{14EE32FC-5986-06F0-F2E7-A8ABCD1780D9}"/>
          </ac:picMkLst>
        </pc:picChg>
        <pc:cxnChg chg="del">
          <ac:chgData name="Binita Gupta (binitag)" userId="2e1667b5-636b-4c95-a3b3-a8a0dc9f68da" providerId="ADAL" clId="{32DB01DA-69F3-2244-A5E1-A1C44D56CD61}" dt="2025-03-12T03:45:02.631" v="2726" actId="478"/>
          <ac:cxnSpMkLst>
            <pc:docMk/>
            <pc:sldMk cId="2379676903" sldId="364"/>
            <ac:cxnSpMk id="18" creationId="{ECD710A0-46D8-9F5B-493F-269BC0E5EAC8}"/>
          </ac:cxnSpMkLst>
        </pc:cxnChg>
      </pc:sldChg>
      <pc:sldChg chg="modSp mod">
        <pc:chgData name="Binita Gupta (binitag)" userId="2e1667b5-636b-4c95-a3b3-a8a0dc9f68da" providerId="ADAL" clId="{32DB01DA-69F3-2244-A5E1-A1C44D56CD61}" dt="2025-03-12T04:49:10.415" v="4977" actId="20577"/>
        <pc:sldMkLst>
          <pc:docMk/>
          <pc:sldMk cId="2585198009" sldId="365"/>
        </pc:sldMkLst>
        <pc:spChg chg="mod">
          <ac:chgData name="Binita Gupta (binitag)" userId="2e1667b5-636b-4c95-a3b3-a8a0dc9f68da" providerId="ADAL" clId="{32DB01DA-69F3-2244-A5E1-A1C44D56CD61}" dt="2025-03-12T04:49:10.415" v="4977" actId="20577"/>
          <ac:spMkLst>
            <pc:docMk/>
            <pc:sldMk cId="2585198009" sldId="365"/>
            <ac:spMk id="4097" creationId="{499BBDB8-D91C-BA4B-5DB9-DAE9F1A79A50}"/>
          </ac:spMkLst>
        </pc:spChg>
        <pc:spChg chg="mod">
          <ac:chgData name="Binita Gupta (binitag)" userId="2e1667b5-636b-4c95-a3b3-a8a0dc9f68da" providerId="ADAL" clId="{32DB01DA-69F3-2244-A5E1-A1C44D56CD61}" dt="2025-03-12T04:06:53.682" v="3365" actId="20577"/>
          <ac:spMkLst>
            <pc:docMk/>
            <pc:sldMk cId="2585198009" sldId="365"/>
            <ac:spMk id="4098" creationId="{02051EC5-5635-419E-AD4B-C1C99669636F}"/>
          </ac:spMkLst>
        </pc:spChg>
      </pc:sldChg>
      <pc:sldChg chg="modSp mod">
        <pc:chgData name="Binita Gupta (binitag)" userId="2e1667b5-636b-4c95-a3b3-a8a0dc9f68da" providerId="ADAL" clId="{32DB01DA-69F3-2244-A5E1-A1C44D56CD61}" dt="2025-03-12T04:49:14.668" v="4982" actId="20577"/>
        <pc:sldMkLst>
          <pc:docMk/>
          <pc:sldMk cId="41629964" sldId="366"/>
        </pc:sldMkLst>
        <pc:spChg chg="mod">
          <ac:chgData name="Binita Gupta (binitag)" userId="2e1667b5-636b-4c95-a3b3-a8a0dc9f68da" providerId="ADAL" clId="{32DB01DA-69F3-2244-A5E1-A1C44D56CD61}" dt="2025-03-12T04:49:14.668" v="4982" actId="20577"/>
          <ac:spMkLst>
            <pc:docMk/>
            <pc:sldMk cId="41629964" sldId="366"/>
            <ac:spMk id="4097" creationId="{1C8A80A0-FE91-7F81-AC72-881FE1057773}"/>
          </ac:spMkLst>
        </pc:spChg>
        <pc:spChg chg="mod">
          <ac:chgData name="Binita Gupta (binitag)" userId="2e1667b5-636b-4c95-a3b3-a8a0dc9f68da" providerId="ADAL" clId="{32DB01DA-69F3-2244-A5E1-A1C44D56CD61}" dt="2025-03-12T04:09:20.799" v="3529" actId="20577"/>
          <ac:spMkLst>
            <pc:docMk/>
            <pc:sldMk cId="41629964" sldId="366"/>
            <ac:spMk id="4098" creationId="{F6B3813C-8421-C89E-6116-EF9E4A4A3BE8}"/>
          </ac:spMkLst>
        </pc:spChg>
      </pc:sldChg>
      <pc:sldChg chg="modSp mod">
        <pc:chgData name="Binita Gupta (binitag)" userId="2e1667b5-636b-4c95-a3b3-a8a0dc9f68da" providerId="ADAL" clId="{32DB01DA-69F3-2244-A5E1-A1C44D56CD61}" dt="2025-03-12T04:22:19.609" v="4143" actId="20577"/>
        <pc:sldMkLst>
          <pc:docMk/>
          <pc:sldMk cId="2097117270" sldId="367"/>
        </pc:sldMkLst>
        <pc:spChg chg="mod">
          <ac:chgData name="Binita Gupta (binitag)" userId="2e1667b5-636b-4c95-a3b3-a8a0dc9f68da" providerId="ADAL" clId="{32DB01DA-69F3-2244-A5E1-A1C44D56CD61}" dt="2025-03-12T04:22:19.609" v="4143" actId="20577"/>
          <ac:spMkLst>
            <pc:docMk/>
            <pc:sldMk cId="2097117270" sldId="367"/>
            <ac:spMk id="3" creationId="{DA1FEE17-AB67-5F52-3419-A40A57A7EF02}"/>
          </ac:spMkLst>
        </pc:spChg>
      </pc:sldChg>
      <pc:sldChg chg="modSp mod">
        <pc:chgData name="Binita Gupta (binitag)" userId="2e1667b5-636b-4c95-a3b3-a8a0dc9f68da" providerId="ADAL" clId="{32DB01DA-69F3-2244-A5E1-A1C44D56CD61}" dt="2025-03-12T04:30:28.157" v="4479" actId="20577"/>
        <pc:sldMkLst>
          <pc:docMk/>
          <pc:sldMk cId="3335343907" sldId="369"/>
        </pc:sldMkLst>
        <pc:spChg chg="mod">
          <ac:chgData name="Binita Gupta (binitag)" userId="2e1667b5-636b-4c95-a3b3-a8a0dc9f68da" providerId="ADAL" clId="{32DB01DA-69F3-2244-A5E1-A1C44D56CD61}" dt="2025-03-12T04:30:28.157" v="4479" actId="20577"/>
          <ac:spMkLst>
            <pc:docMk/>
            <pc:sldMk cId="3335343907" sldId="369"/>
            <ac:spMk id="3" creationId="{BF9941F2-9D5E-9AF4-5451-6FFD3CB0E405}"/>
          </ac:spMkLst>
        </pc:spChg>
      </pc:sldChg>
      <pc:sldChg chg="del">
        <pc:chgData name="Binita Gupta (binitag)" userId="2e1667b5-636b-4c95-a3b3-a8a0dc9f68da" providerId="ADAL" clId="{32DB01DA-69F3-2244-A5E1-A1C44D56CD61}" dt="2025-03-12T04:25:23.009" v="4299" actId="2696"/>
        <pc:sldMkLst>
          <pc:docMk/>
          <pc:sldMk cId="698430297" sldId="370"/>
        </pc:sldMkLst>
      </pc:sldChg>
      <pc:sldChg chg="modSp del mod">
        <pc:chgData name="Binita Gupta (binitag)" userId="2e1667b5-636b-4c95-a3b3-a8a0dc9f68da" providerId="ADAL" clId="{32DB01DA-69F3-2244-A5E1-A1C44D56CD61}" dt="2025-03-12T04:25:27.082" v="4301" actId="2696"/>
        <pc:sldMkLst>
          <pc:docMk/>
          <pc:sldMk cId="3306315566" sldId="371"/>
        </pc:sldMkLst>
      </pc:sldChg>
      <pc:sldChg chg="del">
        <pc:chgData name="Binita Gupta (binitag)" userId="2e1667b5-636b-4c95-a3b3-a8a0dc9f68da" providerId="ADAL" clId="{32DB01DA-69F3-2244-A5E1-A1C44D56CD61}" dt="2025-03-12T04:25:25.444" v="4300" actId="2696"/>
        <pc:sldMkLst>
          <pc:docMk/>
          <pc:sldMk cId="620980984" sldId="372"/>
        </pc:sldMkLst>
      </pc:sldChg>
      <pc:sldChg chg="del">
        <pc:chgData name="Binita Gupta (binitag)" userId="2e1667b5-636b-4c95-a3b3-a8a0dc9f68da" providerId="ADAL" clId="{32DB01DA-69F3-2244-A5E1-A1C44D56CD61}" dt="2025-03-12T04:25:32.434" v="4302" actId="2696"/>
        <pc:sldMkLst>
          <pc:docMk/>
          <pc:sldMk cId="1153664927" sldId="373"/>
        </pc:sldMkLst>
      </pc:sldChg>
      <pc:sldChg chg="addSp delSp modSp mod">
        <pc:chgData name="Binita Gupta (binitag)" userId="2e1667b5-636b-4c95-a3b3-a8a0dc9f68da" providerId="ADAL" clId="{32DB01DA-69F3-2244-A5E1-A1C44D56CD61}" dt="2025-03-12T19:37:52.121" v="5450"/>
        <pc:sldMkLst>
          <pc:docMk/>
          <pc:sldMk cId="899499463" sldId="374"/>
        </pc:sldMkLst>
        <pc:spChg chg="mod">
          <ac:chgData name="Binita Gupta (binitag)" userId="2e1667b5-636b-4c95-a3b3-a8a0dc9f68da" providerId="ADAL" clId="{32DB01DA-69F3-2244-A5E1-A1C44D56CD61}" dt="2025-03-12T04:53:17.871" v="5146" actId="20577"/>
          <ac:spMkLst>
            <pc:docMk/>
            <pc:sldMk cId="899499463" sldId="374"/>
            <ac:spMk id="2" creationId="{44540AA7-2311-D160-544B-F1EC73252D8B}"/>
          </ac:spMkLst>
        </pc:spChg>
        <pc:spChg chg="mod">
          <ac:chgData name="Binita Gupta (binitag)" userId="2e1667b5-636b-4c95-a3b3-a8a0dc9f68da" providerId="ADAL" clId="{32DB01DA-69F3-2244-A5E1-A1C44D56CD61}" dt="2025-03-12T04:27:51.647" v="4378" actId="20577"/>
          <ac:spMkLst>
            <pc:docMk/>
            <pc:sldMk cId="899499463" sldId="374"/>
            <ac:spMk id="3" creationId="{FCE4162B-7A62-C340-80AF-19C8FBF271B0}"/>
          </ac:spMkLst>
        </pc:spChg>
        <pc:spChg chg="add del mod">
          <ac:chgData name="Binita Gupta (binitag)" userId="2e1667b5-636b-4c95-a3b3-a8a0dc9f68da" providerId="ADAL" clId="{32DB01DA-69F3-2244-A5E1-A1C44D56CD61}" dt="2025-03-12T19:37:52.121" v="5450"/>
          <ac:spMkLst>
            <pc:docMk/>
            <pc:sldMk cId="899499463" sldId="374"/>
            <ac:spMk id="7" creationId="{1E5CB9DE-1B72-E811-22F8-89A510802DB1}"/>
          </ac:spMkLst>
        </pc:spChg>
      </pc:sldChg>
      <pc:sldChg chg="addSp delSp modSp add mod">
        <pc:chgData name="Binita Gupta (binitag)" userId="2e1667b5-636b-4c95-a3b3-a8a0dc9f68da" providerId="ADAL" clId="{32DB01DA-69F3-2244-A5E1-A1C44D56CD61}" dt="2025-03-12T19:30:00.730" v="5309" actId="14100"/>
        <pc:sldMkLst>
          <pc:docMk/>
          <pc:sldMk cId="3485651515" sldId="375"/>
        </pc:sldMkLst>
        <pc:spChg chg="mod">
          <ac:chgData name="Binita Gupta (binitag)" userId="2e1667b5-636b-4c95-a3b3-a8a0dc9f68da" providerId="ADAL" clId="{32DB01DA-69F3-2244-A5E1-A1C44D56CD61}" dt="2025-03-12T04:48:41.065" v="4972" actId="20577"/>
          <ac:spMkLst>
            <pc:docMk/>
            <pc:sldMk cId="3485651515" sldId="375"/>
            <ac:spMk id="3" creationId="{ED38A921-28DB-9EB8-7B43-12C35978AB35}"/>
          </ac:spMkLst>
        </pc:spChg>
        <pc:picChg chg="add mod">
          <ac:chgData name="Binita Gupta (binitag)" userId="2e1667b5-636b-4c95-a3b3-a8a0dc9f68da" providerId="ADAL" clId="{32DB01DA-69F3-2244-A5E1-A1C44D56CD61}" dt="2025-03-12T19:30:00.730" v="5309" actId="14100"/>
          <ac:picMkLst>
            <pc:docMk/>
            <pc:sldMk cId="3485651515" sldId="375"/>
            <ac:picMk id="7" creationId="{0F471D09-23B4-023E-A50F-046892C609FE}"/>
          </ac:picMkLst>
        </pc:picChg>
        <pc:picChg chg="del">
          <ac:chgData name="Binita Gupta (binitag)" userId="2e1667b5-636b-4c95-a3b3-a8a0dc9f68da" providerId="ADAL" clId="{32DB01DA-69F3-2244-A5E1-A1C44D56CD61}" dt="2025-03-12T03:58:15.163" v="3069" actId="478"/>
          <ac:picMkLst>
            <pc:docMk/>
            <pc:sldMk cId="3485651515" sldId="375"/>
            <ac:picMk id="15" creationId="{83071305-5928-1A2A-10BD-5130E5073AF0}"/>
          </ac:picMkLst>
        </pc:picChg>
        <pc:picChg chg="del">
          <ac:chgData name="Binita Gupta (binitag)" userId="2e1667b5-636b-4c95-a3b3-a8a0dc9f68da" providerId="ADAL" clId="{32DB01DA-69F3-2244-A5E1-A1C44D56CD61}" dt="2025-03-12T03:58:12.866" v="3068" actId="478"/>
          <ac:picMkLst>
            <pc:docMk/>
            <pc:sldMk cId="3485651515" sldId="375"/>
            <ac:picMk id="16" creationId="{3CD590FE-92B3-DA97-F495-1F25A002C10E}"/>
          </ac:picMkLst>
        </pc:picChg>
        <pc:cxnChg chg="del">
          <ac:chgData name="Binita Gupta (binitag)" userId="2e1667b5-636b-4c95-a3b3-a8a0dc9f68da" providerId="ADAL" clId="{32DB01DA-69F3-2244-A5E1-A1C44D56CD61}" dt="2025-03-12T03:58:21.015" v="3070" actId="478"/>
          <ac:cxnSpMkLst>
            <pc:docMk/>
            <pc:sldMk cId="3485651515" sldId="375"/>
            <ac:cxnSpMk id="18" creationId="{02371F3F-C3F5-1C48-F60D-59CB504BA180}"/>
          </ac:cxnSpMkLst>
        </pc:cxnChg>
      </pc:sldChg>
      <pc:sldChg chg="modSp del mod">
        <pc:chgData name="Binita Gupta (binitag)" userId="2e1667b5-636b-4c95-a3b3-a8a0dc9f68da" providerId="ADAL" clId="{32DB01DA-69F3-2244-A5E1-A1C44D56CD61}" dt="2025-03-12T03:33:40.504" v="2297" actId="2696"/>
        <pc:sldMkLst>
          <pc:docMk/>
          <pc:sldMk cId="2793555493" sldId="408"/>
        </pc:sldMkLst>
      </pc:sldChg>
      <pc:sldChg chg="addSp delSp modSp add del mod">
        <pc:chgData name="Binita Gupta (binitag)" userId="2e1667b5-636b-4c95-a3b3-a8a0dc9f68da" providerId="ADAL" clId="{32DB01DA-69F3-2244-A5E1-A1C44D56CD61}" dt="2025-03-12T03:33:49.145" v="2299" actId="2696"/>
        <pc:sldMkLst>
          <pc:docMk/>
          <pc:sldMk cId="539904060" sldId="409"/>
        </pc:sldMkLst>
      </pc:sldChg>
      <pc:sldMasterChg chg="modSp mod">
        <pc:chgData name="Binita Gupta (binitag)" userId="2e1667b5-636b-4c95-a3b3-a8a0dc9f68da" providerId="ADAL" clId="{32DB01DA-69F3-2244-A5E1-A1C44D56CD61}" dt="2025-03-12T19:37:49.070" v="5448" actId="20577"/>
        <pc:sldMasterMkLst>
          <pc:docMk/>
          <pc:sldMasterMk cId="0" sldId="2147483648"/>
        </pc:sldMasterMkLst>
        <pc:spChg chg="mod">
          <ac:chgData name="Binita Gupta (binitag)" userId="2e1667b5-636b-4c95-a3b3-a8a0dc9f68da" providerId="ADAL" clId="{32DB01DA-69F3-2244-A5E1-A1C44D56CD61}" dt="2025-03-12T19:37:49.070" v="5448" actId="20577"/>
          <ac:spMkLst>
            <pc:docMk/>
            <pc:sldMasterMk cId="0" sldId="2147483648"/>
            <ac:spMk id="10" creationId="{00000000-0000-0000-0000-000000000000}"/>
          </ac:spMkLst>
        </pc:spChg>
      </pc:sldMasterChg>
    </pc:docChg>
  </pc:docChgLst>
  <pc:docChgLst>
    <pc:chgData name="Binita Gupta (binitag)" userId="2e1667b5-636b-4c95-a3b3-a8a0dc9f68da" providerId="ADAL" clId="{D724DE94-34E8-334B-8D96-8576EC5733C6}"/>
    <pc:docChg chg="undo custSel addSld delSld modSld sldOrd modMainMaster">
      <pc:chgData name="Binita Gupta (binitag)" userId="2e1667b5-636b-4c95-a3b3-a8a0dc9f68da" providerId="ADAL" clId="{D724DE94-34E8-334B-8D96-8576EC5733C6}" dt="2024-03-26T06:15:56.508" v="27998" actId="20577"/>
      <pc:docMkLst>
        <pc:docMk/>
      </pc:docMkLst>
      <pc:sldChg chg="modSp mod">
        <pc:chgData name="Binita Gupta (binitag)" userId="2e1667b5-636b-4c95-a3b3-a8a0dc9f68da" providerId="ADAL" clId="{D724DE94-34E8-334B-8D96-8576EC5733C6}" dt="2024-03-12T03:16:30.373" v="21982"/>
        <pc:sldMkLst>
          <pc:docMk/>
          <pc:sldMk cId="0" sldId="256"/>
        </pc:sldMkLst>
      </pc:sldChg>
      <pc:sldChg chg="modSp mod modNotesTx">
        <pc:chgData name="Binita Gupta (binitag)" userId="2e1667b5-636b-4c95-a3b3-a8a0dc9f68da" providerId="ADAL" clId="{D724DE94-34E8-334B-8D96-8576EC5733C6}" dt="2024-03-26T06:03:18.798" v="27865" actId="20577"/>
        <pc:sldMkLst>
          <pc:docMk/>
          <pc:sldMk cId="0" sldId="257"/>
        </pc:sldMkLst>
      </pc:sldChg>
      <pc:sldChg chg="del">
        <pc:chgData name="Binita Gupta (binitag)" userId="2e1667b5-636b-4c95-a3b3-a8a0dc9f68da" providerId="ADAL" clId="{D724DE94-34E8-334B-8D96-8576EC5733C6}" dt="2024-03-11T06:43:40.721" v="21934" actId="2696"/>
        <pc:sldMkLst>
          <pc:docMk/>
          <pc:sldMk cId="0" sldId="264"/>
        </pc:sldMkLst>
      </pc:sldChg>
      <pc:sldChg chg="del">
        <pc:chgData name="Binita Gupta (binitag)" userId="2e1667b5-636b-4c95-a3b3-a8a0dc9f68da" providerId="ADAL" clId="{D724DE94-34E8-334B-8D96-8576EC5733C6}" dt="2024-03-07T19:50:50.165" v="12541" actId="2696"/>
        <pc:sldMkLst>
          <pc:docMk/>
          <pc:sldMk cId="2953422198" sldId="266"/>
        </pc:sldMkLst>
      </pc:sldChg>
      <pc:sldChg chg="del">
        <pc:chgData name="Binita Gupta (binitag)" userId="2e1667b5-636b-4c95-a3b3-a8a0dc9f68da" providerId="ADAL" clId="{D724DE94-34E8-334B-8D96-8576EC5733C6}" dt="2024-03-07T19:50:50.327" v="12542" actId="2696"/>
        <pc:sldMkLst>
          <pc:docMk/>
          <pc:sldMk cId="3100640423" sldId="267"/>
        </pc:sldMkLst>
      </pc:sldChg>
      <pc:sldChg chg="del">
        <pc:chgData name="Binita Gupta (binitag)" userId="2e1667b5-636b-4c95-a3b3-a8a0dc9f68da" providerId="ADAL" clId="{D724DE94-34E8-334B-8D96-8576EC5733C6}" dt="2024-03-07T19:50:51.058" v="12545" actId="2696"/>
        <pc:sldMkLst>
          <pc:docMk/>
          <pc:sldMk cId="1075417426" sldId="276"/>
        </pc:sldMkLst>
      </pc:sldChg>
      <pc:sldChg chg="del">
        <pc:chgData name="Binita Gupta (binitag)" userId="2e1667b5-636b-4c95-a3b3-a8a0dc9f68da" providerId="ADAL" clId="{D724DE94-34E8-334B-8D96-8576EC5733C6}" dt="2024-03-07T19:50:51.334" v="12547" actId="2696"/>
        <pc:sldMkLst>
          <pc:docMk/>
          <pc:sldMk cId="1899805933" sldId="282"/>
        </pc:sldMkLst>
      </pc:sldChg>
      <pc:sldChg chg="del">
        <pc:chgData name="Binita Gupta (binitag)" userId="2e1667b5-636b-4c95-a3b3-a8a0dc9f68da" providerId="ADAL" clId="{D724DE94-34E8-334B-8D96-8576EC5733C6}" dt="2024-03-07T19:50:51.748" v="12550" actId="2696"/>
        <pc:sldMkLst>
          <pc:docMk/>
          <pc:sldMk cId="1300546902" sldId="283"/>
        </pc:sldMkLst>
      </pc:sldChg>
      <pc:sldChg chg="del">
        <pc:chgData name="Binita Gupta (binitag)" userId="2e1667b5-636b-4c95-a3b3-a8a0dc9f68da" providerId="ADAL" clId="{D724DE94-34E8-334B-8D96-8576EC5733C6}" dt="2024-03-11T06:43:07.977" v="21919" actId="2696"/>
        <pc:sldMkLst>
          <pc:docMk/>
          <pc:sldMk cId="3160937320" sldId="287"/>
        </pc:sldMkLst>
      </pc:sldChg>
      <pc:sldChg chg="del">
        <pc:chgData name="Binita Gupta (binitag)" userId="2e1667b5-636b-4c95-a3b3-a8a0dc9f68da" providerId="ADAL" clId="{D724DE94-34E8-334B-8D96-8576EC5733C6}" dt="2024-03-07T19:50:50.438" v="12543" actId="2696"/>
        <pc:sldMkLst>
          <pc:docMk/>
          <pc:sldMk cId="184415321" sldId="288"/>
        </pc:sldMkLst>
      </pc:sldChg>
      <pc:sldChg chg="del">
        <pc:chgData name="Binita Gupta (binitag)" userId="2e1667b5-636b-4c95-a3b3-a8a0dc9f68da" providerId="ADAL" clId="{D724DE94-34E8-334B-8D96-8576EC5733C6}" dt="2024-03-07T19:50:50.843" v="12544" actId="2696"/>
        <pc:sldMkLst>
          <pc:docMk/>
          <pc:sldMk cId="1552356036" sldId="290"/>
        </pc:sldMkLst>
      </pc:sldChg>
      <pc:sldChg chg="del">
        <pc:chgData name="Binita Gupta (binitag)" userId="2e1667b5-636b-4c95-a3b3-a8a0dc9f68da" providerId="ADAL" clId="{D724DE94-34E8-334B-8D96-8576EC5733C6}" dt="2024-03-11T06:43:37.104" v="21921" actId="2696"/>
        <pc:sldMkLst>
          <pc:docMk/>
          <pc:sldMk cId="2189449108" sldId="291"/>
        </pc:sldMkLst>
      </pc:sldChg>
      <pc:sldChg chg="del">
        <pc:chgData name="Binita Gupta (binitag)" userId="2e1667b5-636b-4c95-a3b3-a8a0dc9f68da" providerId="ADAL" clId="{D724DE94-34E8-334B-8D96-8576EC5733C6}" dt="2024-03-11T06:43:37.914" v="21925" actId="2696"/>
        <pc:sldMkLst>
          <pc:docMk/>
          <pc:sldMk cId="4045845716" sldId="292"/>
        </pc:sldMkLst>
      </pc:sldChg>
      <pc:sldChg chg="modSp add del mod">
        <pc:chgData name="Binita Gupta (binitag)" userId="2e1667b5-636b-4c95-a3b3-a8a0dc9f68da" providerId="ADAL" clId="{D724DE94-34E8-334B-8D96-8576EC5733C6}" dt="2024-03-21T16:12:43.587" v="26059" actId="20577"/>
        <pc:sldMkLst>
          <pc:docMk/>
          <pc:sldMk cId="2800919492" sldId="294"/>
        </pc:sldMkLst>
      </pc:sldChg>
      <pc:sldChg chg="del">
        <pc:chgData name="Binita Gupta (binitag)" userId="2e1667b5-636b-4c95-a3b3-a8a0dc9f68da" providerId="ADAL" clId="{D724DE94-34E8-334B-8D96-8576EC5733C6}" dt="2024-03-07T19:50:51.463" v="12548" actId="2696"/>
        <pc:sldMkLst>
          <pc:docMk/>
          <pc:sldMk cId="1974818652" sldId="295"/>
        </pc:sldMkLst>
      </pc:sldChg>
      <pc:sldChg chg="del">
        <pc:chgData name="Binita Gupta (binitag)" userId="2e1667b5-636b-4c95-a3b3-a8a0dc9f68da" providerId="ADAL" clId="{D724DE94-34E8-334B-8D96-8576EC5733C6}" dt="2024-03-11T06:43:45.067" v="21936" actId="2696"/>
        <pc:sldMkLst>
          <pc:docMk/>
          <pc:sldMk cId="3128179532" sldId="296"/>
        </pc:sldMkLst>
      </pc:sldChg>
      <pc:sldChg chg="del">
        <pc:chgData name="Binita Gupta (binitag)" userId="2e1667b5-636b-4c95-a3b3-a8a0dc9f68da" providerId="ADAL" clId="{D724DE94-34E8-334B-8D96-8576EC5733C6}" dt="2024-03-07T19:50:51.604" v="12549" actId="2696"/>
        <pc:sldMkLst>
          <pc:docMk/>
          <pc:sldMk cId="2595449661" sldId="297"/>
        </pc:sldMkLst>
      </pc:sldChg>
      <pc:sldChg chg="del">
        <pc:chgData name="Binita Gupta (binitag)" userId="2e1667b5-636b-4c95-a3b3-a8a0dc9f68da" providerId="ADAL" clId="{D724DE94-34E8-334B-8D96-8576EC5733C6}" dt="2024-03-11T06:43:12.659" v="21920" actId="2696"/>
        <pc:sldMkLst>
          <pc:docMk/>
          <pc:sldMk cId="69757405" sldId="300"/>
        </pc:sldMkLst>
      </pc:sldChg>
      <pc:sldChg chg="del">
        <pc:chgData name="Binita Gupta (binitag)" userId="2e1667b5-636b-4c95-a3b3-a8a0dc9f68da" providerId="ADAL" clId="{D724DE94-34E8-334B-8D96-8576EC5733C6}" dt="2024-03-11T06:43:37.931" v="21926" actId="2696"/>
        <pc:sldMkLst>
          <pc:docMk/>
          <pc:sldMk cId="2283623507" sldId="301"/>
        </pc:sldMkLst>
      </pc:sldChg>
      <pc:sldChg chg="del">
        <pc:chgData name="Binita Gupta (binitag)" userId="2e1667b5-636b-4c95-a3b3-a8a0dc9f68da" providerId="ADAL" clId="{D724DE94-34E8-334B-8D96-8576EC5733C6}" dt="2024-03-11T06:43:39.522" v="21931" actId="2696"/>
        <pc:sldMkLst>
          <pc:docMk/>
          <pc:sldMk cId="3989689201" sldId="303"/>
        </pc:sldMkLst>
      </pc:sldChg>
      <pc:sldChg chg="del">
        <pc:chgData name="Binita Gupta (binitag)" userId="2e1667b5-636b-4c95-a3b3-a8a0dc9f68da" providerId="ADAL" clId="{D724DE94-34E8-334B-8D96-8576EC5733C6}" dt="2024-03-11T06:43:39.901" v="21932" actId="2696"/>
        <pc:sldMkLst>
          <pc:docMk/>
          <pc:sldMk cId="3112040221" sldId="304"/>
        </pc:sldMkLst>
      </pc:sldChg>
      <pc:sldChg chg="del">
        <pc:chgData name="Binita Gupta (binitag)" userId="2e1667b5-636b-4c95-a3b3-a8a0dc9f68da" providerId="ADAL" clId="{D724DE94-34E8-334B-8D96-8576EC5733C6}" dt="2024-03-07T19:50:52.184" v="12551" actId="2696"/>
        <pc:sldMkLst>
          <pc:docMk/>
          <pc:sldMk cId="4135912332" sldId="305"/>
        </pc:sldMkLst>
      </pc:sldChg>
      <pc:sldChg chg="del">
        <pc:chgData name="Binita Gupta (binitag)" userId="2e1667b5-636b-4c95-a3b3-a8a0dc9f68da" providerId="ADAL" clId="{D724DE94-34E8-334B-8D96-8576EC5733C6}" dt="2024-03-11T06:43:40.269" v="21933" actId="2696"/>
        <pc:sldMkLst>
          <pc:docMk/>
          <pc:sldMk cId="2719389330" sldId="306"/>
        </pc:sldMkLst>
      </pc:sldChg>
      <pc:sldChg chg="del">
        <pc:chgData name="Binita Gupta (binitag)" userId="2e1667b5-636b-4c95-a3b3-a8a0dc9f68da" providerId="ADAL" clId="{D724DE94-34E8-334B-8D96-8576EC5733C6}" dt="2024-03-11T06:43:38.273" v="21928" actId="2696"/>
        <pc:sldMkLst>
          <pc:docMk/>
          <pc:sldMk cId="3144404592" sldId="307"/>
        </pc:sldMkLst>
      </pc:sldChg>
      <pc:sldChg chg="del">
        <pc:chgData name="Binita Gupta (binitag)" userId="2e1667b5-636b-4c95-a3b3-a8a0dc9f68da" providerId="ADAL" clId="{D724DE94-34E8-334B-8D96-8576EC5733C6}" dt="2024-03-11T06:43:42.109" v="21935" actId="2696"/>
        <pc:sldMkLst>
          <pc:docMk/>
          <pc:sldMk cId="785965236" sldId="308"/>
        </pc:sldMkLst>
      </pc:sldChg>
      <pc:sldChg chg="del">
        <pc:chgData name="Binita Gupta (binitag)" userId="2e1667b5-636b-4c95-a3b3-a8a0dc9f68da" providerId="ADAL" clId="{D724DE94-34E8-334B-8D96-8576EC5733C6}" dt="2024-03-07T19:50:51.208" v="12546" actId="2696"/>
        <pc:sldMkLst>
          <pc:docMk/>
          <pc:sldMk cId="2335054722" sldId="311"/>
        </pc:sldMkLst>
      </pc:sldChg>
      <pc:sldChg chg="del">
        <pc:chgData name="Binita Gupta (binitag)" userId="2e1667b5-636b-4c95-a3b3-a8a0dc9f68da" providerId="ADAL" clId="{D724DE94-34E8-334B-8D96-8576EC5733C6}" dt="2024-03-11T06:43:37.443" v="21923" actId="2696"/>
        <pc:sldMkLst>
          <pc:docMk/>
          <pc:sldMk cId="2777071120" sldId="312"/>
        </pc:sldMkLst>
      </pc:sldChg>
      <pc:sldChg chg="del">
        <pc:chgData name="Binita Gupta (binitag)" userId="2e1667b5-636b-4c95-a3b3-a8a0dc9f68da" providerId="ADAL" clId="{D724DE94-34E8-334B-8D96-8576EC5733C6}" dt="2024-03-11T06:43:38.696" v="21929" actId="2696"/>
        <pc:sldMkLst>
          <pc:docMk/>
          <pc:sldMk cId="1115398953" sldId="313"/>
        </pc:sldMkLst>
      </pc:sldChg>
      <pc:sldChg chg="del">
        <pc:chgData name="Binita Gupta (binitag)" userId="2e1667b5-636b-4c95-a3b3-a8a0dc9f68da" providerId="ADAL" clId="{D724DE94-34E8-334B-8D96-8576EC5733C6}" dt="2024-03-11T06:43:39.118" v="21930" actId="2696"/>
        <pc:sldMkLst>
          <pc:docMk/>
          <pc:sldMk cId="2891266625" sldId="314"/>
        </pc:sldMkLst>
      </pc:sldChg>
      <pc:sldChg chg="del">
        <pc:chgData name="Binita Gupta (binitag)" userId="2e1667b5-636b-4c95-a3b3-a8a0dc9f68da" providerId="ADAL" clId="{D724DE94-34E8-334B-8D96-8576EC5733C6}" dt="2024-03-11T06:43:38.097" v="21927" actId="2696"/>
        <pc:sldMkLst>
          <pc:docMk/>
          <pc:sldMk cId="1943190541" sldId="315"/>
        </pc:sldMkLst>
      </pc:sldChg>
      <pc:sldChg chg="del">
        <pc:chgData name="Binita Gupta (binitag)" userId="2e1667b5-636b-4c95-a3b3-a8a0dc9f68da" providerId="ADAL" clId="{D724DE94-34E8-334B-8D96-8576EC5733C6}" dt="2024-03-11T06:43:37.892" v="21924" actId="2696"/>
        <pc:sldMkLst>
          <pc:docMk/>
          <pc:sldMk cId="216321396" sldId="316"/>
        </pc:sldMkLst>
      </pc:sldChg>
      <pc:sldChg chg="addSp delSp modSp add mod modNotesTx">
        <pc:chgData name="Binita Gupta (binitag)" userId="2e1667b5-636b-4c95-a3b3-a8a0dc9f68da" providerId="ADAL" clId="{D724DE94-34E8-334B-8D96-8576EC5733C6}" dt="2024-03-21T05:12:43.419" v="22250" actId="20577"/>
        <pc:sldMkLst>
          <pc:docMk/>
          <pc:sldMk cId="4103830749" sldId="317"/>
        </pc:sldMkLst>
      </pc:sldChg>
      <pc:sldChg chg="add del">
        <pc:chgData name="Binita Gupta (binitag)" userId="2e1667b5-636b-4c95-a3b3-a8a0dc9f68da" providerId="ADAL" clId="{D724DE94-34E8-334B-8D96-8576EC5733C6}" dt="2024-03-11T06:43:02.573" v="21918" actId="2696"/>
        <pc:sldMkLst>
          <pc:docMk/>
          <pc:sldMk cId="2090202646" sldId="322"/>
        </pc:sldMkLst>
      </pc:sldChg>
      <pc:sldChg chg="addSp delSp modSp add mod modNotesTx">
        <pc:chgData name="Binita Gupta (binitag)" userId="2e1667b5-636b-4c95-a3b3-a8a0dc9f68da" providerId="ADAL" clId="{D724DE94-34E8-334B-8D96-8576EC5733C6}" dt="2024-03-26T05:54:21.681" v="27626" actId="14100"/>
        <pc:sldMkLst>
          <pc:docMk/>
          <pc:sldMk cId="4092607181" sldId="323"/>
        </pc:sldMkLst>
      </pc:sldChg>
      <pc:sldChg chg="delSp modSp add mod ord modNotesTx">
        <pc:chgData name="Binita Gupta (binitag)" userId="2e1667b5-636b-4c95-a3b3-a8a0dc9f68da" providerId="ADAL" clId="{D724DE94-34E8-334B-8D96-8576EC5733C6}" dt="2024-03-26T05:19:13.363" v="26969" actId="20577"/>
        <pc:sldMkLst>
          <pc:docMk/>
          <pc:sldMk cId="2233851971" sldId="324"/>
        </pc:sldMkLst>
      </pc:sldChg>
      <pc:sldChg chg="addSp modSp add mod">
        <pc:chgData name="Binita Gupta (binitag)" userId="2e1667b5-636b-4c95-a3b3-a8a0dc9f68da" providerId="ADAL" clId="{D724DE94-34E8-334B-8D96-8576EC5733C6}" dt="2024-03-26T05:54:06.372" v="27625" actId="20577"/>
        <pc:sldMkLst>
          <pc:docMk/>
          <pc:sldMk cId="1576784129" sldId="325"/>
        </pc:sldMkLst>
      </pc:sldChg>
      <pc:sldChg chg="add del">
        <pc:chgData name="Binita Gupta (binitag)" userId="2e1667b5-636b-4c95-a3b3-a8a0dc9f68da" providerId="ADAL" clId="{D724DE94-34E8-334B-8D96-8576EC5733C6}" dt="2024-03-11T06:42:53.210" v="21917" actId="2696"/>
        <pc:sldMkLst>
          <pc:docMk/>
          <pc:sldMk cId="2380987045" sldId="326"/>
        </pc:sldMkLst>
      </pc:sldChg>
      <pc:sldChg chg="addSp delSp modSp add mod modNotesTx">
        <pc:chgData name="Binita Gupta (binitag)" userId="2e1667b5-636b-4c95-a3b3-a8a0dc9f68da" providerId="ADAL" clId="{D724DE94-34E8-334B-8D96-8576EC5733C6}" dt="2024-03-21T21:17:30.124" v="26621" actId="1076"/>
        <pc:sldMkLst>
          <pc:docMk/>
          <pc:sldMk cId="1480993165" sldId="327"/>
        </pc:sldMkLst>
      </pc:sldChg>
      <pc:sldChg chg="delSp modSp add del mod modNotesTx">
        <pc:chgData name="Binita Gupta (binitag)" userId="2e1667b5-636b-4c95-a3b3-a8a0dc9f68da" providerId="ADAL" clId="{D724DE94-34E8-334B-8D96-8576EC5733C6}" dt="2024-03-11T06:42:24.520" v="21915" actId="2696"/>
        <pc:sldMkLst>
          <pc:docMk/>
          <pc:sldMk cId="134428393" sldId="328"/>
        </pc:sldMkLst>
      </pc:sldChg>
      <pc:sldChg chg="modSp add del mod">
        <pc:chgData name="Binita Gupta (binitag)" userId="2e1667b5-636b-4c95-a3b3-a8a0dc9f68da" providerId="ADAL" clId="{D724DE94-34E8-334B-8D96-8576EC5733C6}" dt="2024-03-11T06:42:46.227" v="21916" actId="2696"/>
        <pc:sldMkLst>
          <pc:docMk/>
          <pc:sldMk cId="1705548914" sldId="329"/>
        </pc:sldMkLst>
      </pc:sldChg>
      <pc:sldChg chg="addSp delSp modSp add mod modNotesTx">
        <pc:chgData name="Binita Gupta (binitag)" userId="2e1667b5-636b-4c95-a3b3-a8a0dc9f68da" providerId="ADAL" clId="{D724DE94-34E8-334B-8D96-8576EC5733C6}" dt="2024-03-21T15:02:51.403" v="24581" actId="20577"/>
        <pc:sldMkLst>
          <pc:docMk/>
          <pc:sldMk cId="1173062369" sldId="330"/>
        </pc:sldMkLst>
      </pc:sldChg>
      <pc:sldChg chg="new del">
        <pc:chgData name="Binita Gupta (binitag)" userId="2e1667b5-636b-4c95-a3b3-a8a0dc9f68da" providerId="ADAL" clId="{D724DE94-34E8-334B-8D96-8576EC5733C6}" dt="2024-03-07T00:05:47.062" v="7998" actId="2696"/>
        <pc:sldMkLst>
          <pc:docMk/>
          <pc:sldMk cId="2926670491" sldId="331"/>
        </pc:sldMkLst>
      </pc:sldChg>
      <pc:sldChg chg="addSp delSp modSp new mod ord modClrScheme chgLayout modNotesTx">
        <pc:chgData name="Binita Gupta (binitag)" userId="2e1667b5-636b-4c95-a3b3-a8a0dc9f68da" providerId="ADAL" clId="{D724DE94-34E8-334B-8D96-8576EC5733C6}" dt="2024-03-21T16:02:04.245" v="25835" actId="1076"/>
        <pc:sldMkLst>
          <pc:docMk/>
          <pc:sldMk cId="3198941726" sldId="331"/>
        </pc:sldMkLst>
      </pc:sldChg>
      <pc:sldChg chg="addSp delSp modSp new mod modClrScheme chgLayout">
        <pc:chgData name="Binita Gupta (binitag)" userId="2e1667b5-636b-4c95-a3b3-a8a0dc9f68da" providerId="ADAL" clId="{D724DE94-34E8-334B-8D96-8576EC5733C6}" dt="2024-03-26T06:15:36.523" v="27996" actId="20577"/>
        <pc:sldMkLst>
          <pc:docMk/>
          <pc:sldMk cId="924455651" sldId="332"/>
        </pc:sldMkLst>
      </pc:sldChg>
      <pc:sldChg chg="addSp delSp modSp new mod">
        <pc:chgData name="Binita Gupta (binitag)" userId="2e1667b5-636b-4c95-a3b3-a8a0dc9f68da" providerId="ADAL" clId="{D724DE94-34E8-334B-8D96-8576EC5733C6}" dt="2024-03-26T06:13:09.937" v="27909" actId="20577"/>
        <pc:sldMkLst>
          <pc:docMk/>
          <pc:sldMk cId="655553586" sldId="333"/>
        </pc:sldMkLst>
      </pc:sldChg>
      <pc:sldChg chg="modSp new mod">
        <pc:chgData name="Binita Gupta (binitag)" userId="2e1667b5-636b-4c95-a3b3-a8a0dc9f68da" providerId="ADAL" clId="{D724DE94-34E8-334B-8D96-8576EC5733C6}" dt="2024-03-26T06:15:56.508" v="27998" actId="20577"/>
        <pc:sldMkLst>
          <pc:docMk/>
          <pc:sldMk cId="2564882770" sldId="334"/>
        </pc:sldMkLst>
      </pc:sldChg>
      <pc:sldChg chg="add del">
        <pc:chgData name="Binita Gupta (binitag)" userId="2e1667b5-636b-4c95-a3b3-a8a0dc9f68da" providerId="ADAL" clId="{D724DE94-34E8-334B-8D96-8576EC5733C6}" dt="2024-03-07T20:56:47.013" v="14134" actId="2696"/>
        <pc:sldMkLst>
          <pc:docMk/>
          <pc:sldMk cId="3522356109" sldId="335"/>
        </pc:sldMkLst>
      </pc:sldChg>
      <pc:sldChg chg="modSp new del mod">
        <pc:chgData name="Binita Gupta (binitag)" userId="2e1667b5-636b-4c95-a3b3-a8a0dc9f68da" providerId="ADAL" clId="{D724DE94-34E8-334B-8D96-8576EC5733C6}" dt="2024-03-07T20:56:39.086" v="14133" actId="2696"/>
        <pc:sldMkLst>
          <pc:docMk/>
          <pc:sldMk cId="2303305623" sldId="336"/>
        </pc:sldMkLst>
      </pc:sldChg>
      <pc:sldChg chg="modSp add mod ord">
        <pc:chgData name="Binita Gupta (binitag)" userId="2e1667b5-636b-4c95-a3b3-a8a0dc9f68da" providerId="ADAL" clId="{D724DE94-34E8-334B-8D96-8576EC5733C6}" dt="2024-03-21T15:18:51.698" v="24955" actId="20577"/>
        <pc:sldMkLst>
          <pc:docMk/>
          <pc:sldMk cId="1081881342" sldId="337"/>
        </pc:sldMkLst>
      </pc:sldChg>
      <pc:sldChg chg="modSp add del mod">
        <pc:chgData name="Binita Gupta (binitag)" userId="2e1667b5-636b-4c95-a3b3-a8a0dc9f68da" providerId="ADAL" clId="{D724DE94-34E8-334B-8D96-8576EC5733C6}" dt="2024-03-10T19:05:34.525" v="16301" actId="2696"/>
        <pc:sldMkLst>
          <pc:docMk/>
          <pc:sldMk cId="892000583" sldId="338"/>
        </pc:sldMkLst>
      </pc:sldChg>
      <pc:sldChg chg="addSp delSp modSp new mod ord modNotesTx">
        <pc:chgData name="Binita Gupta (binitag)" userId="2e1667b5-636b-4c95-a3b3-a8a0dc9f68da" providerId="ADAL" clId="{D724DE94-34E8-334B-8D96-8576EC5733C6}" dt="2024-03-26T04:45:50.610" v="26647" actId="20578"/>
        <pc:sldMkLst>
          <pc:docMk/>
          <pc:sldMk cId="3207304638" sldId="339"/>
        </pc:sldMkLst>
      </pc:sldChg>
      <pc:sldChg chg="modSp new mod">
        <pc:chgData name="Binita Gupta (binitag)" userId="2e1667b5-636b-4c95-a3b3-a8a0dc9f68da" providerId="ADAL" clId="{D724DE94-34E8-334B-8D96-8576EC5733C6}" dt="2024-03-21T07:21:46.922" v="24425" actId="403"/>
        <pc:sldMkLst>
          <pc:docMk/>
          <pc:sldMk cId="685976063" sldId="340"/>
        </pc:sldMkLst>
      </pc:sldChg>
      <pc:sldChg chg="modSp add mod modNotesTx">
        <pc:chgData name="Binita Gupta (binitag)" userId="2e1667b5-636b-4c95-a3b3-a8a0dc9f68da" providerId="ADAL" clId="{D724DE94-34E8-334B-8D96-8576EC5733C6}" dt="2024-03-26T05:50:46.397" v="27413" actId="1076"/>
        <pc:sldMkLst>
          <pc:docMk/>
          <pc:sldMk cId="3247217224" sldId="341"/>
        </pc:sldMkLst>
      </pc:sldChg>
      <pc:sldChg chg="addSp delSp modSp add mod">
        <pc:chgData name="Binita Gupta (binitag)" userId="2e1667b5-636b-4c95-a3b3-a8a0dc9f68da" providerId="ADAL" clId="{D724DE94-34E8-334B-8D96-8576EC5733C6}" dt="2024-03-26T06:01:53.880" v="27855" actId="20577"/>
        <pc:sldMkLst>
          <pc:docMk/>
          <pc:sldMk cId="3139310268" sldId="342"/>
        </pc:sldMkLst>
      </pc:sldChg>
      <pc:sldChg chg="add del">
        <pc:chgData name="Binita Gupta (binitag)" userId="2e1667b5-636b-4c95-a3b3-a8a0dc9f68da" providerId="ADAL" clId="{D724DE94-34E8-334B-8D96-8576EC5733C6}" dt="2024-03-11T00:56:22.175" v="19610" actId="2696"/>
        <pc:sldMkLst>
          <pc:docMk/>
          <pc:sldMk cId="3249386914" sldId="342"/>
        </pc:sldMkLst>
      </pc:sldChg>
      <pc:sldChg chg="modSp add del mod">
        <pc:chgData name="Binita Gupta (binitag)" userId="2e1667b5-636b-4c95-a3b3-a8a0dc9f68da" providerId="ADAL" clId="{D724DE94-34E8-334B-8D96-8576EC5733C6}" dt="2024-03-21T16:13:05.462" v="26060" actId="2696"/>
        <pc:sldMkLst>
          <pc:docMk/>
          <pc:sldMk cId="1931360545" sldId="343"/>
        </pc:sldMkLst>
      </pc:sldChg>
      <pc:sldChg chg="add del">
        <pc:chgData name="Binita Gupta (binitag)" userId="2e1667b5-636b-4c95-a3b3-a8a0dc9f68da" providerId="ADAL" clId="{D724DE94-34E8-334B-8D96-8576EC5733C6}" dt="2024-03-26T04:45:46.017" v="26646" actId="2696"/>
        <pc:sldMkLst>
          <pc:docMk/>
          <pc:sldMk cId="3922765042" sldId="343"/>
        </pc:sldMkLst>
      </pc:sldChg>
      <pc:sldMasterChg chg="modSp mod">
        <pc:chgData name="Binita Gupta (binitag)" userId="2e1667b5-636b-4c95-a3b3-a8a0dc9f68da" providerId="ADAL" clId="{D724DE94-34E8-334B-8D96-8576EC5733C6}" dt="2024-03-07T20:12:30.904" v="12919" actId="20577"/>
        <pc:sldMasterMkLst>
          <pc:docMk/>
          <pc:sldMasterMk cId="0" sldId="2147483648"/>
        </pc:sldMasterMkLst>
      </pc:sldMasterChg>
    </pc:docChg>
  </pc:docChgLst>
  <pc:docChgLst>
    <pc:chgData name="Binita Gupta (binitag)" userId="2e1667b5-636b-4c95-a3b3-a8a0dc9f68da" providerId="ADAL" clId="{3DBABFBF-4607-BE4F-BEF9-5BAFB9ED4A26}"/>
    <pc:docChg chg="undo custSel addSld delSld modSld sldOrd modMainMaster">
      <pc:chgData name="Binita Gupta (binitag)" userId="2e1667b5-636b-4c95-a3b3-a8a0dc9f68da" providerId="ADAL" clId="{3DBABFBF-4607-BE4F-BEF9-5BAFB9ED4A26}" dt="2024-01-16T16:36:10.665" v="17669" actId="20577"/>
      <pc:docMkLst>
        <pc:docMk/>
      </pc:docMkLst>
      <pc:sldChg chg="addSp delSp modSp mod">
        <pc:chgData name="Binita Gupta (binitag)" userId="2e1667b5-636b-4c95-a3b3-a8a0dc9f68da" providerId="ADAL" clId="{3DBABFBF-4607-BE4F-BEF9-5BAFB9ED4A26}" dt="2024-01-12T21:29:06.462" v="13621"/>
        <pc:sldMkLst>
          <pc:docMk/>
          <pc:sldMk cId="0" sldId="256"/>
        </pc:sldMkLst>
      </pc:sldChg>
      <pc:sldChg chg="ord">
        <pc:chgData name="Binita Gupta (binitag)" userId="2e1667b5-636b-4c95-a3b3-a8a0dc9f68da" providerId="ADAL" clId="{3DBABFBF-4607-BE4F-BEF9-5BAFB9ED4A26}" dt="2024-01-13T00:31:06.485" v="13641" actId="20578"/>
        <pc:sldMkLst>
          <pc:docMk/>
          <pc:sldMk cId="0" sldId="264"/>
        </pc:sldMkLst>
      </pc:sldChg>
      <pc:sldChg chg="modSp mod modNotesTx">
        <pc:chgData name="Binita Gupta (binitag)" userId="2e1667b5-636b-4c95-a3b3-a8a0dc9f68da" providerId="ADAL" clId="{3DBABFBF-4607-BE4F-BEF9-5BAFB9ED4A26}" dt="2024-01-16T16:32:33.585" v="17563" actId="20577"/>
        <pc:sldMkLst>
          <pc:docMk/>
          <pc:sldMk cId="2953422198" sldId="266"/>
        </pc:sldMkLst>
      </pc:sldChg>
      <pc:sldChg chg="modSp mod modNotesTx">
        <pc:chgData name="Binita Gupta (binitag)" userId="2e1667b5-636b-4c95-a3b3-a8a0dc9f68da" providerId="ADAL" clId="{3DBABFBF-4607-BE4F-BEF9-5BAFB9ED4A26}" dt="2024-01-16T16:34:50.659" v="17653" actId="20577"/>
        <pc:sldMkLst>
          <pc:docMk/>
          <pc:sldMk cId="3100640423" sldId="267"/>
        </pc:sldMkLst>
      </pc:sldChg>
      <pc:sldChg chg="modSp mod addCm delCm modCm modNotesTx">
        <pc:chgData name="Binita Gupta (binitag)" userId="2e1667b5-636b-4c95-a3b3-a8a0dc9f68da" providerId="ADAL" clId="{3DBABFBF-4607-BE4F-BEF9-5BAFB9ED4A26}" dt="2024-01-16T04:17:23.278" v="16293" actId="20577"/>
        <pc:sldMkLst>
          <pc:docMk/>
          <pc:sldMk cId="1075417426" sldId="276"/>
        </pc:sldMkLst>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1T05:34:33.965" v="10473"/>
              <pc2:cmMkLst xmlns:pc2="http://schemas.microsoft.com/office/powerpoint/2019/9/main/command">
                <pc:docMk/>
                <pc:sldMk cId="1075417426" sldId="276"/>
                <pc2:cmMk id="{6EAE99D0-AEC7-F246-A107-C061BACFD454}"/>
              </pc2:cmMkLst>
            </pc226:cmChg>
          </p:ext>
        </pc:extLst>
      </pc:sldChg>
      <pc:sldChg chg="del">
        <pc:chgData name="Binita Gupta (binitag)" userId="2e1667b5-636b-4c95-a3b3-a8a0dc9f68da" providerId="ADAL" clId="{3DBABFBF-4607-BE4F-BEF9-5BAFB9ED4A26}" dt="2024-01-08T01:31:37.045" v="4214" actId="2696"/>
        <pc:sldMkLst>
          <pc:docMk/>
          <pc:sldMk cId="1022481865" sldId="278"/>
        </pc:sldMkLst>
      </pc:sldChg>
      <pc:sldChg chg="addSp delSp modSp mod modNotesTx">
        <pc:chgData name="Binita Gupta (binitag)" userId="2e1667b5-636b-4c95-a3b3-a8a0dc9f68da" providerId="ADAL" clId="{3DBABFBF-4607-BE4F-BEF9-5BAFB9ED4A26}" dt="2024-01-13T05:46:46.028" v="15050" actId="20577"/>
        <pc:sldMkLst>
          <pc:docMk/>
          <pc:sldMk cId="280654529" sldId="280"/>
        </pc:sldMkLst>
      </pc:sldChg>
      <pc:sldChg chg="addSp delSp modSp mod modClrScheme addCm delCm modCm chgLayout modNotesTx">
        <pc:chgData name="Binita Gupta (binitag)" userId="2e1667b5-636b-4c95-a3b3-a8a0dc9f68da" providerId="ADAL" clId="{3DBABFBF-4607-BE4F-BEF9-5BAFB9ED4A26}" dt="2024-01-16T04:18:46.405" v="16446" actId="20577"/>
        <pc:sldMkLst>
          <pc:docMk/>
          <pc:sldMk cId="1899805933" sldId="282"/>
        </pc:sldMkLst>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2T07:02:51.427" v="12145"/>
              <pc2:cmMkLst xmlns:pc2="http://schemas.microsoft.com/office/powerpoint/2019/9/main/command">
                <pc:docMk/>
                <pc:sldMk cId="1899805933" sldId="282"/>
                <pc2:cmMk id="{DC560F7E-0334-DD46-AA21-325E15F3CB93}"/>
              </pc2:cmMkLst>
            </pc226:cmChg>
          </p:ext>
        </pc:extLst>
      </pc:sldChg>
      <pc:sldChg chg="modSp mod">
        <pc:chgData name="Binita Gupta (binitag)" userId="2e1667b5-636b-4c95-a3b3-a8a0dc9f68da" providerId="ADAL" clId="{3DBABFBF-4607-BE4F-BEF9-5BAFB9ED4A26}" dt="2024-01-16T00:19:23.617" v="15614" actId="20577"/>
        <pc:sldMkLst>
          <pc:docMk/>
          <pc:sldMk cId="1300546902" sldId="283"/>
        </pc:sldMkLst>
      </pc:sldChg>
      <pc:sldChg chg="modSp mod">
        <pc:chgData name="Binita Gupta (binitag)" userId="2e1667b5-636b-4c95-a3b3-a8a0dc9f68da" providerId="ADAL" clId="{3DBABFBF-4607-BE4F-BEF9-5BAFB9ED4A26}" dt="2024-01-13T05:50:02.169" v="15077" actId="20577"/>
        <pc:sldMkLst>
          <pc:docMk/>
          <pc:sldMk cId="3160937320" sldId="287"/>
        </pc:sldMkLst>
      </pc:sldChg>
      <pc:sldChg chg="modSp mod modNotesTx">
        <pc:chgData name="Binita Gupta (binitag)" userId="2e1667b5-636b-4c95-a3b3-a8a0dc9f68da" providerId="ADAL" clId="{3DBABFBF-4607-BE4F-BEF9-5BAFB9ED4A26}" dt="2024-01-16T16:36:10.665" v="17669" actId="20577"/>
        <pc:sldMkLst>
          <pc:docMk/>
          <pc:sldMk cId="184415321" sldId="288"/>
        </pc:sldMkLst>
      </pc:sldChg>
      <pc:sldChg chg="modSp mod modNotesTx">
        <pc:chgData name="Binita Gupta (binitag)" userId="2e1667b5-636b-4c95-a3b3-a8a0dc9f68da" providerId="ADAL" clId="{3DBABFBF-4607-BE4F-BEF9-5BAFB9ED4A26}" dt="2024-01-15T23:35:20.379" v="15327" actId="20577"/>
        <pc:sldMkLst>
          <pc:docMk/>
          <pc:sldMk cId="1552356036" sldId="290"/>
        </pc:sldMkLst>
      </pc:sldChg>
      <pc:sldChg chg="modSp new mod modNotesTx">
        <pc:chgData name="Binita Gupta (binitag)" userId="2e1667b5-636b-4c95-a3b3-a8a0dc9f68da" providerId="ADAL" clId="{3DBABFBF-4607-BE4F-BEF9-5BAFB9ED4A26}" dt="2024-01-16T04:34:47.146" v="17373" actId="20577"/>
        <pc:sldMkLst>
          <pc:docMk/>
          <pc:sldMk cId="2189449108" sldId="291"/>
        </pc:sldMkLst>
      </pc:sldChg>
      <pc:sldChg chg="modSp add mod modNotesTx">
        <pc:chgData name="Binita Gupta (binitag)" userId="2e1667b5-636b-4c95-a3b3-a8a0dc9f68da" providerId="ADAL" clId="{3DBABFBF-4607-BE4F-BEF9-5BAFB9ED4A26}" dt="2024-01-16T04:44:36.144" v="17390" actId="20577"/>
        <pc:sldMkLst>
          <pc:docMk/>
          <pc:sldMk cId="4045845716" sldId="292"/>
        </pc:sldMkLst>
      </pc:sldChg>
      <pc:sldChg chg="add del ord">
        <pc:chgData name="Binita Gupta (binitag)" userId="2e1667b5-636b-4c95-a3b3-a8a0dc9f68da" providerId="ADAL" clId="{3DBABFBF-4607-BE4F-BEF9-5BAFB9ED4A26}" dt="2024-01-08T05:51:51.440" v="6141" actId="2696"/>
        <pc:sldMkLst>
          <pc:docMk/>
          <pc:sldMk cId="3060322054" sldId="293"/>
        </pc:sldMkLst>
      </pc:sldChg>
      <pc:sldChg chg="modSp add mod ord modNotesTx">
        <pc:chgData name="Binita Gupta (binitag)" userId="2e1667b5-636b-4c95-a3b3-a8a0dc9f68da" providerId="ADAL" clId="{3DBABFBF-4607-BE4F-BEF9-5BAFB9ED4A26}" dt="2024-01-15T23:45:03.491" v="15411" actId="20577"/>
        <pc:sldMkLst>
          <pc:docMk/>
          <pc:sldMk cId="2800919492" sldId="294"/>
        </pc:sldMkLst>
      </pc:sldChg>
      <pc:sldChg chg="addSp delSp modSp add mod modClrScheme chgLayout modNotesTx">
        <pc:chgData name="Binita Gupta (binitag)" userId="2e1667b5-636b-4c95-a3b3-a8a0dc9f68da" providerId="ADAL" clId="{3DBABFBF-4607-BE4F-BEF9-5BAFB9ED4A26}" dt="2024-01-16T04:31:08.133" v="17192" actId="20577"/>
        <pc:sldMkLst>
          <pc:docMk/>
          <pc:sldMk cId="1974818652" sldId="295"/>
        </pc:sldMkLst>
      </pc:sldChg>
      <pc:sldChg chg="add del">
        <pc:chgData name="Binita Gupta (binitag)" userId="2e1667b5-636b-4c95-a3b3-a8a0dc9f68da" providerId="ADAL" clId="{3DBABFBF-4607-BE4F-BEF9-5BAFB9ED4A26}" dt="2024-01-08T01:31:43.069" v="4215" actId="2696"/>
        <pc:sldMkLst>
          <pc:docMk/>
          <pc:sldMk cId="1640131904" sldId="296"/>
        </pc:sldMkLst>
      </pc:sldChg>
      <pc:sldChg chg="addSp delSp modSp add mod ord modNotesTx">
        <pc:chgData name="Binita Gupta (binitag)" userId="2e1667b5-636b-4c95-a3b3-a8a0dc9f68da" providerId="ADAL" clId="{3DBABFBF-4607-BE4F-BEF9-5BAFB9ED4A26}" dt="2024-01-16T04:25:44.698" v="16737" actId="20577"/>
        <pc:sldMkLst>
          <pc:docMk/>
          <pc:sldMk cId="3128179532" sldId="296"/>
        </pc:sldMkLst>
      </pc:sldChg>
      <pc:sldChg chg="addSp delSp modSp add mod modNotesTx">
        <pc:chgData name="Binita Gupta (binitag)" userId="2e1667b5-636b-4c95-a3b3-a8a0dc9f68da" providerId="ADAL" clId="{3DBABFBF-4607-BE4F-BEF9-5BAFB9ED4A26}" dt="2024-01-16T04:33:33.406" v="17337" actId="20577"/>
        <pc:sldMkLst>
          <pc:docMk/>
          <pc:sldMk cId="2595449661" sldId="297"/>
        </pc:sldMkLst>
      </pc:sldChg>
      <pc:sldChg chg="add del ord">
        <pc:chgData name="Binita Gupta (binitag)" userId="2e1667b5-636b-4c95-a3b3-a8a0dc9f68da" providerId="ADAL" clId="{3DBABFBF-4607-BE4F-BEF9-5BAFB9ED4A26}" dt="2024-01-08T05:51:52.385" v="6142" actId="2696"/>
        <pc:sldMkLst>
          <pc:docMk/>
          <pc:sldMk cId="1271970866" sldId="298"/>
        </pc:sldMkLst>
      </pc:sldChg>
      <pc:sldChg chg="addSp delSp modSp new del mod ord">
        <pc:chgData name="Binita Gupta (binitag)" userId="2e1667b5-636b-4c95-a3b3-a8a0dc9f68da" providerId="ADAL" clId="{3DBABFBF-4607-BE4F-BEF9-5BAFB9ED4A26}" dt="2024-01-08T05:51:50.703" v="6140" actId="2696"/>
        <pc:sldMkLst>
          <pc:docMk/>
          <pc:sldMk cId="1626268274" sldId="299"/>
        </pc:sldMkLst>
      </pc:sldChg>
      <pc:sldChg chg="modSp add mod">
        <pc:chgData name="Binita Gupta (binitag)" userId="2e1667b5-636b-4c95-a3b3-a8a0dc9f68da" providerId="ADAL" clId="{3DBABFBF-4607-BE4F-BEF9-5BAFB9ED4A26}" dt="2024-01-13T01:37:36.755" v="14422" actId="1076"/>
        <pc:sldMkLst>
          <pc:docMk/>
          <pc:sldMk cId="69757405" sldId="300"/>
        </pc:sldMkLst>
      </pc:sldChg>
      <pc:sldChg chg="modSp add mod modNotesTx">
        <pc:chgData name="Binita Gupta (binitag)" userId="2e1667b5-636b-4c95-a3b3-a8a0dc9f68da" providerId="ADAL" clId="{3DBABFBF-4607-BE4F-BEF9-5BAFB9ED4A26}" dt="2024-01-16T04:44:44.410" v="17407" actId="20577"/>
        <pc:sldMkLst>
          <pc:docMk/>
          <pc:sldMk cId="2283623507" sldId="301"/>
        </pc:sldMkLst>
      </pc:sldChg>
      <pc:sldChg chg="modSp add mod">
        <pc:chgData name="Binita Gupta (binitag)" userId="2e1667b5-636b-4c95-a3b3-a8a0dc9f68da" providerId="ADAL" clId="{3DBABFBF-4607-BE4F-BEF9-5BAFB9ED4A26}" dt="2024-01-13T06:05:32.336" v="15190" actId="20577"/>
        <pc:sldMkLst>
          <pc:docMk/>
          <pc:sldMk cId="3641143389" sldId="302"/>
        </pc:sldMkLst>
      </pc:sldChg>
      <pc:sldChg chg="modSp add mod modNotesTx">
        <pc:chgData name="Binita Gupta (binitag)" userId="2e1667b5-636b-4c95-a3b3-a8a0dc9f68da" providerId="ADAL" clId="{3DBABFBF-4607-BE4F-BEF9-5BAFB9ED4A26}" dt="2024-01-16T04:45:29.265" v="17450" actId="20577"/>
        <pc:sldMkLst>
          <pc:docMk/>
          <pc:sldMk cId="3989689201" sldId="303"/>
        </pc:sldMkLst>
      </pc:sldChg>
      <pc:sldChg chg="modSp add mod">
        <pc:chgData name="Binita Gupta (binitag)" userId="2e1667b5-636b-4c95-a3b3-a8a0dc9f68da" providerId="ADAL" clId="{3DBABFBF-4607-BE4F-BEF9-5BAFB9ED4A26}" dt="2024-01-13T06:06:15.308" v="15198" actId="20577"/>
        <pc:sldMkLst>
          <pc:docMk/>
          <pc:sldMk cId="3112040221" sldId="304"/>
        </pc:sldMkLst>
      </pc:sldChg>
      <pc:sldChg chg="addSp delSp modSp add mod modNotesTx">
        <pc:chgData name="Binita Gupta (binitag)" userId="2e1667b5-636b-4c95-a3b3-a8a0dc9f68da" providerId="ADAL" clId="{3DBABFBF-4607-BE4F-BEF9-5BAFB9ED4A26}" dt="2024-01-16T04:23:48.399" v="16679" actId="20577"/>
        <pc:sldMkLst>
          <pc:docMk/>
          <pc:sldMk cId="4135912332" sldId="305"/>
        </pc:sldMkLst>
      </pc:sldChg>
      <pc:sldChg chg="modSp add mod">
        <pc:chgData name="Binita Gupta (binitag)" userId="2e1667b5-636b-4c95-a3b3-a8a0dc9f68da" providerId="ADAL" clId="{3DBABFBF-4607-BE4F-BEF9-5BAFB9ED4A26}" dt="2024-01-13T01:29:00.499" v="14403" actId="20577"/>
        <pc:sldMkLst>
          <pc:docMk/>
          <pc:sldMk cId="2719389330" sldId="306"/>
        </pc:sldMkLst>
      </pc:sldChg>
      <pc:sldChg chg="modSp new del mod">
        <pc:chgData name="Binita Gupta (binitag)" userId="2e1667b5-636b-4c95-a3b3-a8a0dc9f68da" providerId="ADAL" clId="{3DBABFBF-4607-BE4F-BEF9-5BAFB9ED4A26}" dt="2024-01-12T06:36:31.559" v="11811" actId="2696"/>
        <pc:sldMkLst>
          <pc:docMk/>
          <pc:sldMk cId="539634488" sldId="307"/>
        </pc:sldMkLst>
      </pc:sldChg>
      <pc:sldChg chg="modSp add mod ord">
        <pc:chgData name="Binita Gupta (binitag)" userId="2e1667b5-636b-4c95-a3b3-a8a0dc9f68da" providerId="ADAL" clId="{3DBABFBF-4607-BE4F-BEF9-5BAFB9ED4A26}" dt="2024-01-13T06:05:25.244" v="15188" actId="20577"/>
        <pc:sldMkLst>
          <pc:docMk/>
          <pc:sldMk cId="3144404592" sldId="307"/>
        </pc:sldMkLst>
      </pc:sldChg>
      <pc:sldChg chg="addSp delSp modSp new mod ord">
        <pc:chgData name="Binita Gupta (binitag)" userId="2e1667b5-636b-4c95-a3b3-a8a0dc9f68da" providerId="ADAL" clId="{3DBABFBF-4607-BE4F-BEF9-5BAFB9ED4A26}" dt="2024-01-13T00:40:31.569" v="13657" actId="20578"/>
        <pc:sldMkLst>
          <pc:docMk/>
          <pc:sldMk cId="785965236" sldId="308"/>
        </pc:sldMkLst>
      </pc:sldChg>
      <pc:sldMasterChg chg="modSp mod modSldLayout">
        <pc:chgData name="Binita Gupta (binitag)" userId="2e1667b5-636b-4c95-a3b3-a8a0dc9f68da" providerId="ADAL" clId="{3DBABFBF-4607-BE4F-BEF9-5BAFB9ED4A26}" dt="2024-01-13T00:21:02.133" v="13639" actId="20577"/>
        <pc:sldMasterMkLst>
          <pc:docMk/>
          <pc:sldMasterMk cId="0" sldId="2147483648"/>
        </pc:sldMasterMkLst>
        <pc:sldLayoutChg chg="addSp delSp modSp mod">
          <pc:chgData name="Binita Gupta (binitag)" userId="2e1667b5-636b-4c95-a3b3-a8a0dc9f68da" providerId="ADAL" clId="{3DBABFBF-4607-BE4F-BEF9-5BAFB9ED4A26}" dt="2024-01-12T21:30:24.124" v="13630"/>
          <pc:sldLayoutMkLst>
            <pc:docMk/>
            <pc:sldMasterMk cId="0" sldId="2147483648"/>
            <pc:sldLayoutMk cId="0" sldId="2147483649"/>
          </pc:sldLayoutMkLst>
        </pc:sldLayoutChg>
      </pc:sldMasterChg>
    </pc:docChg>
  </pc:docChgLst>
  <pc:docChgLst>
    <pc:chgData name="Binita Gupta (binitag)" userId="2e1667b5-636b-4c95-a3b3-a8a0dc9f68da" providerId="ADAL" clId="{35EC0E38-4311-6043-8AE9-402D3870E23B}"/>
    <pc:docChg chg="undo custSel addSld modSld modMainMaster">
      <pc:chgData name="Binita Gupta (binitag)" userId="2e1667b5-636b-4c95-a3b3-a8a0dc9f68da" providerId="ADAL" clId="{35EC0E38-4311-6043-8AE9-402D3870E23B}" dt="2024-02-07T22:35:09.383" v="913" actId="20577"/>
      <pc:docMkLst>
        <pc:docMk/>
      </pc:docMkLst>
      <pc:sldChg chg="modSp mod">
        <pc:chgData name="Binita Gupta (binitag)" userId="2e1667b5-636b-4c95-a3b3-a8a0dc9f68da" providerId="ADAL" clId="{35EC0E38-4311-6043-8AE9-402D3870E23B}" dt="2024-01-18T05:10:33.692" v="373" actId="20577"/>
        <pc:sldMkLst>
          <pc:docMk/>
          <pc:sldMk cId="1075417426" sldId="276"/>
        </pc:sldMkLst>
      </pc:sldChg>
      <pc:sldChg chg="modSp mod">
        <pc:chgData name="Binita Gupta (binitag)" userId="2e1667b5-636b-4c95-a3b3-a8a0dc9f68da" providerId="ADAL" clId="{35EC0E38-4311-6043-8AE9-402D3870E23B}" dt="2024-01-18T05:14:32.585" v="510" actId="20577"/>
        <pc:sldMkLst>
          <pc:docMk/>
          <pc:sldMk cId="3160937320" sldId="287"/>
        </pc:sldMkLst>
      </pc:sldChg>
      <pc:sldChg chg="modSp mod">
        <pc:chgData name="Binita Gupta (binitag)" userId="2e1667b5-636b-4c95-a3b3-a8a0dc9f68da" providerId="ADAL" clId="{35EC0E38-4311-6043-8AE9-402D3870E23B}" dt="2024-01-18T04:50:51.053" v="197" actId="5793"/>
        <pc:sldMkLst>
          <pc:docMk/>
          <pc:sldMk cId="2189449108" sldId="291"/>
        </pc:sldMkLst>
      </pc:sldChg>
      <pc:sldChg chg="modSp mod">
        <pc:chgData name="Binita Gupta (binitag)" userId="2e1667b5-636b-4c95-a3b3-a8a0dc9f68da" providerId="ADAL" clId="{35EC0E38-4311-6043-8AE9-402D3870E23B}" dt="2024-01-18T04:57:20.233" v="270" actId="403"/>
        <pc:sldMkLst>
          <pc:docMk/>
          <pc:sldMk cId="4045845716" sldId="292"/>
        </pc:sldMkLst>
      </pc:sldChg>
      <pc:sldChg chg="modSp mod">
        <pc:chgData name="Binita Gupta (binitag)" userId="2e1667b5-636b-4c95-a3b3-a8a0dc9f68da" providerId="ADAL" clId="{35EC0E38-4311-6043-8AE9-402D3870E23B}" dt="2024-01-18T04:55:15.190" v="262" actId="20577"/>
        <pc:sldMkLst>
          <pc:docMk/>
          <pc:sldMk cId="2800919492" sldId="294"/>
        </pc:sldMkLst>
      </pc:sldChg>
      <pc:sldChg chg="modSp mod">
        <pc:chgData name="Binita Gupta (binitag)" userId="2e1667b5-636b-4c95-a3b3-a8a0dc9f68da" providerId="ADAL" clId="{35EC0E38-4311-6043-8AE9-402D3870E23B}" dt="2024-01-18T05:00:29.705" v="323" actId="20577"/>
        <pc:sldMkLst>
          <pc:docMk/>
          <pc:sldMk cId="2283623507" sldId="301"/>
        </pc:sldMkLst>
      </pc:sldChg>
      <pc:sldChg chg="modSp mod">
        <pc:chgData name="Binita Gupta (binitag)" userId="2e1667b5-636b-4c95-a3b3-a8a0dc9f68da" providerId="ADAL" clId="{35EC0E38-4311-6043-8AE9-402D3870E23B}" dt="2024-01-18T05:01:59.636" v="360" actId="20577"/>
        <pc:sldMkLst>
          <pc:docMk/>
          <pc:sldMk cId="3112040221" sldId="304"/>
        </pc:sldMkLst>
      </pc:sldChg>
      <pc:sldChg chg="modSp mod">
        <pc:chgData name="Binita Gupta (binitag)" userId="2e1667b5-636b-4c95-a3b3-a8a0dc9f68da" providerId="ADAL" clId="{35EC0E38-4311-6043-8AE9-402D3870E23B}" dt="2024-01-18T05:13:35.681" v="502" actId="113"/>
        <pc:sldMkLst>
          <pc:docMk/>
          <pc:sldMk cId="2335054722" sldId="311"/>
        </pc:sldMkLst>
      </pc:sldChg>
      <pc:sldChg chg="modSp add mod">
        <pc:chgData name="Binita Gupta (binitag)" userId="2e1667b5-636b-4c95-a3b3-a8a0dc9f68da" providerId="ADAL" clId="{35EC0E38-4311-6043-8AE9-402D3870E23B}" dt="2024-02-07T22:18:08.637" v="651" actId="20577"/>
        <pc:sldMkLst>
          <pc:docMk/>
          <pc:sldMk cId="2777071120" sldId="312"/>
        </pc:sldMkLst>
      </pc:sldChg>
      <pc:sldChg chg="modSp add mod">
        <pc:chgData name="Binita Gupta (binitag)" userId="2e1667b5-636b-4c95-a3b3-a8a0dc9f68da" providerId="ADAL" clId="{35EC0E38-4311-6043-8AE9-402D3870E23B}" dt="2024-02-07T22:35:09.383" v="913" actId="20577"/>
        <pc:sldMkLst>
          <pc:docMk/>
          <pc:sldMk cId="1115398953" sldId="313"/>
        </pc:sldMkLst>
      </pc:sldChg>
      <pc:sldMasterChg chg="modSp mod">
        <pc:chgData name="Binita Gupta (binitag)" userId="2e1667b5-636b-4c95-a3b3-a8a0dc9f68da" providerId="ADAL" clId="{35EC0E38-4311-6043-8AE9-402D3870E23B}" dt="2024-01-18T05:16:11.011" v="512" actId="20577"/>
        <pc:sldMasterMkLst>
          <pc:docMk/>
          <pc:sldMasterMk cId="0" sldId="2147483648"/>
        </pc:sldMasterMkLst>
      </pc:sldMasterChg>
    </pc:docChg>
  </pc:docChgLst>
  <pc:docChgLst>
    <pc:chgData name="Binita Gupta (binitag)" userId="2e1667b5-636b-4c95-a3b3-a8a0dc9f68da" providerId="ADAL" clId="{8156E2EC-9CCF-BD4F-B756-130B39FCE140}"/>
    <pc:docChg chg="undo custSel addSld delSld modSld modMainMaster">
      <pc:chgData name="Binita Gupta (binitag)" userId="2e1667b5-636b-4c95-a3b3-a8a0dc9f68da" providerId="ADAL" clId="{8156E2EC-9CCF-BD4F-B756-130B39FCE140}" dt="2024-05-14T07:44:50.927" v="1619" actId="404"/>
      <pc:docMkLst>
        <pc:docMk/>
      </pc:docMkLst>
      <pc:sldChg chg="addSp delSp modSp mod">
        <pc:chgData name="Binita Gupta (binitag)" userId="2e1667b5-636b-4c95-a3b3-a8a0dc9f68da" providerId="ADAL" clId="{8156E2EC-9CCF-BD4F-B756-130B39FCE140}" dt="2024-05-14T07:34:40.845" v="1616" actId="20577"/>
        <pc:sldMkLst>
          <pc:docMk/>
          <pc:sldMk cId="0" sldId="257"/>
        </pc:sldMkLst>
      </pc:sldChg>
      <pc:sldChg chg="modSp mod">
        <pc:chgData name="Binita Gupta (binitag)" userId="2e1667b5-636b-4c95-a3b3-a8a0dc9f68da" providerId="ADAL" clId="{8156E2EC-9CCF-BD4F-B756-130B39FCE140}" dt="2024-05-13T21:21:26.613" v="1308"/>
        <pc:sldMkLst>
          <pc:docMk/>
          <pc:sldMk cId="2800919492" sldId="294"/>
        </pc:sldMkLst>
      </pc:sldChg>
      <pc:sldChg chg="modSp mod">
        <pc:chgData name="Binita Gupta (binitag)" userId="2e1667b5-636b-4c95-a3b3-a8a0dc9f68da" providerId="ADAL" clId="{8156E2EC-9CCF-BD4F-B756-130B39FCE140}" dt="2024-05-13T21:34:03.197" v="1569" actId="1076"/>
        <pc:sldMkLst>
          <pc:docMk/>
          <pc:sldMk cId="4103830749" sldId="317"/>
        </pc:sldMkLst>
      </pc:sldChg>
      <pc:sldChg chg="modSp mod">
        <pc:chgData name="Binita Gupta (binitag)" userId="2e1667b5-636b-4c95-a3b3-a8a0dc9f68da" providerId="ADAL" clId="{8156E2EC-9CCF-BD4F-B756-130B39FCE140}" dt="2024-05-13T21:24:11.377" v="1321" actId="1076"/>
        <pc:sldMkLst>
          <pc:docMk/>
          <pc:sldMk cId="4092607181" sldId="323"/>
        </pc:sldMkLst>
      </pc:sldChg>
      <pc:sldChg chg="modSp mod">
        <pc:chgData name="Binita Gupta (binitag)" userId="2e1667b5-636b-4c95-a3b3-a8a0dc9f68da" providerId="ADAL" clId="{8156E2EC-9CCF-BD4F-B756-130B39FCE140}" dt="2024-05-13T21:35:09.688" v="1582" actId="20577"/>
        <pc:sldMkLst>
          <pc:docMk/>
          <pc:sldMk cId="2233851971" sldId="324"/>
        </pc:sldMkLst>
      </pc:sldChg>
      <pc:sldChg chg="modSp mod">
        <pc:chgData name="Binita Gupta (binitag)" userId="2e1667b5-636b-4c95-a3b3-a8a0dc9f68da" providerId="ADAL" clId="{8156E2EC-9CCF-BD4F-B756-130B39FCE140}" dt="2024-05-13T21:24:07.225" v="1320" actId="1076"/>
        <pc:sldMkLst>
          <pc:docMk/>
          <pc:sldMk cId="1576784129" sldId="325"/>
        </pc:sldMkLst>
      </pc:sldChg>
      <pc:sldChg chg="modSp mod">
        <pc:chgData name="Binita Gupta (binitag)" userId="2e1667b5-636b-4c95-a3b3-a8a0dc9f68da" providerId="ADAL" clId="{8156E2EC-9CCF-BD4F-B756-130B39FCE140}" dt="2024-05-13T21:38:47.034" v="1615" actId="14100"/>
        <pc:sldMkLst>
          <pc:docMk/>
          <pc:sldMk cId="1173062369" sldId="330"/>
        </pc:sldMkLst>
      </pc:sldChg>
      <pc:sldChg chg="modSp mod">
        <pc:chgData name="Binita Gupta (binitag)" userId="2e1667b5-636b-4c95-a3b3-a8a0dc9f68da" providerId="ADAL" clId="{8156E2EC-9CCF-BD4F-B756-130B39FCE140}" dt="2024-05-13T21:38:36.872" v="1614" actId="1076"/>
        <pc:sldMkLst>
          <pc:docMk/>
          <pc:sldMk cId="3198941726" sldId="331"/>
        </pc:sldMkLst>
      </pc:sldChg>
      <pc:sldChg chg="addSp delSp modSp mod">
        <pc:chgData name="Binita Gupta (binitag)" userId="2e1667b5-636b-4c95-a3b3-a8a0dc9f68da" providerId="ADAL" clId="{8156E2EC-9CCF-BD4F-B756-130B39FCE140}" dt="2024-05-13T21:37:28.317" v="1606" actId="1076"/>
        <pc:sldMkLst>
          <pc:docMk/>
          <pc:sldMk cId="655553586" sldId="333"/>
        </pc:sldMkLst>
      </pc:sldChg>
      <pc:sldChg chg="modSp mod">
        <pc:chgData name="Binita Gupta (binitag)" userId="2e1667b5-636b-4c95-a3b3-a8a0dc9f68da" providerId="ADAL" clId="{8156E2EC-9CCF-BD4F-B756-130B39FCE140}" dt="2024-05-13T03:36:03.774" v="1047" actId="20577"/>
        <pc:sldMkLst>
          <pc:docMk/>
          <pc:sldMk cId="2564882770" sldId="334"/>
        </pc:sldMkLst>
      </pc:sldChg>
      <pc:sldChg chg="modSp mod">
        <pc:chgData name="Binita Gupta (binitag)" userId="2e1667b5-636b-4c95-a3b3-a8a0dc9f68da" providerId="ADAL" clId="{8156E2EC-9CCF-BD4F-B756-130B39FCE140}" dt="2024-05-13T21:37:17.516" v="1604" actId="14100"/>
        <pc:sldMkLst>
          <pc:docMk/>
          <pc:sldMk cId="1081881342" sldId="337"/>
        </pc:sldMkLst>
      </pc:sldChg>
      <pc:sldChg chg="modSp mod">
        <pc:chgData name="Binita Gupta (binitag)" userId="2e1667b5-636b-4c95-a3b3-a8a0dc9f68da" providerId="ADAL" clId="{8156E2EC-9CCF-BD4F-B756-130B39FCE140}" dt="2024-05-14T07:40:23.617" v="1618" actId="20577"/>
        <pc:sldMkLst>
          <pc:docMk/>
          <pc:sldMk cId="3207304638" sldId="339"/>
        </pc:sldMkLst>
      </pc:sldChg>
      <pc:sldChg chg="modSp mod">
        <pc:chgData name="Binita Gupta (binitag)" userId="2e1667b5-636b-4c95-a3b3-a8a0dc9f68da" providerId="ADAL" clId="{8156E2EC-9CCF-BD4F-B756-130B39FCE140}" dt="2024-05-14T07:44:50.927" v="1619" actId="404"/>
        <pc:sldMkLst>
          <pc:docMk/>
          <pc:sldMk cId="3247217224" sldId="341"/>
        </pc:sldMkLst>
      </pc:sldChg>
      <pc:sldChg chg="modSp mod">
        <pc:chgData name="Binita Gupta (binitag)" userId="2e1667b5-636b-4c95-a3b3-a8a0dc9f68da" providerId="ADAL" clId="{8156E2EC-9CCF-BD4F-B756-130B39FCE140}" dt="2024-05-13T21:22:28.119" v="1312" actId="20577"/>
        <pc:sldMkLst>
          <pc:docMk/>
          <pc:sldMk cId="3139310268" sldId="342"/>
        </pc:sldMkLst>
      </pc:sldChg>
      <pc:sldChg chg="del">
        <pc:chgData name="Binita Gupta (binitag)" userId="2e1667b5-636b-4c95-a3b3-a8a0dc9f68da" providerId="ADAL" clId="{8156E2EC-9CCF-BD4F-B756-130B39FCE140}" dt="2024-05-13T03:42:56.222" v="1267" actId="2696"/>
        <pc:sldMkLst>
          <pc:docMk/>
          <pc:sldMk cId="4199163772" sldId="343"/>
        </pc:sldMkLst>
      </pc:sldChg>
      <pc:sldChg chg="add del">
        <pc:chgData name="Binita Gupta (binitag)" userId="2e1667b5-636b-4c95-a3b3-a8a0dc9f68da" providerId="ADAL" clId="{8156E2EC-9CCF-BD4F-B756-130B39FCE140}" dt="2024-05-13T03:42:54.343" v="1265" actId="2696"/>
        <pc:sldMkLst>
          <pc:docMk/>
          <pc:sldMk cId="2534726775" sldId="344"/>
        </pc:sldMkLst>
      </pc:sldChg>
      <pc:sldChg chg="del">
        <pc:chgData name="Binita Gupta (binitag)" userId="2e1667b5-636b-4c95-a3b3-a8a0dc9f68da" providerId="ADAL" clId="{8156E2EC-9CCF-BD4F-B756-130B39FCE140}" dt="2024-05-13T03:42:56.759" v="1268" actId="2696"/>
        <pc:sldMkLst>
          <pc:docMk/>
          <pc:sldMk cId="831458973" sldId="345"/>
        </pc:sldMkLst>
      </pc:sldChg>
      <pc:sldChg chg="del">
        <pc:chgData name="Binita Gupta (binitag)" userId="2e1667b5-636b-4c95-a3b3-a8a0dc9f68da" providerId="ADAL" clId="{8156E2EC-9CCF-BD4F-B756-130B39FCE140}" dt="2024-05-13T03:42:58.153" v="1270" actId="2696"/>
        <pc:sldMkLst>
          <pc:docMk/>
          <pc:sldMk cId="3601444976" sldId="346"/>
        </pc:sldMkLst>
      </pc:sldChg>
      <pc:sldChg chg="del">
        <pc:chgData name="Binita Gupta (binitag)" userId="2e1667b5-636b-4c95-a3b3-a8a0dc9f68da" providerId="ADAL" clId="{8156E2EC-9CCF-BD4F-B756-130B39FCE140}" dt="2024-05-13T03:42:58.696" v="1271" actId="2696"/>
        <pc:sldMkLst>
          <pc:docMk/>
          <pc:sldMk cId="2256186222" sldId="347"/>
        </pc:sldMkLst>
      </pc:sldChg>
      <pc:sldChg chg="del">
        <pc:chgData name="Binita Gupta (binitag)" userId="2e1667b5-636b-4c95-a3b3-a8a0dc9f68da" providerId="ADAL" clId="{8156E2EC-9CCF-BD4F-B756-130B39FCE140}" dt="2024-05-13T03:42:57.403" v="1269" actId="2696"/>
        <pc:sldMkLst>
          <pc:docMk/>
          <pc:sldMk cId="1210178710" sldId="348"/>
        </pc:sldMkLst>
      </pc:sldChg>
      <pc:sldChg chg="del">
        <pc:chgData name="Binita Gupta (binitag)" userId="2e1667b5-636b-4c95-a3b3-a8a0dc9f68da" providerId="ADAL" clId="{8156E2EC-9CCF-BD4F-B756-130B39FCE140}" dt="2024-05-13T03:42:59.365" v="1272" actId="2696"/>
        <pc:sldMkLst>
          <pc:docMk/>
          <pc:sldMk cId="1550877727" sldId="349"/>
        </pc:sldMkLst>
      </pc:sldChg>
      <pc:sldChg chg="del">
        <pc:chgData name="Binita Gupta (binitag)" userId="2e1667b5-636b-4c95-a3b3-a8a0dc9f68da" providerId="ADAL" clId="{8156E2EC-9CCF-BD4F-B756-130B39FCE140}" dt="2024-05-13T03:42:54.772" v="1266" actId="2696"/>
        <pc:sldMkLst>
          <pc:docMk/>
          <pc:sldMk cId="1737310081" sldId="350"/>
        </pc:sldMkLst>
      </pc:sldChg>
      <pc:sldChg chg="del">
        <pc:chgData name="Binita Gupta (binitag)" userId="2e1667b5-636b-4c95-a3b3-a8a0dc9f68da" providerId="ADAL" clId="{8156E2EC-9CCF-BD4F-B756-130B39FCE140}" dt="2024-05-13T03:42:12.552" v="1259" actId="2696"/>
        <pc:sldMkLst>
          <pc:docMk/>
          <pc:sldMk cId="2574566425" sldId="351"/>
        </pc:sldMkLst>
      </pc:sldChg>
      <pc:sldChg chg="del">
        <pc:chgData name="Binita Gupta (binitag)" userId="2e1667b5-636b-4c95-a3b3-a8a0dc9f68da" providerId="ADAL" clId="{8156E2EC-9CCF-BD4F-B756-130B39FCE140}" dt="2024-05-13T03:42:15.477" v="1260" actId="2696"/>
        <pc:sldMkLst>
          <pc:docMk/>
          <pc:sldMk cId="2067948826" sldId="352"/>
        </pc:sldMkLst>
      </pc:sldChg>
      <pc:sldMasterChg chg="modSp mod">
        <pc:chgData name="Binita Gupta (binitag)" userId="2e1667b5-636b-4c95-a3b3-a8a0dc9f68da" providerId="ADAL" clId="{8156E2EC-9CCF-BD4F-B756-130B39FCE140}" dt="2024-05-13T21:31:05.077" v="1530" actId="20577"/>
        <pc:sldMasterMkLst>
          <pc:docMk/>
          <pc:sldMasterMk cId="0" sldId="2147483648"/>
        </pc:sldMasterMkLst>
      </pc:sldMasterChg>
    </pc:docChg>
  </pc:docChgLst>
  <pc:docChgLst>
    <pc:chgData name="Binita Gupta (binitag)" userId="2e1667b5-636b-4c95-a3b3-a8a0dc9f68da" providerId="ADAL" clId="{BBDEB19B-CDC9-CE4A-A184-6F32DA808DAB}"/>
    <pc:docChg chg="undo custSel addSld delSld modSld">
      <pc:chgData name="Binita Gupta (binitag)" userId="2e1667b5-636b-4c95-a3b3-a8a0dc9f68da" providerId="ADAL" clId="{BBDEB19B-CDC9-CE4A-A184-6F32DA808DAB}" dt="2024-02-21T22:43:03.770" v="309" actId="20577"/>
      <pc:docMkLst>
        <pc:docMk/>
      </pc:docMkLst>
      <pc:sldChg chg="modSp mod">
        <pc:chgData name="Binita Gupta (binitag)" userId="2e1667b5-636b-4c95-a3b3-a8a0dc9f68da" providerId="ADAL" clId="{BBDEB19B-CDC9-CE4A-A184-6F32DA808DAB}" dt="2024-02-21T22:43:03.770" v="309" actId="20577"/>
        <pc:sldMkLst>
          <pc:docMk/>
          <pc:sldMk cId="2777071120" sldId="312"/>
        </pc:sldMkLst>
      </pc:sldChg>
      <pc:sldChg chg="modSp mod">
        <pc:chgData name="Binita Gupta (binitag)" userId="2e1667b5-636b-4c95-a3b3-a8a0dc9f68da" providerId="ADAL" clId="{BBDEB19B-CDC9-CE4A-A184-6F32DA808DAB}" dt="2024-02-14T06:39:26.296" v="147" actId="20577"/>
        <pc:sldMkLst>
          <pc:docMk/>
          <pc:sldMk cId="1115398953" sldId="313"/>
        </pc:sldMkLst>
      </pc:sldChg>
      <pc:sldChg chg="modSp add mod">
        <pc:chgData name="Binita Gupta (binitag)" userId="2e1667b5-636b-4c95-a3b3-a8a0dc9f68da" providerId="ADAL" clId="{BBDEB19B-CDC9-CE4A-A184-6F32DA808DAB}" dt="2024-02-21T22:32:36.169" v="254" actId="20577"/>
        <pc:sldMkLst>
          <pc:docMk/>
          <pc:sldMk cId="2891266625" sldId="314"/>
        </pc:sldMkLst>
      </pc:sldChg>
      <pc:sldChg chg="modSp new mod">
        <pc:chgData name="Binita Gupta (binitag)" userId="2e1667b5-636b-4c95-a3b3-a8a0dc9f68da" providerId="ADAL" clId="{BBDEB19B-CDC9-CE4A-A184-6F32DA808DAB}" dt="2024-02-14T03:42:44.498" v="75" actId="20577"/>
        <pc:sldMkLst>
          <pc:docMk/>
          <pc:sldMk cId="1943190541" sldId="315"/>
        </pc:sldMkLst>
      </pc:sldChg>
      <pc:sldChg chg="modSp add mod">
        <pc:chgData name="Binita Gupta (binitag)" userId="2e1667b5-636b-4c95-a3b3-a8a0dc9f68da" providerId="ADAL" clId="{BBDEB19B-CDC9-CE4A-A184-6F32DA808DAB}" dt="2024-02-21T22:28:46.143" v="239" actId="20577"/>
        <pc:sldMkLst>
          <pc:docMk/>
          <pc:sldMk cId="216321396" sldId="316"/>
        </pc:sldMkLst>
      </pc:sldChg>
      <pc:sldChg chg="add del">
        <pc:chgData name="Binita Gupta (binitag)" userId="2e1667b5-636b-4c95-a3b3-a8a0dc9f68da" providerId="ADAL" clId="{BBDEB19B-CDC9-CE4A-A184-6F32DA808DAB}" dt="2024-02-21T22:00:57.958" v="187"/>
        <pc:sldMkLst>
          <pc:docMk/>
          <pc:sldMk cId="4238366154" sldId="317"/>
        </pc:sldMkLst>
      </pc:sldChg>
    </pc:docChg>
  </pc:docChgLst>
  <pc:docChgLst>
    <pc:chgData name="Binita Gupta (binitag)" userId="2e1667b5-636b-4c95-a3b3-a8a0dc9f68da" providerId="ADAL" clId="{A5AF5259-A98B-3941-8509-DB24D257F372}"/>
    <pc:docChg chg="undo custSel addSld modSld sldOrd">
      <pc:chgData name="Binita Gupta (binitag)" userId="2e1667b5-636b-4c95-a3b3-a8a0dc9f68da" providerId="ADAL" clId="{A5AF5259-A98B-3941-8509-DB24D257F372}" dt="2024-05-10T17:03:53.661" v="631" actId="20577"/>
      <pc:docMkLst>
        <pc:docMk/>
      </pc:docMkLst>
      <pc:sldChg chg="modSp mod">
        <pc:chgData name="Binita Gupta (binitag)" userId="2e1667b5-636b-4c95-a3b3-a8a0dc9f68da" providerId="ADAL" clId="{A5AF5259-A98B-3941-8509-DB24D257F372}" dt="2024-05-10T13:41:54.086" v="469" actId="20577"/>
        <pc:sldMkLst>
          <pc:docMk/>
          <pc:sldMk cId="2800919492" sldId="294"/>
        </pc:sldMkLst>
      </pc:sldChg>
      <pc:sldChg chg="modSp">
        <pc:chgData name="Binita Gupta (binitag)" userId="2e1667b5-636b-4c95-a3b3-a8a0dc9f68da" providerId="ADAL" clId="{A5AF5259-A98B-3941-8509-DB24D257F372}" dt="2024-04-04T18:01:18.903" v="24" actId="14100"/>
        <pc:sldMkLst>
          <pc:docMk/>
          <pc:sldMk cId="3198941726" sldId="331"/>
        </pc:sldMkLst>
      </pc:sldChg>
      <pc:sldChg chg="modSp mod">
        <pc:chgData name="Binita Gupta (binitag)" userId="2e1667b5-636b-4c95-a3b3-a8a0dc9f68da" providerId="ADAL" clId="{A5AF5259-A98B-3941-8509-DB24D257F372}" dt="2024-04-04T19:24:48.076" v="149" actId="20577"/>
        <pc:sldMkLst>
          <pc:docMk/>
          <pc:sldMk cId="3139310268" sldId="342"/>
        </pc:sldMkLst>
      </pc:sldChg>
      <pc:sldChg chg="addSp delSp modSp new mod">
        <pc:chgData name="Binita Gupta (binitag)" userId="2e1667b5-636b-4c95-a3b3-a8a0dc9f68da" providerId="ADAL" clId="{A5AF5259-A98B-3941-8509-DB24D257F372}" dt="2024-04-04T18:21:28.722" v="64" actId="1076"/>
        <pc:sldMkLst>
          <pc:docMk/>
          <pc:sldMk cId="4199163772" sldId="343"/>
        </pc:sldMkLst>
      </pc:sldChg>
      <pc:sldChg chg="delSp modSp new mod ord">
        <pc:chgData name="Binita Gupta (binitag)" userId="2e1667b5-636b-4c95-a3b3-a8a0dc9f68da" providerId="ADAL" clId="{A5AF5259-A98B-3941-8509-DB24D257F372}" dt="2024-04-04T17:59:45.459" v="20" actId="20578"/>
        <pc:sldMkLst>
          <pc:docMk/>
          <pc:sldMk cId="2534726775" sldId="344"/>
        </pc:sldMkLst>
      </pc:sldChg>
      <pc:sldChg chg="addSp delSp modSp add mod">
        <pc:chgData name="Binita Gupta (binitag)" userId="2e1667b5-636b-4c95-a3b3-a8a0dc9f68da" providerId="ADAL" clId="{A5AF5259-A98B-3941-8509-DB24D257F372}" dt="2024-04-04T18:36:28.358" v="95" actId="1076"/>
        <pc:sldMkLst>
          <pc:docMk/>
          <pc:sldMk cId="831458973" sldId="345"/>
        </pc:sldMkLst>
      </pc:sldChg>
      <pc:sldChg chg="addSp delSp modSp add mod">
        <pc:chgData name="Binita Gupta (binitag)" userId="2e1667b5-636b-4c95-a3b3-a8a0dc9f68da" providerId="ADAL" clId="{A5AF5259-A98B-3941-8509-DB24D257F372}" dt="2024-04-04T18:24:35.887" v="80" actId="1076"/>
        <pc:sldMkLst>
          <pc:docMk/>
          <pc:sldMk cId="3601444976" sldId="346"/>
        </pc:sldMkLst>
      </pc:sldChg>
      <pc:sldChg chg="addSp delSp modSp add mod">
        <pc:chgData name="Binita Gupta (binitag)" userId="2e1667b5-636b-4c95-a3b3-a8a0dc9f68da" providerId="ADAL" clId="{A5AF5259-A98B-3941-8509-DB24D257F372}" dt="2024-04-04T18:36:53.912" v="98" actId="14100"/>
        <pc:sldMkLst>
          <pc:docMk/>
          <pc:sldMk cId="2256186222" sldId="347"/>
        </pc:sldMkLst>
      </pc:sldChg>
      <pc:sldChg chg="addSp delSp modSp new mod ord">
        <pc:chgData name="Binita Gupta (binitag)" userId="2e1667b5-636b-4c95-a3b3-a8a0dc9f68da" providerId="ADAL" clId="{A5AF5259-A98B-3941-8509-DB24D257F372}" dt="2024-04-05T00:18:38.185" v="150" actId="20578"/>
        <pc:sldMkLst>
          <pc:docMk/>
          <pc:sldMk cId="1210178710" sldId="348"/>
        </pc:sldMkLst>
      </pc:sldChg>
      <pc:sldChg chg="addSp delSp modSp add mod">
        <pc:chgData name="Binita Gupta (binitag)" userId="2e1667b5-636b-4c95-a3b3-a8a0dc9f68da" providerId="ADAL" clId="{A5AF5259-A98B-3941-8509-DB24D257F372}" dt="2024-04-04T19:15:26.866" v="129" actId="14100"/>
        <pc:sldMkLst>
          <pc:docMk/>
          <pc:sldMk cId="1550877727" sldId="349"/>
        </pc:sldMkLst>
      </pc:sldChg>
      <pc:sldChg chg="add">
        <pc:chgData name="Binita Gupta (binitag)" userId="2e1667b5-636b-4c95-a3b3-a8a0dc9f68da" providerId="ADAL" clId="{A5AF5259-A98B-3941-8509-DB24D257F372}" dt="2024-05-07T14:14:41.760" v="151"/>
        <pc:sldMkLst>
          <pc:docMk/>
          <pc:sldMk cId="1737310081" sldId="350"/>
        </pc:sldMkLst>
      </pc:sldChg>
      <pc:sldChg chg="modSp add mod">
        <pc:chgData name="Binita Gupta (binitag)" userId="2e1667b5-636b-4c95-a3b3-a8a0dc9f68da" providerId="ADAL" clId="{A5AF5259-A98B-3941-8509-DB24D257F372}" dt="2024-05-10T17:03:53.661" v="631" actId="20577"/>
        <pc:sldMkLst>
          <pc:docMk/>
          <pc:sldMk cId="2574566425" sldId="351"/>
        </pc:sldMkLst>
      </pc:sldChg>
      <pc:sldChg chg="add">
        <pc:chgData name="Binita Gupta (binitag)" userId="2e1667b5-636b-4c95-a3b3-a8a0dc9f68da" providerId="ADAL" clId="{A5AF5259-A98B-3941-8509-DB24D257F372}" dt="2024-05-10T17:03:40.296" v="603"/>
        <pc:sldMkLst>
          <pc:docMk/>
          <pc:sldMk cId="2067948826" sldId="352"/>
        </pc:sldMkLst>
      </pc:sldChg>
    </pc:docChg>
  </pc:docChgLst>
  <pc:docChgLst>
    <pc:chgData name="Binita Gupta (binitag)" userId="2e1667b5-636b-4c95-a3b3-a8a0dc9f68da" providerId="ADAL" clId="{BC59C15F-DDA4-9C4B-A4AB-BAC40B8197A3}"/>
    <pc:docChg chg="undo custSel addSld delSld modSld modMainMaster">
      <pc:chgData name="Binita Gupta (binitag)" userId="2e1667b5-636b-4c95-a3b3-a8a0dc9f68da" providerId="ADAL" clId="{BC59C15F-DDA4-9C4B-A4AB-BAC40B8197A3}" dt="2024-11-10T19:07:50.801" v="7190" actId="20577"/>
      <pc:docMkLst>
        <pc:docMk/>
      </pc:docMkLst>
      <pc:sldChg chg="modSp mod">
        <pc:chgData name="Binita Gupta (binitag)" userId="2e1667b5-636b-4c95-a3b3-a8a0dc9f68da" providerId="ADAL" clId="{BC59C15F-DDA4-9C4B-A4AB-BAC40B8197A3}" dt="2024-11-09T18:26:25.935" v="30" actId="20577"/>
        <pc:sldMkLst>
          <pc:docMk/>
          <pc:sldMk cId="0" sldId="256"/>
        </pc:sldMkLst>
      </pc:sldChg>
      <pc:sldChg chg="modSp mod">
        <pc:chgData name="Binita Gupta (binitag)" userId="2e1667b5-636b-4c95-a3b3-a8a0dc9f68da" providerId="ADAL" clId="{BC59C15F-DDA4-9C4B-A4AB-BAC40B8197A3}" dt="2024-11-10T19:07:50.801" v="7190" actId="20577"/>
        <pc:sldMkLst>
          <pc:docMk/>
          <pc:sldMk cId="0" sldId="257"/>
        </pc:sldMkLst>
      </pc:sldChg>
      <pc:sldChg chg="del">
        <pc:chgData name="Binita Gupta (binitag)" userId="2e1667b5-636b-4c95-a3b3-a8a0dc9f68da" providerId="ADAL" clId="{BC59C15F-DDA4-9C4B-A4AB-BAC40B8197A3}" dt="2024-11-10T15:46:49.444" v="7094" actId="2696"/>
        <pc:sldMkLst>
          <pc:docMk/>
          <pc:sldMk cId="2800919492" sldId="294"/>
        </pc:sldMkLst>
      </pc:sldChg>
      <pc:sldChg chg="del">
        <pc:chgData name="Binita Gupta (binitag)" userId="2e1667b5-636b-4c95-a3b3-a8a0dc9f68da" providerId="ADAL" clId="{BC59C15F-DDA4-9C4B-A4AB-BAC40B8197A3}" dt="2024-11-10T06:27:55.456" v="6561" actId="2696"/>
        <pc:sldMkLst>
          <pc:docMk/>
          <pc:sldMk cId="4103830749" sldId="317"/>
        </pc:sldMkLst>
      </pc:sldChg>
      <pc:sldChg chg="del">
        <pc:chgData name="Binita Gupta (binitag)" userId="2e1667b5-636b-4c95-a3b3-a8a0dc9f68da" providerId="ADAL" clId="{BC59C15F-DDA4-9C4B-A4AB-BAC40B8197A3}" dt="2024-11-10T06:27:56.320" v="6566" actId="2696"/>
        <pc:sldMkLst>
          <pc:docMk/>
          <pc:sldMk cId="4092607181" sldId="323"/>
        </pc:sldMkLst>
      </pc:sldChg>
      <pc:sldChg chg="del">
        <pc:chgData name="Binita Gupta (binitag)" userId="2e1667b5-636b-4c95-a3b3-a8a0dc9f68da" providerId="ADAL" clId="{BC59C15F-DDA4-9C4B-A4AB-BAC40B8197A3}" dt="2024-11-10T06:27:55.629" v="6562" actId="2696"/>
        <pc:sldMkLst>
          <pc:docMk/>
          <pc:sldMk cId="2233851971" sldId="324"/>
        </pc:sldMkLst>
      </pc:sldChg>
      <pc:sldChg chg="del">
        <pc:chgData name="Binita Gupta (binitag)" userId="2e1667b5-636b-4c95-a3b3-a8a0dc9f68da" providerId="ADAL" clId="{BC59C15F-DDA4-9C4B-A4AB-BAC40B8197A3}" dt="2024-11-10T06:27:56.117" v="6565" actId="2696"/>
        <pc:sldMkLst>
          <pc:docMk/>
          <pc:sldMk cId="1576784129" sldId="325"/>
        </pc:sldMkLst>
      </pc:sldChg>
      <pc:sldChg chg="del">
        <pc:chgData name="Binita Gupta (binitag)" userId="2e1667b5-636b-4c95-a3b3-a8a0dc9f68da" providerId="ADAL" clId="{BC59C15F-DDA4-9C4B-A4AB-BAC40B8197A3}" dt="2024-11-10T06:27:56.724" v="6568" actId="2696"/>
        <pc:sldMkLst>
          <pc:docMk/>
          <pc:sldMk cId="1480993165" sldId="327"/>
        </pc:sldMkLst>
      </pc:sldChg>
      <pc:sldChg chg="del">
        <pc:chgData name="Binita Gupta (binitag)" userId="2e1667b5-636b-4c95-a3b3-a8a0dc9f68da" providerId="ADAL" clId="{BC59C15F-DDA4-9C4B-A4AB-BAC40B8197A3}" dt="2024-11-10T06:27:56.901" v="6569" actId="2696"/>
        <pc:sldMkLst>
          <pc:docMk/>
          <pc:sldMk cId="1173062369" sldId="330"/>
        </pc:sldMkLst>
      </pc:sldChg>
      <pc:sldChg chg="del">
        <pc:chgData name="Binita Gupta (binitag)" userId="2e1667b5-636b-4c95-a3b3-a8a0dc9f68da" providerId="ADAL" clId="{BC59C15F-DDA4-9C4B-A4AB-BAC40B8197A3}" dt="2024-11-10T06:27:57.439" v="6572" actId="2696"/>
        <pc:sldMkLst>
          <pc:docMk/>
          <pc:sldMk cId="3198941726" sldId="331"/>
        </pc:sldMkLst>
      </pc:sldChg>
      <pc:sldChg chg="del">
        <pc:chgData name="Binita Gupta (binitag)" userId="2e1667b5-636b-4c95-a3b3-a8a0dc9f68da" providerId="ADAL" clId="{BC59C15F-DDA4-9C4B-A4AB-BAC40B8197A3}" dt="2024-11-10T06:27:57.917" v="6573" actId="2696"/>
        <pc:sldMkLst>
          <pc:docMk/>
          <pc:sldMk cId="924455651" sldId="332"/>
        </pc:sldMkLst>
      </pc:sldChg>
      <pc:sldChg chg="del">
        <pc:chgData name="Binita Gupta (binitag)" userId="2e1667b5-636b-4c95-a3b3-a8a0dc9f68da" providerId="ADAL" clId="{BC59C15F-DDA4-9C4B-A4AB-BAC40B8197A3}" dt="2024-11-10T06:27:57.250" v="6571" actId="2696"/>
        <pc:sldMkLst>
          <pc:docMk/>
          <pc:sldMk cId="655553586" sldId="333"/>
        </pc:sldMkLst>
      </pc:sldChg>
      <pc:sldChg chg="del">
        <pc:chgData name="Binita Gupta (binitag)" userId="2e1667b5-636b-4c95-a3b3-a8a0dc9f68da" providerId="ADAL" clId="{BC59C15F-DDA4-9C4B-A4AB-BAC40B8197A3}" dt="2024-11-10T06:27:59.406" v="6574" actId="2696"/>
        <pc:sldMkLst>
          <pc:docMk/>
          <pc:sldMk cId="2564882770" sldId="334"/>
        </pc:sldMkLst>
      </pc:sldChg>
      <pc:sldChg chg="del">
        <pc:chgData name="Binita Gupta (binitag)" userId="2e1667b5-636b-4c95-a3b3-a8a0dc9f68da" providerId="ADAL" clId="{BC59C15F-DDA4-9C4B-A4AB-BAC40B8197A3}" dt="2024-11-10T06:27:57.079" v="6570" actId="2696"/>
        <pc:sldMkLst>
          <pc:docMk/>
          <pc:sldMk cId="1081881342" sldId="337"/>
        </pc:sldMkLst>
      </pc:sldChg>
      <pc:sldChg chg="del">
        <pc:chgData name="Binita Gupta (binitag)" userId="2e1667b5-636b-4c95-a3b3-a8a0dc9f68da" providerId="ADAL" clId="{BC59C15F-DDA4-9C4B-A4AB-BAC40B8197A3}" dt="2024-11-10T06:27:55.860" v="6563" actId="2696"/>
        <pc:sldMkLst>
          <pc:docMk/>
          <pc:sldMk cId="3207304638" sldId="339"/>
        </pc:sldMkLst>
      </pc:sldChg>
      <pc:sldChg chg="del">
        <pc:chgData name="Binita Gupta (binitag)" userId="2e1667b5-636b-4c95-a3b3-a8a0dc9f68da" providerId="ADAL" clId="{BC59C15F-DDA4-9C4B-A4AB-BAC40B8197A3}" dt="2024-11-10T06:28:12.140" v="6575" actId="2696"/>
        <pc:sldMkLst>
          <pc:docMk/>
          <pc:sldMk cId="685976063" sldId="340"/>
        </pc:sldMkLst>
      </pc:sldChg>
      <pc:sldChg chg="del">
        <pc:chgData name="Binita Gupta (binitag)" userId="2e1667b5-636b-4c95-a3b3-a8a0dc9f68da" providerId="ADAL" clId="{BC59C15F-DDA4-9C4B-A4AB-BAC40B8197A3}" dt="2024-11-10T06:27:55.953" v="6564" actId="2696"/>
        <pc:sldMkLst>
          <pc:docMk/>
          <pc:sldMk cId="3247217224" sldId="341"/>
        </pc:sldMkLst>
      </pc:sldChg>
      <pc:sldChg chg="del">
        <pc:chgData name="Binita Gupta (binitag)" userId="2e1667b5-636b-4c95-a3b3-a8a0dc9f68da" providerId="ADAL" clId="{BC59C15F-DDA4-9C4B-A4AB-BAC40B8197A3}" dt="2024-11-10T06:27:56.544" v="6567" actId="2696"/>
        <pc:sldMkLst>
          <pc:docMk/>
          <pc:sldMk cId="3139310268" sldId="342"/>
        </pc:sldMkLst>
      </pc:sldChg>
      <pc:sldChg chg="add del">
        <pc:chgData name="Binita Gupta (binitag)" userId="2e1667b5-636b-4c95-a3b3-a8a0dc9f68da" providerId="ADAL" clId="{BC59C15F-DDA4-9C4B-A4AB-BAC40B8197A3}" dt="2024-11-10T06:27:55.280" v="6560" actId="2696"/>
        <pc:sldMkLst>
          <pc:docMk/>
          <pc:sldMk cId="3331384983" sldId="343"/>
        </pc:sldMkLst>
      </pc:sldChg>
      <pc:sldChg chg="addSp delSp modSp add mod">
        <pc:chgData name="Binita Gupta (binitag)" userId="2e1667b5-636b-4c95-a3b3-a8a0dc9f68da" providerId="ADAL" clId="{BC59C15F-DDA4-9C4B-A4AB-BAC40B8197A3}" dt="2024-11-10T04:43:00.624" v="5411" actId="20577"/>
        <pc:sldMkLst>
          <pc:docMk/>
          <pc:sldMk cId="2785867913" sldId="344"/>
        </pc:sldMkLst>
      </pc:sldChg>
      <pc:sldChg chg="addSp delSp modSp add mod modClrScheme chgLayout">
        <pc:chgData name="Binita Gupta (binitag)" userId="2e1667b5-636b-4c95-a3b3-a8a0dc9f68da" providerId="ADAL" clId="{BC59C15F-DDA4-9C4B-A4AB-BAC40B8197A3}" dt="2024-11-10T05:27:00.724" v="5786" actId="20577"/>
        <pc:sldMkLst>
          <pc:docMk/>
          <pc:sldMk cId="4054430269" sldId="345"/>
        </pc:sldMkLst>
      </pc:sldChg>
      <pc:sldChg chg="delSp modSp add mod">
        <pc:chgData name="Binita Gupta (binitag)" userId="2e1667b5-636b-4c95-a3b3-a8a0dc9f68da" providerId="ADAL" clId="{BC59C15F-DDA4-9C4B-A4AB-BAC40B8197A3}" dt="2024-11-10T04:49:34.197" v="5532" actId="403"/>
        <pc:sldMkLst>
          <pc:docMk/>
          <pc:sldMk cId="369723851" sldId="346"/>
        </pc:sldMkLst>
      </pc:sldChg>
      <pc:sldChg chg="addSp delSp modSp add mod">
        <pc:chgData name="Binita Gupta (binitag)" userId="2e1667b5-636b-4c95-a3b3-a8a0dc9f68da" providerId="ADAL" clId="{BC59C15F-DDA4-9C4B-A4AB-BAC40B8197A3}" dt="2024-11-10T15:38:02.499" v="6753" actId="1076"/>
        <pc:sldMkLst>
          <pc:docMk/>
          <pc:sldMk cId="3324926058" sldId="347"/>
        </pc:sldMkLst>
      </pc:sldChg>
      <pc:sldChg chg="addSp delSp modSp add mod">
        <pc:chgData name="Binita Gupta (binitag)" userId="2e1667b5-636b-4c95-a3b3-a8a0dc9f68da" providerId="ADAL" clId="{BC59C15F-DDA4-9C4B-A4AB-BAC40B8197A3}" dt="2024-11-10T15:38:50.486" v="6761" actId="1076"/>
        <pc:sldMkLst>
          <pc:docMk/>
          <pc:sldMk cId="2917752141" sldId="348"/>
        </pc:sldMkLst>
      </pc:sldChg>
      <pc:sldChg chg="addSp delSp modSp add mod">
        <pc:chgData name="Binita Gupta (binitag)" userId="2e1667b5-636b-4c95-a3b3-a8a0dc9f68da" providerId="ADAL" clId="{BC59C15F-DDA4-9C4B-A4AB-BAC40B8197A3}" dt="2024-11-10T15:42:56.333" v="6914" actId="1076"/>
        <pc:sldMkLst>
          <pc:docMk/>
          <pc:sldMk cId="2548253796" sldId="349"/>
        </pc:sldMkLst>
      </pc:sldChg>
      <pc:sldChg chg="modSp add mod">
        <pc:chgData name="Binita Gupta (binitag)" userId="2e1667b5-636b-4c95-a3b3-a8a0dc9f68da" providerId="ADAL" clId="{BC59C15F-DDA4-9C4B-A4AB-BAC40B8197A3}" dt="2024-11-10T15:49:43.533" v="7182" actId="313"/>
        <pc:sldMkLst>
          <pc:docMk/>
          <pc:sldMk cId="1551134690" sldId="350"/>
        </pc:sldMkLst>
      </pc:sldChg>
      <pc:sldChg chg="add del">
        <pc:chgData name="Binita Gupta (binitag)" userId="2e1667b5-636b-4c95-a3b3-a8a0dc9f68da" providerId="ADAL" clId="{BC59C15F-DDA4-9C4B-A4AB-BAC40B8197A3}" dt="2024-11-10T06:27:54.820" v="6559" actId="2696"/>
        <pc:sldMkLst>
          <pc:docMk/>
          <pc:sldMk cId="151536014" sldId="351"/>
        </pc:sldMkLst>
      </pc:sldChg>
      <pc:sldChg chg="modSp add mod">
        <pc:chgData name="Binita Gupta (binitag)" userId="2e1667b5-636b-4c95-a3b3-a8a0dc9f68da" providerId="ADAL" clId="{BC59C15F-DDA4-9C4B-A4AB-BAC40B8197A3}" dt="2024-11-10T06:24:47.047" v="6513" actId="113"/>
        <pc:sldMkLst>
          <pc:docMk/>
          <pc:sldMk cId="2845118241" sldId="352"/>
        </pc:sldMkLst>
      </pc:sldChg>
      <pc:sldMasterChg chg="delSp modSp mod">
        <pc:chgData name="Binita Gupta (binitag)" userId="2e1667b5-636b-4c95-a3b3-a8a0dc9f68da" providerId="ADAL" clId="{BC59C15F-DDA4-9C4B-A4AB-BAC40B8197A3}" dt="2024-11-10T06:26:11.122" v="6519" actId="20577"/>
        <pc:sldMasterMkLst>
          <pc:docMk/>
          <pc:sldMasterMk cId="0" sldId="2147483648"/>
        </pc:sldMasterMkLst>
      </pc:sldMasterChg>
    </pc:docChg>
  </pc:docChgLst>
  <pc:docChgLst>
    <pc:chgData name="Binita Gupta (binitag)" userId="2e1667b5-636b-4c95-a3b3-a8a0dc9f68da" providerId="ADAL" clId="{43F6B32A-6824-164A-A091-E7D0868BAE8B}"/>
    <pc:docChg chg="undo custSel addSld delSld modSld modMainMaster">
      <pc:chgData name="Binita Gupta (binitag)" userId="2e1667b5-636b-4c95-a3b3-a8a0dc9f68da" providerId="ADAL" clId="{43F6B32A-6824-164A-A091-E7D0868BAE8B}" dt="2024-01-17T07:26:48.036" v="3468" actId="20577"/>
      <pc:docMkLst>
        <pc:docMk/>
      </pc:docMkLst>
      <pc:sldChg chg="modSp mod modNotesTx">
        <pc:chgData name="Binita Gupta (binitag)" userId="2e1667b5-636b-4c95-a3b3-a8a0dc9f68da" providerId="ADAL" clId="{43F6B32A-6824-164A-A091-E7D0868BAE8B}" dt="2024-01-17T07:22:33.925" v="3452" actId="14100"/>
        <pc:sldMkLst>
          <pc:docMk/>
          <pc:sldMk cId="2953422198" sldId="266"/>
        </pc:sldMkLst>
      </pc:sldChg>
      <pc:sldChg chg="modSp mod">
        <pc:chgData name="Binita Gupta (binitag)" userId="2e1667b5-636b-4c95-a3b3-a8a0dc9f68da" providerId="ADAL" clId="{43F6B32A-6824-164A-A091-E7D0868BAE8B}" dt="2024-01-17T06:55:24.610" v="3306" actId="403"/>
        <pc:sldMkLst>
          <pc:docMk/>
          <pc:sldMk cId="3100640423" sldId="267"/>
        </pc:sldMkLst>
      </pc:sldChg>
      <pc:sldChg chg="addSp delSp modSp mod modNotesTx">
        <pc:chgData name="Binita Gupta (binitag)" userId="2e1667b5-636b-4c95-a3b3-a8a0dc9f68da" providerId="ADAL" clId="{43F6B32A-6824-164A-A091-E7D0868BAE8B}" dt="2024-01-17T07:21:26.155" v="3443" actId="14100"/>
        <pc:sldMkLst>
          <pc:docMk/>
          <pc:sldMk cId="1075417426" sldId="276"/>
        </pc:sldMkLst>
      </pc:sldChg>
      <pc:sldChg chg="del">
        <pc:chgData name="Binita Gupta (binitag)" userId="2e1667b5-636b-4c95-a3b3-a8a0dc9f68da" providerId="ADAL" clId="{43F6B32A-6824-164A-A091-E7D0868BAE8B}" dt="2024-01-17T03:07:18.648" v="939" actId="2696"/>
        <pc:sldMkLst>
          <pc:docMk/>
          <pc:sldMk cId="280654529" sldId="280"/>
        </pc:sldMkLst>
      </pc:sldChg>
      <pc:sldChg chg="addSp delSp modSp mod modNotesTx">
        <pc:chgData name="Binita Gupta (binitag)" userId="2e1667b5-636b-4c95-a3b3-a8a0dc9f68da" providerId="ADAL" clId="{43F6B32A-6824-164A-A091-E7D0868BAE8B}" dt="2024-01-17T07:23:27.016" v="3457" actId="1076"/>
        <pc:sldMkLst>
          <pc:docMk/>
          <pc:sldMk cId="1899805933" sldId="282"/>
        </pc:sldMkLst>
      </pc:sldChg>
      <pc:sldChg chg="modSp mod">
        <pc:chgData name="Binita Gupta (binitag)" userId="2e1667b5-636b-4c95-a3b3-a8a0dc9f68da" providerId="ADAL" clId="{43F6B32A-6824-164A-A091-E7D0868BAE8B}" dt="2024-01-17T03:45:20.265" v="1237" actId="14100"/>
        <pc:sldMkLst>
          <pc:docMk/>
          <pc:sldMk cId="1300546902" sldId="283"/>
        </pc:sldMkLst>
      </pc:sldChg>
      <pc:sldChg chg="addSp delSp modSp mod">
        <pc:chgData name="Binita Gupta (binitag)" userId="2e1667b5-636b-4c95-a3b3-a8a0dc9f68da" providerId="ADAL" clId="{43F6B32A-6824-164A-A091-E7D0868BAE8B}" dt="2024-01-17T07:26:48.036" v="3468" actId="20577"/>
        <pc:sldMkLst>
          <pc:docMk/>
          <pc:sldMk cId="3160937320" sldId="287"/>
        </pc:sldMkLst>
      </pc:sldChg>
      <pc:sldChg chg="addSp delSp modSp mod modNotesTx">
        <pc:chgData name="Binita Gupta (binitag)" userId="2e1667b5-636b-4c95-a3b3-a8a0dc9f68da" providerId="ADAL" clId="{43F6B32A-6824-164A-A091-E7D0868BAE8B}" dt="2024-01-17T07:20:58.394" v="3439" actId="14100"/>
        <pc:sldMkLst>
          <pc:docMk/>
          <pc:sldMk cId="184415321" sldId="288"/>
        </pc:sldMkLst>
      </pc:sldChg>
      <pc:sldChg chg="addSp delSp modSp mod modNotesTx">
        <pc:chgData name="Binita Gupta (binitag)" userId="2e1667b5-636b-4c95-a3b3-a8a0dc9f68da" providerId="ADAL" clId="{43F6B32A-6824-164A-A091-E7D0868BAE8B}" dt="2024-01-17T07:21:08.830" v="3441" actId="14100"/>
        <pc:sldMkLst>
          <pc:docMk/>
          <pc:sldMk cId="1552356036" sldId="290"/>
        </pc:sldMkLst>
      </pc:sldChg>
      <pc:sldChg chg="modSp mod modNotesTx">
        <pc:chgData name="Binita Gupta (binitag)" userId="2e1667b5-636b-4c95-a3b3-a8a0dc9f68da" providerId="ADAL" clId="{43F6B32A-6824-164A-A091-E7D0868BAE8B}" dt="2024-01-17T06:25:33.948" v="3101" actId="20577"/>
        <pc:sldMkLst>
          <pc:docMk/>
          <pc:sldMk cId="2189449108" sldId="291"/>
        </pc:sldMkLst>
      </pc:sldChg>
      <pc:sldChg chg="modSp mod modNotesTx">
        <pc:chgData name="Binita Gupta (binitag)" userId="2e1667b5-636b-4c95-a3b3-a8a0dc9f68da" providerId="ADAL" clId="{43F6B32A-6824-164A-A091-E7D0868BAE8B}" dt="2024-01-17T06:20:04.888" v="3006" actId="20577"/>
        <pc:sldMkLst>
          <pc:docMk/>
          <pc:sldMk cId="4045845716" sldId="292"/>
        </pc:sldMkLst>
      </pc:sldChg>
      <pc:sldChg chg="modSp mod modNotesTx">
        <pc:chgData name="Binita Gupta (binitag)" userId="2e1667b5-636b-4c95-a3b3-a8a0dc9f68da" providerId="ADAL" clId="{43F6B32A-6824-164A-A091-E7D0868BAE8B}" dt="2024-01-17T06:11:58.611" v="2875" actId="20577"/>
        <pc:sldMkLst>
          <pc:docMk/>
          <pc:sldMk cId="2800919492" sldId="294"/>
        </pc:sldMkLst>
      </pc:sldChg>
      <pc:sldChg chg="modSp mod modNotesTx">
        <pc:chgData name="Binita Gupta (binitag)" userId="2e1667b5-636b-4c95-a3b3-a8a0dc9f68da" providerId="ADAL" clId="{43F6B32A-6824-164A-A091-E7D0868BAE8B}" dt="2024-01-17T07:25:13.039" v="3464" actId="115"/>
        <pc:sldMkLst>
          <pc:docMk/>
          <pc:sldMk cId="1974818652" sldId="295"/>
        </pc:sldMkLst>
      </pc:sldChg>
      <pc:sldChg chg="delSp modSp mod modNotesTx">
        <pc:chgData name="Binita Gupta (binitag)" userId="2e1667b5-636b-4c95-a3b3-a8a0dc9f68da" providerId="ADAL" clId="{43F6B32A-6824-164A-A091-E7D0868BAE8B}" dt="2024-01-17T06:59:40.122" v="3336" actId="14100"/>
        <pc:sldMkLst>
          <pc:docMk/>
          <pc:sldMk cId="3128179532" sldId="296"/>
        </pc:sldMkLst>
      </pc:sldChg>
      <pc:sldChg chg="modSp mod modNotesTx">
        <pc:chgData name="Binita Gupta (binitag)" userId="2e1667b5-636b-4c95-a3b3-a8a0dc9f68da" providerId="ADAL" clId="{43F6B32A-6824-164A-A091-E7D0868BAE8B}" dt="2024-01-17T07:25:19.072" v="3465" actId="115"/>
        <pc:sldMkLst>
          <pc:docMk/>
          <pc:sldMk cId="2595449661" sldId="297"/>
        </pc:sldMkLst>
      </pc:sldChg>
      <pc:sldChg chg="modSp mod">
        <pc:chgData name="Binita Gupta (binitag)" userId="2e1667b5-636b-4c95-a3b3-a8a0dc9f68da" providerId="ADAL" clId="{43F6B32A-6824-164A-A091-E7D0868BAE8B}" dt="2024-01-17T06:38:48.090" v="3304" actId="20577"/>
        <pc:sldMkLst>
          <pc:docMk/>
          <pc:sldMk cId="69757405" sldId="300"/>
        </pc:sldMkLst>
      </pc:sldChg>
      <pc:sldChg chg="modSp mod modNotesTx">
        <pc:chgData name="Binita Gupta (binitag)" userId="2e1667b5-636b-4c95-a3b3-a8a0dc9f68da" providerId="ADAL" clId="{43F6B32A-6824-164A-A091-E7D0868BAE8B}" dt="2024-01-17T07:25:04.661" v="3463" actId="115"/>
        <pc:sldMkLst>
          <pc:docMk/>
          <pc:sldMk cId="2283623507" sldId="301"/>
        </pc:sldMkLst>
      </pc:sldChg>
      <pc:sldChg chg="del">
        <pc:chgData name="Binita Gupta (binitag)" userId="2e1667b5-636b-4c95-a3b3-a8a0dc9f68da" providerId="ADAL" clId="{43F6B32A-6824-164A-A091-E7D0868BAE8B}" dt="2024-01-17T06:18:49.134" v="2988" actId="2696"/>
        <pc:sldMkLst>
          <pc:docMk/>
          <pc:sldMk cId="3641143389" sldId="302"/>
        </pc:sldMkLst>
      </pc:sldChg>
      <pc:sldChg chg="modSp mod modNotesTx">
        <pc:chgData name="Binita Gupta (binitag)" userId="2e1667b5-636b-4c95-a3b3-a8a0dc9f68da" providerId="ADAL" clId="{43F6B32A-6824-164A-A091-E7D0868BAE8B}" dt="2024-01-17T06:19:03.106" v="2990" actId="20577"/>
        <pc:sldMkLst>
          <pc:docMk/>
          <pc:sldMk cId="3989689201" sldId="303"/>
        </pc:sldMkLst>
      </pc:sldChg>
      <pc:sldChg chg="modSp mod">
        <pc:chgData name="Binita Gupta (binitag)" userId="2e1667b5-636b-4c95-a3b3-a8a0dc9f68da" providerId="ADAL" clId="{43F6B32A-6824-164A-A091-E7D0868BAE8B}" dt="2024-01-17T06:30:10.931" v="3198" actId="20577"/>
        <pc:sldMkLst>
          <pc:docMk/>
          <pc:sldMk cId="3112040221" sldId="304"/>
        </pc:sldMkLst>
      </pc:sldChg>
      <pc:sldChg chg="addSp delSp modSp mod modNotesTx">
        <pc:chgData name="Binita Gupta (binitag)" userId="2e1667b5-636b-4c95-a3b3-a8a0dc9f68da" providerId="ADAL" clId="{43F6B32A-6824-164A-A091-E7D0868BAE8B}" dt="2024-01-17T07:25:39.209" v="3467" actId="14100"/>
        <pc:sldMkLst>
          <pc:docMk/>
          <pc:sldMk cId="4135912332" sldId="305"/>
        </pc:sldMkLst>
      </pc:sldChg>
      <pc:sldChg chg="modSp mod">
        <pc:chgData name="Binita Gupta (binitag)" userId="2e1667b5-636b-4c95-a3b3-a8a0dc9f68da" providerId="ADAL" clId="{43F6B32A-6824-164A-A091-E7D0868BAE8B}" dt="2024-01-17T06:19:21.116" v="2994" actId="20577"/>
        <pc:sldMkLst>
          <pc:docMk/>
          <pc:sldMk cId="2719389330" sldId="306"/>
        </pc:sldMkLst>
      </pc:sldChg>
      <pc:sldChg chg="addSp delSp modSp mod">
        <pc:chgData name="Binita Gupta (binitag)" userId="2e1667b5-636b-4c95-a3b3-a8a0dc9f68da" providerId="ADAL" clId="{43F6B32A-6824-164A-A091-E7D0868BAE8B}" dt="2024-01-17T06:30:34.100" v="3201"/>
        <pc:sldMkLst>
          <pc:docMk/>
          <pc:sldMk cId="785965236" sldId="308"/>
        </pc:sldMkLst>
      </pc:sldChg>
      <pc:sldChg chg="modSp add del mod">
        <pc:chgData name="Binita Gupta (binitag)" userId="2e1667b5-636b-4c95-a3b3-a8a0dc9f68da" providerId="ADAL" clId="{43F6B32A-6824-164A-A091-E7D0868BAE8B}" dt="2024-01-17T03:00:11.311" v="896" actId="2696"/>
        <pc:sldMkLst>
          <pc:docMk/>
          <pc:sldMk cId="3027340684" sldId="309"/>
        </pc:sldMkLst>
      </pc:sldChg>
      <pc:sldChg chg="add del">
        <pc:chgData name="Binita Gupta (binitag)" userId="2e1667b5-636b-4c95-a3b3-a8a0dc9f68da" providerId="ADAL" clId="{43F6B32A-6824-164A-A091-E7D0868BAE8B}" dt="2024-01-16T17:23:06.719" v="383" actId="2696"/>
        <pc:sldMkLst>
          <pc:docMk/>
          <pc:sldMk cId="3433409144" sldId="309"/>
        </pc:sldMkLst>
      </pc:sldChg>
      <pc:sldChg chg="add del">
        <pc:chgData name="Binita Gupta (binitag)" userId="2e1667b5-636b-4c95-a3b3-a8a0dc9f68da" providerId="ADAL" clId="{43F6B32A-6824-164A-A091-E7D0868BAE8B}" dt="2024-01-17T03:00:09.144" v="895" actId="2696"/>
        <pc:sldMkLst>
          <pc:docMk/>
          <pc:sldMk cId="1938957801" sldId="310"/>
        </pc:sldMkLst>
      </pc:sldChg>
      <pc:sldChg chg="modSp new del mod">
        <pc:chgData name="Binita Gupta (binitag)" userId="2e1667b5-636b-4c95-a3b3-a8a0dc9f68da" providerId="ADAL" clId="{43F6B32A-6824-164A-A091-E7D0868BAE8B}" dt="2024-01-16T17:30:12.216" v="508" actId="2696"/>
        <pc:sldMkLst>
          <pc:docMk/>
          <pc:sldMk cId="3192332135" sldId="310"/>
        </pc:sldMkLst>
      </pc:sldChg>
      <pc:sldChg chg="addSp delSp modSp add mod modNotesTx">
        <pc:chgData name="Binita Gupta (binitag)" userId="2e1667b5-636b-4c95-a3b3-a8a0dc9f68da" providerId="ADAL" clId="{43F6B32A-6824-164A-A091-E7D0868BAE8B}" dt="2024-01-17T07:22:51.633" v="3453" actId="14100"/>
        <pc:sldMkLst>
          <pc:docMk/>
          <pc:sldMk cId="2335054722" sldId="311"/>
        </pc:sldMkLst>
      </pc:sldChg>
      <pc:sldMasterChg chg="modSp mod modSldLayout">
        <pc:chgData name="Binita Gupta (binitag)" userId="2e1667b5-636b-4c95-a3b3-a8a0dc9f68da" providerId="ADAL" clId="{43F6B32A-6824-164A-A091-E7D0868BAE8B}" dt="2024-01-17T06:31:10.789" v="3209" actId="20577"/>
        <pc:sldMasterMkLst>
          <pc:docMk/>
          <pc:sldMasterMk cId="0" sldId="2147483648"/>
        </pc:sldMasterMkLst>
        <pc:sldLayoutChg chg="addSp delSp modSp mod">
          <pc:chgData name="Binita Gupta (binitag)" userId="2e1667b5-636b-4c95-a3b3-a8a0dc9f68da" providerId="ADAL" clId="{43F6B32A-6824-164A-A091-E7D0868BAE8B}" dt="2024-01-17T06:31:00.194" v="3207"/>
          <pc:sldLayoutMkLst>
            <pc:docMk/>
            <pc:sldMasterMk cId="0" sldId="2147483648"/>
            <pc:sldLayoutMk cId="0" sldId="2147483651"/>
          </pc:sldLayoutMkLst>
        </pc:sldLayoutChg>
      </pc:sldMasterChg>
    </pc:docChg>
  </pc:docChgLst>
  <pc:docChgLst>
    <pc:chgData name="Binita Gupta (binitag)" userId="2e1667b5-636b-4c95-a3b3-a8a0dc9f68da" providerId="ADAL" clId="{4219D885-C3A3-B246-9809-061715B5E4E6}"/>
    <pc:docChg chg="undo custSel addSld delSld modSld sldOrd modMainMaster">
      <pc:chgData name="Binita Gupta (binitag)" userId="2e1667b5-636b-4c95-a3b3-a8a0dc9f68da" providerId="ADAL" clId="{4219D885-C3A3-B246-9809-061715B5E4E6}" dt="2023-12-16T16:19:05.886" v="23506" actId="1076"/>
      <pc:docMkLst>
        <pc:docMk/>
      </pc:docMkLst>
      <pc:sldChg chg="addSp delSp modSp mod">
        <pc:chgData name="Binita Gupta (binitag)" userId="2e1667b5-636b-4c95-a3b3-a8a0dc9f68da" providerId="ADAL" clId="{4219D885-C3A3-B246-9809-061715B5E4E6}" dt="2023-12-06T05:18:56.912" v="20371" actId="20577"/>
        <pc:sldMkLst>
          <pc:docMk/>
          <pc:sldMk cId="0" sldId="256"/>
        </pc:sldMkLst>
      </pc:sldChg>
      <pc:sldChg chg="modSp mod">
        <pc:chgData name="Binita Gupta (binitag)" userId="2e1667b5-636b-4c95-a3b3-a8a0dc9f68da" providerId="ADAL" clId="{4219D885-C3A3-B246-9809-061715B5E4E6}" dt="2023-12-06T05:20:47.364" v="20401" actId="20577"/>
        <pc:sldMkLst>
          <pc:docMk/>
          <pc:sldMk cId="0" sldId="257"/>
        </pc:sldMkLst>
      </pc:sldChg>
      <pc:sldChg chg="del">
        <pc:chgData name="Binita Gupta (binitag)" userId="2e1667b5-636b-4c95-a3b3-a8a0dc9f68da" providerId="ADAL" clId="{4219D885-C3A3-B246-9809-061715B5E4E6}" dt="2023-12-05T20:52:10.800" v="18245" actId="2696"/>
        <pc:sldMkLst>
          <pc:docMk/>
          <pc:sldMk cId="0" sldId="258"/>
        </pc:sldMkLst>
      </pc:sldChg>
      <pc:sldChg chg="del">
        <pc:chgData name="Binita Gupta (binitag)" userId="2e1667b5-636b-4c95-a3b3-a8a0dc9f68da" providerId="ADAL" clId="{4219D885-C3A3-B246-9809-061715B5E4E6}" dt="2023-12-05T20:52:12.367" v="18247" actId="2696"/>
        <pc:sldMkLst>
          <pc:docMk/>
          <pc:sldMk cId="0" sldId="259"/>
        </pc:sldMkLst>
      </pc:sldChg>
      <pc:sldChg chg="modSp add del mod">
        <pc:chgData name="Binita Gupta (binitag)" userId="2e1667b5-636b-4c95-a3b3-a8a0dc9f68da" providerId="ADAL" clId="{4219D885-C3A3-B246-9809-061715B5E4E6}" dt="2023-12-05T20:52:48.840" v="18268" actId="2696"/>
        <pc:sldMkLst>
          <pc:docMk/>
          <pc:sldMk cId="0" sldId="262"/>
        </pc:sldMkLst>
      </pc:sldChg>
      <pc:sldChg chg="modSp mod ord">
        <pc:chgData name="Binita Gupta (binitag)" userId="2e1667b5-636b-4c95-a3b3-a8a0dc9f68da" providerId="ADAL" clId="{4219D885-C3A3-B246-9809-061715B5E4E6}" dt="2023-12-06T03:46:59.735" v="18951" actId="20577"/>
        <pc:sldMkLst>
          <pc:docMk/>
          <pc:sldMk cId="0" sldId="264"/>
        </pc:sldMkLst>
      </pc:sldChg>
      <pc:sldChg chg="del">
        <pc:chgData name="Binita Gupta (binitag)" userId="2e1667b5-636b-4c95-a3b3-a8a0dc9f68da" providerId="ADAL" clId="{4219D885-C3A3-B246-9809-061715B5E4E6}" dt="2023-12-05T20:52:11.554" v="18246" actId="2696"/>
        <pc:sldMkLst>
          <pc:docMk/>
          <pc:sldMk cId="1609761067" sldId="265"/>
        </pc:sldMkLst>
      </pc:sldChg>
      <pc:sldChg chg="modSp add mod">
        <pc:chgData name="Binita Gupta (binitag)" userId="2e1667b5-636b-4c95-a3b3-a8a0dc9f68da" providerId="ADAL" clId="{4219D885-C3A3-B246-9809-061715B5E4E6}" dt="2023-12-13T22:19:20.328" v="21611" actId="20577"/>
        <pc:sldMkLst>
          <pc:docMk/>
          <pc:sldMk cId="2953422198" sldId="266"/>
        </pc:sldMkLst>
      </pc:sldChg>
      <pc:sldChg chg="addSp delSp modSp add mod">
        <pc:chgData name="Binita Gupta (binitag)" userId="2e1667b5-636b-4c95-a3b3-a8a0dc9f68da" providerId="ADAL" clId="{4219D885-C3A3-B246-9809-061715B5E4E6}" dt="2023-12-13T21:26:11.670" v="21204" actId="5793"/>
        <pc:sldMkLst>
          <pc:docMk/>
          <pc:sldMk cId="3100640423" sldId="267"/>
        </pc:sldMkLst>
      </pc:sldChg>
      <pc:sldChg chg="addSp delSp modSp add del mod modClrScheme addCm chgLayout modNotesTx">
        <pc:chgData name="Binita Gupta (binitag)" userId="2e1667b5-636b-4c95-a3b3-a8a0dc9f68da" providerId="ADAL" clId="{4219D885-C3A3-B246-9809-061715B5E4E6}" dt="2023-12-05T20:51:46.331" v="18243" actId="2696"/>
        <pc:sldMkLst>
          <pc:docMk/>
          <pc:sldMk cId="1797488253" sldId="268"/>
        </pc:sldMkLst>
        <pc:extLst>
          <p:ext xmlns:p="http://schemas.openxmlformats.org/presentationml/2006/main" uri="{D6D511B9-2390-475A-947B-AFAB55BFBCF1}">
            <pc226:cmChg xmlns:pc226="http://schemas.microsoft.com/office/powerpoint/2022/06/main/command" chg="add">
              <pc226:chgData name="Binita Gupta (binitag)" userId="2e1667b5-636b-4c95-a3b3-a8a0dc9f68da" providerId="ADAL" clId="{4219D885-C3A3-B246-9809-061715B5E4E6}" dt="2023-12-04T19:58:00.298" v="6805"/>
              <pc2:cmMkLst xmlns:pc2="http://schemas.microsoft.com/office/powerpoint/2019/9/main/command">
                <pc:docMk/>
                <pc:sldMk cId="1797488253" sldId="268"/>
                <pc2:cmMk id="{87FE1304-0BFF-5444-B38B-7C7BEE7E249E}"/>
              </pc2:cmMkLst>
            </pc226:cmChg>
          </p:ext>
        </pc:extLst>
      </pc:sldChg>
      <pc:sldChg chg="modSp add del mod">
        <pc:chgData name="Binita Gupta (binitag)" userId="2e1667b5-636b-4c95-a3b3-a8a0dc9f68da" providerId="ADAL" clId="{4219D885-C3A3-B246-9809-061715B5E4E6}" dt="2023-12-05T20:51:51.591" v="18244" actId="2696"/>
        <pc:sldMkLst>
          <pc:docMk/>
          <pc:sldMk cId="3209031949" sldId="269"/>
        </pc:sldMkLst>
      </pc:sldChg>
      <pc:sldChg chg="modSp add del mod ord">
        <pc:chgData name="Binita Gupta (binitag)" userId="2e1667b5-636b-4c95-a3b3-a8a0dc9f68da" providerId="ADAL" clId="{4219D885-C3A3-B246-9809-061715B5E4E6}" dt="2023-12-05T21:00:16.822" v="18413" actId="2696"/>
        <pc:sldMkLst>
          <pc:docMk/>
          <pc:sldMk cId="3994466911" sldId="270"/>
        </pc:sldMkLst>
      </pc:sldChg>
      <pc:sldChg chg="add del">
        <pc:chgData name="Binita Gupta (binitag)" userId="2e1667b5-636b-4c95-a3b3-a8a0dc9f68da" providerId="ADAL" clId="{4219D885-C3A3-B246-9809-061715B5E4E6}" dt="2023-12-05T03:39:04.839" v="10610" actId="2696"/>
        <pc:sldMkLst>
          <pc:docMk/>
          <pc:sldMk cId="3450397730" sldId="271"/>
        </pc:sldMkLst>
      </pc:sldChg>
      <pc:sldChg chg="addSp delSp modSp add mod ord modNotesTx">
        <pc:chgData name="Binita Gupta (binitag)" userId="2e1667b5-636b-4c95-a3b3-a8a0dc9f68da" providerId="ADAL" clId="{4219D885-C3A3-B246-9809-061715B5E4E6}" dt="2023-12-13T22:34:14.796" v="21917" actId="1076"/>
        <pc:sldMkLst>
          <pc:docMk/>
          <pc:sldMk cId="1549314016" sldId="272"/>
        </pc:sldMkLst>
      </pc:sldChg>
      <pc:sldChg chg="new del">
        <pc:chgData name="Binita Gupta (binitag)" userId="2e1667b5-636b-4c95-a3b3-a8a0dc9f68da" providerId="ADAL" clId="{4219D885-C3A3-B246-9809-061715B5E4E6}" dt="2023-12-04T21:37:21.523" v="6900" actId="2696"/>
        <pc:sldMkLst>
          <pc:docMk/>
          <pc:sldMk cId="570613351" sldId="273"/>
        </pc:sldMkLst>
      </pc:sldChg>
      <pc:sldChg chg="addSp delSp modSp new mod ord">
        <pc:chgData name="Binita Gupta (binitag)" userId="2e1667b5-636b-4c95-a3b3-a8a0dc9f68da" providerId="ADAL" clId="{4219D885-C3A3-B246-9809-061715B5E4E6}" dt="2023-12-13T22:32:07.779" v="21904" actId="14100"/>
        <pc:sldMkLst>
          <pc:docMk/>
          <pc:sldMk cId="2553696688" sldId="274"/>
        </pc:sldMkLst>
      </pc:sldChg>
      <pc:sldChg chg="add del">
        <pc:chgData name="Binita Gupta (binitag)" userId="2e1667b5-636b-4c95-a3b3-a8a0dc9f68da" providerId="ADAL" clId="{4219D885-C3A3-B246-9809-061715B5E4E6}" dt="2023-12-05T20:51:43.849" v="18242" actId="2696"/>
        <pc:sldMkLst>
          <pc:docMk/>
          <pc:sldMk cId="2248299831" sldId="275"/>
        </pc:sldMkLst>
      </pc:sldChg>
      <pc:sldChg chg="addSp delSp modSp add mod modClrScheme chgLayout">
        <pc:chgData name="Binita Gupta (binitag)" userId="2e1667b5-636b-4c95-a3b3-a8a0dc9f68da" providerId="ADAL" clId="{4219D885-C3A3-B246-9809-061715B5E4E6}" dt="2023-12-06T04:19:07.030" v="19912" actId="14100"/>
        <pc:sldMkLst>
          <pc:docMk/>
          <pc:sldMk cId="1075417426" sldId="276"/>
        </pc:sldMkLst>
      </pc:sldChg>
      <pc:sldChg chg="addSp delSp modSp new mod ord">
        <pc:chgData name="Binita Gupta (binitag)" userId="2e1667b5-636b-4c95-a3b3-a8a0dc9f68da" providerId="ADAL" clId="{4219D885-C3A3-B246-9809-061715B5E4E6}" dt="2023-12-05T21:00:51.603" v="18457" actId="20577"/>
        <pc:sldMkLst>
          <pc:docMk/>
          <pc:sldMk cId="3711776676" sldId="277"/>
        </pc:sldMkLst>
      </pc:sldChg>
      <pc:sldChg chg="modSp add mod modNotesTx">
        <pc:chgData name="Binita Gupta (binitag)" userId="2e1667b5-636b-4c95-a3b3-a8a0dc9f68da" providerId="ADAL" clId="{4219D885-C3A3-B246-9809-061715B5E4E6}" dt="2023-12-13T21:59:38.048" v="21508" actId="20577"/>
        <pc:sldMkLst>
          <pc:docMk/>
          <pc:sldMk cId="1022481865" sldId="278"/>
        </pc:sldMkLst>
      </pc:sldChg>
      <pc:sldChg chg="addSp delSp modSp add mod ord">
        <pc:chgData name="Binita Gupta (binitag)" userId="2e1667b5-636b-4c95-a3b3-a8a0dc9f68da" providerId="ADAL" clId="{4219D885-C3A3-B246-9809-061715B5E4E6}" dt="2023-12-05T20:53:37.613" v="18279" actId="20578"/>
        <pc:sldMkLst>
          <pc:docMk/>
          <pc:sldMk cId="162017798" sldId="279"/>
        </pc:sldMkLst>
      </pc:sldChg>
      <pc:sldChg chg="add del">
        <pc:chgData name="Binita Gupta (binitag)" userId="2e1667b5-636b-4c95-a3b3-a8a0dc9f68da" providerId="ADAL" clId="{4219D885-C3A3-B246-9809-061715B5E4E6}" dt="2023-12-04T23:33:05.396" v="9358" actId="2696"/>
        <pc:sldMkLst>
          <pc:docMk/>
          <pc:sldMk cId="521560215" sldId="279"/>
        </pc:sldMkLst>
      </pc:sldChg>
      <pc:sldChg chg="addSp delSp modSp add mod modNotesTx">
        <pc:chgData name="Binita Gupta (binitag)" userId="2e1667b5-636b-4c95-a3b3-a8a0dc9f68da" providerId="ADAL" clId="{4219D885-C3A3-B246-9809-061715B5E4E6}" dt="2023-12-13T22:38:09.049" v="22060" actId="1076"/>
        <pc:sldMkLst>
          <pc:docMk/>
          <pc:sldMk cId="280654529" sldId="280"/>
        </pc:sldMkLst>
      </pc:sldChg>
      <pc:sldChg chg="add del">
        <pc:chgData name="Binita Gupta (binitag)" userId="2e1667b5-636b-4c95-a3b3-a8a0dc9f68da" providerId="ADAL" clId="{4219D885-C3A3-B246-9809-061715B5E4E6}" dt="2023-12-05T20:51:39.691" v="18241" actId="2696"/>
        <pc:sldMkLst>
          <pc:docMk/>
          <pc:sldMk cId="436142950" sldId="281"/>
        </pc:sldMkLst>
      </pc:sldChg>
      <pc:sldChg chg="modSp add mod ord">
        <pc:chgData name="Binita Gupta (binitag)" userId="2e1667b5-636b-4c95-a3b3-a8a0dc9f68da" providerId="ADAL" clId="{4219D885-C3A3-B246-9809-061715B5E4E6}" dt="2023-12-13T22:39:11.812" v="22102" actId="20577"/>
        <pc:sldMkLst>
          <pc:docMk/>
          <pc:sldMk cId="1899805933" sldId="282"/>
        </pc:sldMkLst>
      </pc:sldChg>
      <pc:sldChg chg="modSp add mod">
        <pc:chgData name="Binita Gupta (binitag)" userId="2e1667b5-636b-4c95-a3b3-a8a0dc9f68da" providerId="ADAL" clId="{4219D885-C3A3-B246-9809-061715B5E4E6}" dt="2023-12-15T06:48:47.555" v="23495" actId="20577"/>
        <pc:sldMkLst>
          <pc:docMk/>
          <pc:sldMk cId="1300546902" sldId="283"/>
        </pc:sldMkLst>
      </pc:sldChg>
      <pc:sldChg chg="addSp delSp modSp new mod modClrScheme chgLayout">
        <pc:chgData name="Binita Gupta (binitag)" userId="2e1667b5-636b-4c95-a3b3-a8a0dc9f68da" providerId="ADAL" clId="{4219D885-C3A3-B246-9809-061715B5E4E6}" dt="2023-12-14T08:45:34.161" v="23472" actId="14100"/>
        <pc:sldMkLst>
          <pc:docMk/>
          <pc:sldMk cId="2526981430" sldId="284"/>
        </pc:sldMkLst>
      </pc:sldChg>
      <pc:sldChg chg="new del">
        <pc:chgData name="Binita Gupta (binitag)" userId="2e1667b5-636b-4c95-a3b3-a8a0dc9f68da" providerId="ADAL" clId="{4219D885-C3A3-B246-9809-061715B5E4E6}" dt="2023-12-05T20:52:47.966" v="18267" actId="2696"/>
        <pc:sldMkLst>
          <pc:docMk/>
          <pc:sldMk cId="4190915500" sldId="285"/>
        </pc:sldMkLst>
      </pc:sldChg>
      <pc:sldChg chg="modSp new mod ord">
        <pc:chgData name="Binita Gupta (binitag)" userId="2e1667b5-636b-4c95-a3b3-a8a0dc9f68da" providerId="ADAL" clId="{4219D885-C3A3-B246-9809-061715B5E4E6}" dt="2023-12-05T20:53:05.808" v="18271" actId="20578"/>
        <pc:sldMkLst>
          <pc:docMk/>
          <pc:sldMk cId="2864949768" sldId="286"/>
        </pc:sldMkLst>
      </pc:sldChg>
      <pc:sldChg chg="modSp add mod">
        <pc:chgData name="Binita Gupta (binitag)" userId="2e1667b5-636b-4c95-a3b3-a8a0dc9f68da" providerId="ADAL" clId="{4219D885-C3A3-B246-9809-061715B5E4E6}" dt="2023-12-13T20:20:33.880" v="20948" actId="20577"/>
        <pc:sldMkLst>
          <pc:docMk/>
          <pc:sldMk cId="3160937320" sldId="287"/>
        </pc:sldMkLst>
      </pc:sldChg>
      <pc:sldChg chg="addSp delSp modSp add mod modClrScheme chgLayout">
        <pc:chgData name="Binita Gupta (binitag)" userId="2e1667b5-636b-4c95-a3b3-a8a0dc9f68da" providerId="ADAL" clId="{4219D885-C3A3-B246-9809-061715B5E4E6}" dt="2023-12-16T16:19:05.886" v="23506" actId="1076"/>
        <pc:sldMkLst>
          <pc:docMk/>
          <pc:sldMk cId="1975120734" sldId="288"/>
        </pc:sldMkLst>
      </pc:sldChg>
      <pc:sldMasterChg chg="modSp mod modSldLayout">
        <pc:chgData name="Binita Gupta (binitag)" userId="2e1667b5-636b-4c95-a3b3-a8a0dc9f68da" providerId="ADAL" clId="{4219D885-C3A3-B246-9809-061715B5E4E6}" dt="2023-12-06T07:07:00.002" v="20872" actId="20577"/>
        <pc:sldMasterMkLst>
          <pc:docMk/>
          <pc:sldMasterMk cId="0" sldId="2147483648"/>
        </pc:sldMasterMkLst>
        <pc:sldLayoutChg chg="addSp delSp modSp mod">
          <pc:chgData name="Binita Gupta (binitag)" userId="2e1667b5-636b-4c95-a3b3-a8a0dc9f68da" providerId="ADAL" clId="{4219D885-C3A3-B246-9809-061715B5E4E6}" dt="2023-12-06T07:06:45.343" v="20860"/>
          <pc:sldLayoutMkLst>
            <pc:docMk/>
            <pc:sldMasterMk cId="0" sldId="2147483648"/>
            <pc:sldLayoutMk cId="0" sldId="2147483649"/>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C76C9928-EF80-0136-54AB-DF81F4DD1E4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94AAE9E-A786-D3F5-00C6-ED4D0D2CB6DE}"/>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8EDCC5C5-D4BE-CB9F-0CCD-AB199E018799}"/>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197D0A71-B645-E5A8-4B3B-4EAAF261D350}"/>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5E5A9E31-0339-8A04-99FD-A11A48F066F7}"/>
              </a:ext>
            </a:extLst>
          </p:cNvPr>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a:extLst>
              <a:ext uri="{FF2B5EF4-FFF2-40B4-BE49-F238E27FC236}">
                <a16:creationId xmlns:a16="http://schemas.microsoft.com/office/drawing/2014/main" id="{C0AD5E07-11EA-F7A7-3920-3ED044831B31}"/>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298C7DF5-F2DA-7A57-1462-F9D13E53EE60}"/>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468212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ADC62DE3-810F-45A3-B1BD-F6BC8B1E8A6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344BD745-7865-15DC-7597-91F34C11E2A5}"/>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1CAA4848-9577-2CD8-DACD-124D20BEA6BB}"/>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1FB77A33-E2AE-D94B-1879-0777C6E223A8}"/>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BC28AD81-D852-CEAB-106B-F9416B211BF7}"/>
              </a:ext>
            </a:extLst>
          </p:cNvPr>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a:extLst>
              <a:ext uri="{FF2B5EF4-FFF2-40B4-BE49-F238E27FC236}">
                <a16:creationId xmlns:a16="http://schemas.microsoft.com/office/drawing/2014/main" id="{C6FC5717-F83B-DEF9-6867-ADDA5EEF06CE}"/>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4D24DC6A-6E38-3608-3499-7CACEB8B6B3B}"/>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8382571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AE46062B-706E-6FBB-DC1A-EAD1DE3464DD}"/>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2463199-3BF7-A754-1DB6-0243342C978D}"/>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194484A4-273C-FA84-675F-866D67888CB1}"/>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C6363148-3258-D156-782B-A480413873CE}"/>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BB822B08-4009-71D9-FC4B-7A87D164BEE7}"/>
              </a:ext>
            </a:extLst>
          </p:cNvPr>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a:extLst>
              <a:ext uri="{FF2B5EF4-FFF2-40B4-BE49-F238E27FC236}">
                <a16:creationId xmlns:a16="http://schemas.microsoft.com/office/drawing/2014/main" id="{6C5FBCFC-B4B3-F745-51F9-E53140D5AB47}"/>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6C1D4193-50E6-896D-B459-842681660320}"/>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605963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5F9FB9CB-FC22-2CDB-0974-8C64C749D36F}"/>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CB643997-EAAC-51E8-240C-8EFE1EB044C0}"/>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E8F8E9E3-1A44-17B2-9B61-50FAA857B658}"/>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93CFEE43-46D6-04BB-0A03-2068BF107FF5}"/>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33EB579E-B96D-7EB3-643A-6D2972E45BE6}"/>
              </a:ext>
            </a:extLst>
          </p:cNvPr>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a:extLst>
              <a:ext uri="{FF2B5EF4-FFF2-40B4-BE49-F238E27FC236}">
                <a16:creationId xmlns:a16="http://schemas.microsoft.com/office/drawing/2014/main" id="{D9FB0455-2B3A-2393-4560-BEEED8F41545}"/>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03922DF9-A5EC-A7F4-43FA-EA454FA949BC}"/>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25796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B0C1838C-4276-C06C-5D0E-AB70759A014D}"/>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75BF3986-5B70-00EF-07EE-9821A7D96E6A}"/>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6BF0CAFB-DC14-8828-712D-BB213E043ABE}"/>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5FFBB648-5A77-2D93-6494-BB2355E036D2}"/>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C0CD1DC5-0123-915C-0186-88FF830E53E1}"/>
              </a:ext>
            </a:extLst>
          </p:cNvPr>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a:extLst>
              <a:ext uri="{FF2B5EF4-FFF2-40B4-BE49-F238E27FC236}">
                <a16:creationId xmlns:a16="http://schemas.microsoft.com/office/drawing/2014/main" id="{D518246C-3B8D-E31F-2BB6-B29A28AA2FA4}"/>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9C96FC4E-AE46-5F10-6A93-A9BA447D4F03}"/>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2303669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21996975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dirty="0"/>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2024</a:t>
            </a:r>
            <a:endParaRPr lang="en-GB"/>
          </a:p>
        </p:txBody>
      </p:sp>
      <p:sp>
        <p:nvSpPr>
          <p:cNvPr id="6" name="Footer Placeholder 5"/>
          <p:cNvSpPr>
            <a:spLocks noGrp="1"/>
          </p:cNvSpPr>
          <p:nvPr>
            <p:ph type="ftr" idx="11"/>
          </p:nvPr>
        </p:nvSpPr>
        <p:spPr/>
        <p:txBody>
          <a:bodyPr/>
          <a:lstStyle>
            <a:lvl1pPr>
              <a:defRPr/>
            </a:lvl1pPr>
          </a:lstStyle>
          <a:p>
            <a:r>
              <a:rPr lang="en-GB"/>
              <a:t>Binita Gupta et al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Binita Gupta et al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2024</a:t>
            </a:r>
            <a:endParaRPr lang="en-GB"/>
          </a:p>
        </p:txBody>
      </p:sp>
      <p:sp>
        <p:nvSpPr>
          <p:cNvPr id="4" name="Footer Placeholder 3"/>
          <p:cNvSpPr>
            <a:spLocks noGrp="1"/>
          </p:cNvSpPr>
          <p:nvPr>
            <p:ph type="ftr" idx="11"/>
          </p:nvPr>
        </p:nvSpPr>
        <p:spPr/>
        <p:txBody>
          <a:bodyPr/>
          <a:lstStyle>
            <a:lvl1pPr>
              <a:defRPr/>
            </a:lvl1pPr>
          </a:lstStyle>
          <a:p>
            <a:r>
              <a:rPr lang="en-GB"/>
              <a:t>Binita Gupta et al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2024</a:t>
            </a:r>
            <a:endParaRPr lang="en-GB"/>
          </a:p>
        </p:txBody>
      </p:sp>
      <p:sp>
        <p:nvSpPr>
          <p:cNvPr id="3" name="Footer Placeholder 2"/>
          <p:cNvSpPr>
            <a:spLocks noGrp="1"/>
          </p:cNvSpPr>
          <p:nvPr>
            <p:ph type="ftr" idx="11"/>
          </p:nvPr>
        </p:nvSpPr>
        <p:spPr/>
        <p:txBody>
          <a:bodyPr/>
          <a:lstStyle>
            <a:lvl1pPr>
              <a:defRPr/>
            </a:lvl1pPr>
          </a:lstStyle>
          <a:p>
            <a:r>
              <a:rPr lang="en-GB"/>
              <a:t>Binita Gupta et al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802.11-24/0658r2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4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Optimizing Roaming Scan </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2024-11-06</a:t>
            </a:r>
          </a:p>
        </p:txBody>
      </p:sp>
      <p:sp>
        <p:nvSpPr>
          <p:cNvPr id="6" name="Date Placeholder 3"/>
          <p:cNvSpPr>
            <a:spLocks noGrp="1"/>
          </p:cNvSpPr>
          <p:nvPr>
            <p:ph type="dt" idx="10"/>
          </p:nvPr>
        </p:nvSpPr>
        <p:spPr/>
        <p:txBody>
          <a:bodyPr/>
          <a:lstStyle/>
          <a:p>
            <a:r>
              <a:rPr lang="en-US"/>
              <a:t>November 2024</a:t>
            </a:r>
            <a:endParaRPr lang="en-GB" dirty="0"/>
          </a:p>
        </p:txBody>
      </p:sp>
      <p:sp>
        <p:nvSpPr>
          <p:cNvPr id="7" name="Footer Placeholder 4"/>
          <p:cNvSpPr>
            <a:spLocks noGrp="1"/>
          </p:cNvSpPr>
          <p:nvPr>
            <p:ph type="ftr" idx="11"/>
          </p:nvPr>
        </p:nvSpPr>
        <p:spPr/>
        <p:txBody>
          <a:bodyPr/>
          <a:lstStyle/>
          <a:p>
            <a:r>
              <a:rPr lang="en-GB"/>
              <a:t>Binita Gupta et al (Cisco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870953180"/>
              </p:ext>
            </p:extLst>
          </p:nvPr>
        </p:nvGraphicFramePr>
        <p:xfrm>
          <a:off x="1117600" y="2689225"/>
          <a:ext cx="10272713" cy="3252788"/>
        </p:xfrm>
        <a:graphic>
          <a:graphicData uri="http://schemas.openxmlformats.org/presentationml/2006/ole">
            <mc:AlternateContent xmlns:mc="http://schemas.openxmlformats.org/markup-compatibility/2006">
              <mc:Choice xmlns:v="urn:schemas-microsoft-com:vml" Requires="v">
                <p:oleObj name="Document" r:id="rId3" imgW="10439400" imgH="3327400" progId="Word.Document.8">
                  <p:embed/>
                </p:oleObj>
              </mc:Choice>
              <mc:Fallback>
                <p:oleObj name="Document" r:id="rId3" imgW="10439400" imgH="3327400" progId="Word.Document.8">
                  <p:embed/>
                  <p:pic>
                    <p:nvPicPr>
                      <p:cNvPr id="3075" name="Object 3"/>
                      <p:cNvPicPr>
                        <a:picLocks noChangeAspect="1" noChangeArrowheads="1"/>
                      </p:cNvPicPr>
                      <p:nvPr/>
                    </p:nvPicPr>
                    <p:blipFill>
                      <a:blip r:embed="rId4"/>
                      <a:srcRect/>
                      <a:stretch>
                        <a:fillRect/>
                      </a:stretch>
                    </p:blipFill>
                    <p:spPr bwMode="auto">
                      <a:xfrm>
                        <a:off x="1117600" y="2689225"/>
                        <a:ext cx="10272713" cy="3252788"/>
                      </a:xfrm>
                      <a:prstGeom prst="rect">
                        <a:avLst/>
                      </a:prstGeom>
                      <a:noFill/>
                    </p:spPr>
                  </p:pic>
                </p:oleObj>
              </mc:Fallback>
            </mc:AlternateContent>
          </a:graphicData>
        </a:graphic>
      </p:graphicFrame>
      <p:sp>
        <p:nvSpPr>
          <p:cNvPr id="2" name="Rectangle 4">
            <a:extLst>
              <a:ext uri="{FF2B5EF4-FFF2-40B4-BE49-F238E27FC236}">
                <a16:creationId xmlns:a16="http://schemas.microsoft.com/office/drawing/2014/main" id="{F516EF11-E59F-4B47-98FD-2C7F1D976989}"/>
              </a:ext>
            </a:extLst>
          </p:cNvPr>
          <p:cNvSpPr>
            <a:spLocks noChangeArrowheads="1"/>
          </p:cNvSpPr>
          <p:nvPr/>
        </p:nvSpPr>
        <p:spPr bwMode="auto">
          <a:xfrm>
            <a:off x="1143790" y="221074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8606BF-449F-DA9E-D18F-A293BBD19444}"/>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499BBDB8-D91C-BA4B-5DB9-DAE9F1A79A50}"/>
              </a:ext>
            </a:extLst>
          </p:cNvPr>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neighbor (ML) Probe Request</a:t>
            </a:r>
          </a:p>
        </p:txBody>
      </p:sp>
      <p:sp>
        <p:nvSpPr>
          <p:cNvPr id="4098" name="Rectangle 2">
            <a:extLst>
              <a:ext uri="{FF2B5EF4-FFF2-40B4-BE49-F238E27FC236}">
                <a16:creationId xmlns:a16="http://schemas.microsoft.com/office/drawing/2014/main" id="{02051EC5-5635-419E-AD4B-C1C99669636F}"/>
              </a:ext>
            </a:extLst>
          </p:cNvPr>
          <p:cNvSpPr>
            <a:spLocks noGrp="1" noChangeArrowheads="1"/>
          </p:cNvSpPr>
          <p:nvPr>
            <p:ph idx="1"/>
          </p:nvPr>
        </p:nvSpPr>
        <p:spPr>
          <a:xfrm>
            <a:off x="457200" y="1455430"/>
            <a:ext cx="5562600" cy="4571999"/>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neighbor Probe Request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A Probe Request frame that includes one or more neighbor Probe Request ML elements(s)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Address 1 and Address 3  are set to BSSID of an affiliated AP of the serving AP MLD</a:t>
            </a:r>
            <a:r>
              <a:rPr lang="en-GB" sz="1400" b="0" dirty="0"/>
              <a: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Indicate in Presence Bitmap a </a:t>
            </a:r>
            <a:r>
              <a:rPr lang="en-GB" sz="1600" b="0" dirty="0">
                <a:solidFill>
                  <a:schemeClr val="tx1"/>
                </a:solidFill>
              </a:rPr>
              <a:t>‘</a:t>
            </a:r>
            <a:r>
              <a:rPr lang="en-US" sz="1600" b="0" dirty="0">
                <a:solidFill>
                  <a:schemeClr val="tx1"/>
                </a:solidFill>
                <a:latin typeface="Times New Roman" pitchFamily="16" charset="0"/>
                <a:ea typeface="MS Gothic" charset="-128"/>
              </a:rPr>
              <a:t>Neighbor AP Probe Indication’</a:t>
            </a:r>
            <a:r>
              <a:rPr lang="en-US" sz="1600" b="0" dirty="0">
                <a:solidFill>
                  <a:srgbClr val="C00000"/>
                </a:solidFill>
                <a:latin typeface="Times New Roman" pitchFamily="16" charset="0"/>
                <a:ea typeface="MS Gothic" charset="-128"/>
              </a:rPr>
              <a:t> </a:t>
            </a:r>
            <a:r>
              <a:rPr lang="en-US" sz="1600" b="0" dirty="0">
                <a:solidFill>
                  <a:schemeClr val="tx1"/>
                </a:solidFill>
                <a:latin typeface="Times New Roman" pitchFamily="16" charset="0"/>
                <a:ea typeface="MS Gothic" charset="-128"/>
              </a:rPr>
              <a:t>to signal probing for neighbor AP MLD. AP MLD ID indicates identifier for the neighbor AP MLD.</a:t>
            </a:r>
            <a:endParaRPr lang="en-US" sz="1600" dirty="0">
              <a:solidFill>
                <a:schemeClr val="tx1"/>
              </a:solidFill>
              <a:latin typeface="Times New Roman" pitchFamily="16" charset="0"/>
              <a:ea typeface="MS Gothic" charset="-128"/>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Apply inheritance within and across different </a:t>
            </a:r>
            <a:r>
              <a:rPr lang="en-GB" sz="1600" dirty="0"/>
              <a:t>neighbor Probe Request ML elements as well.</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If same Request element and Extended Request element values are applicable for all Neighboring APs, then include these only once (expending the rules from 11be ML probe)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marR="0" lvl="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a:extLst>
              <a:ext uri="{FF2B5EF4-FFF2-40B4-BE49-F238E27FC236}">
                <a16:creationId xmlns:a16="http://schemas.microsoft.com/office/drawing/2014/main" id="{2F7A1270-4E57-A245-98B2-6208CA552010}"/>
              </a:ext>
            </a:extLst>
          </p:cNvPr>
          <p:cNvSpPr>
            <a:spLocks noGrp="1"/>
          </p:cNvSpPr>
          <p:nvPr>
            <p:ph type="sldNum" idx="12"/>
          </p:nvPr>
        </p:nvSpPr>
        <p:spPr/>
        <p:txBody>
          <a:bodyPr/>
          <a:lstStyle/>
          <a:p>
            <a:r>
              <a:rPr lang="en-GB"/>
              <a:t>Slide </a:t>
            </a:r>
            <a:fld id="{351F4386-A5E2-41A1-B4D0-BE653C929E06}" type="slidenum">
              <a:rPr lang="en-GB" smtClean="0"/>
              <a:pPr/>
              <a:t>10</a:t>
            </a:fld>
            <a:endParaRPr lang="en-GB"/>
          </a:p>
        </p:txBody>
      </p:sp>
      <p:sp>
        <p:nvSpPr>
          <p:cNvPr id="5" name="Footer Placeholder 4">
            <a:extLst>
              <a:ext uri="{FF2B5EF4-FFF2-40B4-BE49-F238E27FC236}">
                <a16:creationId xmlns:a16="http://schemas.microsoft.com/office/drawing/2014/main" id="{CF3A6521-0729-3E44-3671-1A451915198A}"/>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E3A8131A-D85D-2C02-5120-F91CE40C7315}"/>
              </a:ext>
            </a:extLst>
          </p:cNvPr>
          <p:cNvSpPr>
            <a:spLocks noGrp="1"/>
          </p:cNvSpPr>
          <p:nvPr>
            <p:ph type="dt" idx="15"/>
          </p:nvPr>
        </p:nvSpPr>
        <p:spPr/>
        <p:txBody>
          <a:bodyPr/>
          <a:lstStyle/>
          <a:p>
            <a:r>
              <a:rPr lang="en-US"/>
              <a:t>November 2024</a:t>
            </a:r>
            <a:endParaRPr lang="en-GB" dirty="0"/>
          </a:p>
        </p:txBody>
      </p:sp>
      <p:pic>
        <p:nvPicPr>
          <p:cNvPr id="2" name="Picture 1">
            <a:extLst>
              <a:ext uri="{FF2B5EF4-FFF2-40B4-BE49-F238E27FC236}">
                <a16:creationId xmlns:a16="http://schemas.microsoft.com/office/drawing/2014/main" id="{D75A042A-0464-AF05-14FD-236A1D84BFD9}"/>
              </a:ext>
            </a:extLst>
          </p:cNvPr>
          <p:cNvPicPr>
            <a:picLocks noChangeAspect="1"/>
          </p:cNvPicPr>
          <p:nvPr/>
        </p:nvPicPr>
        <p:blipFill>
          <a:blip r:embed="rId3"/>
          <a:stretch>
            <a:fillRect/>
          </a:stretch>
        </p:blipFill>
        <p:spPr>
          <a:xfrm>
            <a:off x="6248400" y="1600200"/>
            <a:ext cx="5742517" cy="2911276"/>
          </a:xfrm>
          <a:prstGeom prst="rect">
            <a:avLst/>
          </a:prstGeom>
        </p:spPr>
      </p:pic>
    </p:spTree>
    <p:extLst>
      <p:ext uri="{BB962C8B-B14F-4D97-AF65-F5344CB8AC3E}">
        <p14:creationId xmlns:p14="http://schemas.microsoft.com/office/powerpoint/2010/main" val="25851980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0DB9EA-2235-8DEB-778A-DED36661BCED}"/>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1C8A80A0-FE91-7F81-AC72-881FE1057773}"/>
              </a:ext>
            </a:extLst>
          </p:cNvPr>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neighbor (ML) Probe Response</a:t>
            </a:r>
          </a:p>
        </p:txBody>
      </p:sp>
      <p:sp>
        <p:nvSpPr>
          <p:cNvPr id="4098" name="Rectangle 2">
            <a:extLst>
              <a:ext uri="{FF2B5EF4-FFF2-40B4-BE49-F238E27FC236}">
                <a16:creationId xmlns:a16="http://schemas.microsoft.com/office/drawing/2014/main" id="{F6B3813C-8421-C89E-6116-EF9E4A4A3BE8}"/>
              </a:ext>
            </a:extLst>
          </p:cNvPr>
          <p:cNvSpPr>
            <a:spLocks noGrp="1" noChangeArrowheads="1"/>
          </p:cNvSpPr>
          <p:nvPr>
            <p:ph idx="1"/>
          </p:nvPr>
        </p:nvSpPr>
        <p:spPr>
          <a:xfrm>
            <a:off x="457181" y="1600200"/>
            <a:ext cx="5943600" cy="4571999"/>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neighbor Probe Response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 Probe Response frame that Includes one or more Basic ML element for neighbor AP MLDs.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If separate probe response is sent for each requested neighbor AP, then only one Basic ML element is included</a:t>
            </a:r>
            <a:endParaRPr lang="en-GB" sz="12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MLD MAC Address is set to the neighbor AP MLD MAC Address. Per-STA Profiles provides affiliated APs information of neighbor AP MLD.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Apply inheritance across STA Profiles within and across different Basic ML elements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Elements included in the first Per-STA Profile of first Basic ML element can also apply to other Per-STA Profiles in the same and other Basic ML elements included in response frame.</a:t>
            </a:r>
            <a:endParaRPr lang="en-GB" sz="16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200" dirty="0"/>
          </a:p>
          <a:p>
            <a:pPr marR="0" lvl="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a:extLst>
              <a:ext uri="{FF2B5EF4-FFF2-40B4-BE49-F238E27FC236}">
                <a16:creationId xmlns:a16="http://schemas.microsoft.com/office/drawing/2014/main" id="{DA322CB8-5564-CD6E-1562-18A7EC1CFFEB}"/>
              </a:ext>
            </a:extLst>
          </p:cNvPr>
          <p:cNvSpPr>
            <a:spLocks noGrp="1"/>
          </p:cNvSpPr>
          <p:nvPr>
            <p:ph type="sldNum" idx="12"/>
          </p:nvPr>
        </p:nvSpPr>
        <p:spPr/>
        <p:txBody>
          <a:bodyPr/>
          <a:lstStyle/>
          <a:p>
            <a:r>
              <a:rPr lang="en-GB"/>
              <a:t>Slide </a:t>
            </a:r>
            <a:fld id="{351F4386-A5E2-41A1-B4D0-BE653C929E06}" type="slidenum">
              <a:rPr lang="en-GB" smtClean="0"/>
              <a:pPr/>
              <a:t>11</a:t>
            </a:fld>
            <a:endParaRPr lang="en-GB"/>
          </a:p>
        </p:txBody>
      </p:sp>
      <p:sp>
        <p:nvSpPr>
          <p:cNvPr id="5" name="Footer Placeholder 4">
            <a:extLst>
              <a:ext uri="{FF2B5EF4-FFF2-40B4-BE49-F238E27FC236}">
                <a16:creationId xmlns:a16="http://schemas.microsoft.com/office/drawing/2014/main" id="{5302652E-8EB4-562D-E23F-9861A7E1EEF7}"/>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3A73D38E-CBE1-1EFF-044B-3AAA5F9D048B}"/>
              </a:ext>
            </a:extLst>
          </p:cNvPr>
          <p:cNvSpPr>
            <a:spLocks noGrp="1"/>
          </p:cNvSpPr>
          <p:nvPr>
            <p:ph type="dt" idx="15"/>
          </p:nvPr>
        </p:nvSpPr>
        <p:spPr/>
        <p:txBody>
          <a:bodyPr/>
          <a:lstStyle/>
          <a:p>
            <a:r>
              <a:rPr lang="en-US"/>
              <a:t>November 2024</a:t>
            </a:r>
            <a:endParaRPr lang="en-GB" dirty="0"/>
          </a:p>
        </p:txBody>
      </p:sp>
      <p:pic>
        <p:nvPicPr>
          <p:cNvPr id="3" name="Picture 2">
            <a:extLst>
              <a:ext uri="{FF2B5EF4-FFF2-40B4-BE49-F238E27FC236}">
                <a16:creationId xmlns:a16="http://schemas.microsoft.com/office/drawing/2014/main" id="{5EC01F4B-B64C-B4A4-8054-75916CEE5B60}"/>
              </a:ext>
            </a:extLst>
          </p:cNvPr>
          <p:cNvPicPr>
            <a:picLocks noChangeAspect="1"/>
          </p:cNvPicPr>
          <p:nvPr/>
        </p:nvPicPr>
        <p:blipFill>
          <a:blip r:embed="rId3"/>
          <a:stretch>
            <a:fillRect/>
          </a:stretch>
        </p:blipFill>
        <p:spPr>
          <a:xfrm>
            <a:off x="6697278" y="1981200"/>
            <a:ext cx="4797973" cy="2514600"/>
          </a:xfrm>
          <a:prstGeom prst="rect">
            <a:avLst/>
          </a:prstGeom>
        </p:spPr>
      </p:pic>
    </p:spTree>
    <p:extLst>
      <p:ext uri="{BB962C8B-B14F-4D97-AF65-F5344CB8AC3E}">
        <p14:creationId xmlns:p14="http://schemas.microsoft.com/office/powerpoint/2010/main" val="416299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AEC151-F4E5-8DEC-A724-056A7D971E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1470A2-350C-4717-9024-293F08B605E1}"/>
              </a:ext>
            </a:extLst>
          </p:cNvPr>
          <p:cNvSpPr>
            <a:spLocks noGrp="1"/>
          </p:cNvSpPr>
          <p:nvPr>
            <p:ph type="title"/>
          </p:nvPr>
        </p:nvSpPr>
        <p:spPr>
          <a:xfrm>
            <a:off x="914401" y="685801"/>
            <a:ext cx="10361084" cy="609599"/>
          </a:xfrm>
        </p:spPr>
        <p:txBody>
          <a:bodyPr/>
          <a:lstStyle/>
          <a:p>
            <a:r>
              <a:rPr lang="en-US" dirty="0"/>
              <a:t>Conclusion</a:t>
            </a:r>
          </a:p>
        </p:txBody>
      </p:sp>
      <p:sp>
        <p:nvSpPr>
          <p:cNvPr id="3" name="Content Placeholder 2">
            <a:extLst>
              <a:ext uri="{FF2B5EF4-FFF2-40B4-BE49-F238E27FC236}">
                <a16:creationId xmlns:a16="http://schemas.microsoft.com/office/drawing/2014/main" id="{6CDA2A1D-C8EF-FB64-FEE5-BB993395FB11}"/>
              </a:ext>
            </a:extLst>
          </p:cNvPr>
          <p:cNvSpPr>
            <a:spLocks noGrp="1"/>
          </p:cNvSpPr>
          <p:nvPr>
            <p:ph idx="1"/>
          </p:nvPr>
        </p:nvSpPr>
        <p:spPr>
          <a:xfrm>
            <a:off x="695302" y="1600200"/>
            <a:ext cx="10694482" cy="4419600"/>
          </a:xfrm>
        </p:spPr>
        <p:txBody>
          <a:bodyPr/>
          <a:lstStyle/>
          <a:p>
            <a:pPr>
              <a:buFont typeface="Arial" panose="020B0604020202020204" pitchFamily="34" charset="0"/>
              <a:buChar char="•"/>
            </a:pPr>
            <a:r>
              <a:rPr lang="en-US" sz="1800" b="0" dirty="0"/>
              <a:t>Roaming off-channel scan is expensive in time and power, causes disruption and adds delay to roaming. </a:t>
            </a:r>
          </a:p>
          <a:p>
            <a:pPr>
              <a:buFont typeface="Arial" panose="020B0604020202020204" pitchFamily="34" charset="0"/>
              <a:buChar char="•"/>
            </a:pPr>
            <a:r>
              <a:rPr lang="en-US" sz="1800" b="0" dirty="0"/>
              <a:t>For seamless roaming it is desired to </a:t>
            </a:r>
            <a:r>
              <a:rPr lang="en-GB" sz="1800" b="0" dirty="0"/>
              <a:t>discover information about neighboring AP MLDs through serving AP MLD to minimize off-channel scan and discovery overhead </a:t>
            </a:r>
            <a:endParaRPr lang="en-US" sz="1800" b="0" dirty="0"/>
          </a:p>
          <a:p>
            <a:pPr>
              <a:buFont typeface="Arial" panose="020B0604020202020204" pitchFamily="34" charset="0"/>
              <a:buChar char="•"/>
            </a:pPr>
            <a:r>
              <a:rPr lang="en-US" sz="1800" b="0" dirty="0"/>
              <a:t>We propose following enhancements to optimize roaming scan through serving AP MLD:</a:t>
            </a:r>
          </a:p>
          <a:p>
            <a:pPr lvl="1">
              <a:buFont typeface="Arial" panose="020B0604020202020204" pitchFamily="34" charset="0"/>
              <a:buChar char="•"/>
            </a:pPr>
            <a:r>
              <a:rPr lang="en-US" sz="1600" dirty="0"/>
              <a:t>Extend NR and RNR with SMD info (see details in 24/656). Client can continue to use Neighbor Report Req/Resp to request info for neighbor APs in NR elements including SMD info.</a:t>
            </a:r>
          </a:p>
          <a:p>
            <a:pPr lvl="1">
              <a:buFont typeface="Arial" panose="020B0604020202020204" pitchFamily="34" charset="0"/>
              <a:buChar char="•"/>
            </a:pPr>
            <a:r>
              <a:rPr lang="en-US" sz="1600" dirty="0"/>
              <a:t>Extend BTM Query to </a:t>
            </a:r>
            <a:r>
              <a:rPr lang="en-US" sz="1600" b="0" dirty="0"/>
              <a:t>query for neighbor discovery info for SR and </a:t>
            </a:r>
            <a:r>
              <a:rPr lang="en-US" sz="1600" dirty="0"/>
              <a:t>request for RNR and/or selected elements (e.g. SMDE, BSS Load, RSNE </a:t>
            </a:r>
            <a:r>
              <a:rPr lang="en-US" sz="1600" dirty="0" err="1"/>
              <a:t>etc</a:t>
            </a:r>
            <a:r>
              <a:rPr lang="en-US" sz="1600" dirty="0"/>
              <a:t>) in NR elements in the BTM Request </a:t>
            </a:r>
          </a:p>
          <a:p>
            <a:pPr lvl="1">
              <a:buFont typeface="Arial" panose="020B0604020202020204" pitchFamily="34" charset="0"/>
              <a:buChar char="•"/>
            </a:pPr>
            <a:r>
              <a:rPr lang="en-US" sz="1600" dirty="0"/>
              <a:t>Serving AP MLD can provide unsolicited neighbor info/recommendation for SR in BTM Request  </a:t>
            </a:r>
          </a:p>
          <a:p>
            <a:pPr lvl="1">
              <a:buFont typeface="Arial" panose="020B0604020202020204" pitchFamily="34" charset="0"/>
              <a:buChar char="•"/>
            </a:pPr>
            <a:r>
              <a:rPr lang="en-US" sz="1600" dirty="0"/>
              <a:t>Extend BTM Request with a Reason code (e.g. by repurposing </a:t>
            </a:r>
            <a:r>
              <a:rPr lang="en-US" sz="1600" dirty="0">
                <a:solidFill>
                  <a:srgbClr val="212121"/>
                </a:solidFill>
              </a:rPr>
              <a:t>Disassociation Timer) to</a:t>
            </a:r>
            <a:r>
              <a:rPr lang="en-US" sz="1600" dirty="0"/>
              <a:t> indicate reason for unsolicited BTM Request (e.g. Neighbor Discovery Info, Neighbor Recommendation for SR, BSS Transition for SR etc.)</a:t>
            </a:r>
          </a:p>
          <a:p>
            <a:pPr lvl="1">
              <a:buFont typeface="Arial" panose="020B0604020202020204" pitchFamily="34" charset="0"/>
              <a:buChar char="•"/>
            </a:pPr>
            <a:r>
              <a:rPr lang="en-US" sz="1600" b="0" dirty="0"/>
              <a:t>Define neighbor Probe Request/Response as </a:t>
            </a:r>
            <a:r>
              <a:rPr lang="en-US" sz="1600" dirty="0"/>
              <a:t>extension of 11be ML probe, </a:t>
            </a:r>
            <a:r>
              <a:rPr lang="en-US" sz="1600" b="0" dirty="0"/>
              <a:t>to enable </a:t>
            </a:r>
            <a:r>
              <a:rPr lang="en-US" sz="1600" dirty="0"/>
              <a:t>a non-AP MLD to </a:t>
            </a:r>
            <a:r>
              <a:rPr lang="en-US" sz="1600" b="0" dirty="0"/>
              <a:t>fetch probe response content for neighbor AP MLDs through the serving AP MLD, using protected (ML) probe req/resp frames</a:t>
            </a:r>
          </a:p>
          <a:p>
            <a:pPr>
              <a:buFont typeface="Arial" panose="020B0604020202020204" pitchFamily="34" charset="0"/>
              <a:buChar char="•"/>
            </a:pPr>
            <a:r>
              <a:rPr lang="en-US" sz="1800" b="0" dirty="0"/>
              <a:t>These enhancements aim to reuse/extend existing mechanisms for optimizing roaming scan for SR</a:t>
            </a:r>
          </a:p>
          <a:p>
            <a:pPr marL="0" indent="0"/>
            <a:endParaRPr lang="en-US" sz="2000" b="0" dirty="0"/>
          </a:p>
        </p:txBody>
      </p:sp>
      <p:sp>
        <p:nvSpPr>
          <p:cNvPr id="4" name="Slide Number Placeholder 3">
            <a:extLst>
              <a:ext uri="{FF2B5EF4-FFF2-40B4-BE49-F238E27FC236}">
                <a16:creationId xmlns:a16="http://schemas.microsoft.com/office/drawing/2014/main" id="{A09A346B-F649-7C6C-A13F-2FDB1CE3F49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D7FB4A36-B96D-74D0-F650-734B9AF7147F}"/>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E0C54BE5-F435-FC6F-14E2-1F72860B7E74}"/>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4729901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0F80F-5486-0EB0-9773-A01A96C33F1D}"/>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DA1FEE17-AB67-5F52-3419-A40A57A7EF02}"/>
              </a:ext>
            </a:extLst>
          </p:cNvPr>
          <p:cNvSpPr>
            <a:spLocks noGrp="1"/>
          </p:cNvSpPr>
          <p:nvPr>
            <p:ph idx="1"/>
          </p:nvPr>
        </p:nvSpPr>
        <p:spPr/>
        <p:txBody>
          <a:bodyPr/>
          <a:lstStyle/>
          <a:p>
            <a:pPr marL="0" indent="0"/>
            <a:r>
              <a:rPr lang="en-US" sz="2000" b="0" i="0" u="none" strike="noStrike" dirty="0">
                <a:solidFill>
                  <a:srgbClr val="212121"/>
                </a:solidFill>
                <a:effectLst/>
              </a:rPr>
              <a:t>Do you agree that </a:t>
            </a:r>
            <a:r>
              <a:rPr lang="en-US" sz="2000" b="0" dirty="0">
                <a:solidFill>
                  <a:srgbClr val="212121"/>
                </a:solidFill>
              </a:rPr>
              <a:t>a non-AP MLD may use </a:t>
            </a:r>
            <a:r>
              <a:rPr lang="en-US" sz="2000" b="0" i="0" u="none" strike="noStrike" dirty="0">
                <a:solidFill>
                  <a:srgbClr val="212121"/>
                </a:solidFill>
                <a:effectLst/>
              </a:rPr>
              <a:t>the BTM Query and BTM Request to query and discover necessary information about the neighboring AP MLDs </a:t>
            </a:r>
            <a:r>
              <a:rPr lang="en-US" sz="2000" b="0" dirty="0">
                <a:solidFill>
                  <a:srgbClr val="212121"/>
                </a:solidFill>
              </a:rPr>
              <a:t>of </a:t>
            </a:r>
            <a:r>
              <a:rPr lang="en-US" sz="2000" b="0" i="0" u="none" strike="noStrike" dirty="0">
                <a:solidFill>
                  <a:srgbClr val="212121"/>
                </a:solidFill>
                <a:effectLst/>
              </a:rPr>
              <a:t>the serving AP MLD?</a:t>
            </a:r>
            <a:endParaRPr lang="en-US" sz="1800" b="0" dirty="0">
              <a:solidFill>
                <a:srgbClr val="212121"/>
              </a:solidFill>
            </a:endParaRPr>
          </a:p>
          <a:p>
            <a:pPr>
              <a:buFont typeface="Arial" panose="020B0604020202020204" pitchFamily="34" charset="0"/>
              <a:buChar char="•"/>
            </a:pPr>
            <a:r>
              <a:rPr lang="en-US" sz="1800" b="0" dirty="0">
                <a:solidFill>
                  <a:srgbClr val="212121"/>
                </a:solidFill>
              </a:rPr>
              <a:t>Neighboring AP MLDs may belong to the same SMD (as the serving AP MLD) or may belong to a different SMD in the same ESS</a:t>
            </a:r>
          </a:p>
          <a:p>
            <a:pPr>
              <a:buFont typeface="Arial" panose="020B0604020202020204" pitchFamily="34" charset="0"/>
              <a:buChar char="•"/>
            </a:pPr>
            <a:r>
              <a:rPr lang="en-US" sz="1800" b="0" dirty="0">
                <a:solidFill>
                  <a:srgbClr val="212121"/>
                </a:solidFill>
              </a:rPr>
              <a:t>Serving AP MLD can send unsolicited BTM Request to provide </a:t>
            </a:r>
            <a:r>
              <a:rPr lang="en-US" sz="1800" b="0" i="0" u="none" strike="noStrike" dirty="0">
                <a:solidFill>
                  <a:srgbClr val="212121"/>
                </a:solidFill>
                <a:effectLst/>
              </a:rPr>
              <a:t>information about the neighboring AP MLDs </a:t>
            </a:r>
            <a:r>
              <a:rPr lang="en-US" sz="1800" b="0" dirty="0">
                <a:solidFill>
                  <a:srgbClr val="212121"/>
                </a:solidFill>
              </a:rPr>
              <a:t>of the current AP MLD</a:t>
            </a:r>
            <a:endParaRPr lang="en-US" sz="1800" b="0" i="0" u="none" strike="noStrike" dirty="0">
              <a:solidFill>
                <a:srgbClr val="212121"/>
              </a:solidFill>
              <a:effectLst/>
            </a:endParaRPr>
          </a:p>
          <a:p>
            <a:pPr>
              <a:buFont typeface="Arial" panose="020B0604020202020204" pitchFamily="34" charset="0"/>
              <a:buChar char="•"/>
            </a:pPr>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dirty="0">
              <a:solidFill>
                <a:srgbClr val="212121"/>
              </a:solidFill>
            </a:endParaRPr>
          </a:p>
          <a:p>
            <a:pPr marL="457200" lvl="1" indent="0"/>
            <a:endParaRPr lang="en-GB" sz="2000" b="0" dirty="0"/>
          </a:p>
          <a:p>
            <a:endParaRPr lang="en-US" dirty="0"/>
          </a:p>
        </p:txBody>
      </p:sp>
      <p:sp>
        <p:nvSpPr>
          <p:cNvPr id="4" name="Slide Number Placeholder 3">
            <a:extLst>
              <a:ext uri="{FF2B5EF4-FFF2-40B4-BE49-F238E27FC236}">
                <a16:creationId xmlns:a16="http://schemas.microsoft.com/office/drawing/2014/main" id="{85D163FA-632F-4B12-D5E8-7371C9C1985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4EA79CB-2E2E-FF42-8FFF-028D6F8722B0}"/>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CD430805-96E0-D694-7A9E-21B2AC1E85B9}"/>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0971172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4596BB-E390-29D8-B2BC-37E24871DB9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CEE9496-D8B9-EE77-276C-62626F2DCE94}"/>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BF9941F2-9D5E-9AF4-5451-6FFD3CB0E405}"/>
              </a:ext>
            </a:extLst>
          </p:cNvPr>
          <p:cNvSpPr>
            <a:spLocks noGrp="1"/>
          </p:cNvSpPr>
          <p:nvPr>
            <p:ph idx="1"/>
          </p:nvPr>
        </p:nvSpPr>
        <p:spPr/>
        <p:txBody>
          <a:bodyPr/>
          <a:lstStyle/>
          <a:p>
            <a:pPr marL="0" indent="0"/>
            <a:r>
              <a:rPr lang="en-US" sz="2000" b="0" i="0" u="none" strike="noStrike" dirty="0">
                <a:solidFill>
                  <a:srgbClr val="212121"/>
                </a:solidFill>
                <a:effectLst/>
              </a:rPr>
              <a:t>Do you agree that 11bn defines a mechanism for a non-AP MLD to use PMF protected (ML) probe request/response exchange to discover probe response content for neighboring AP MLDs of the serving AP MLD, through the serving AP MLD? </a:t>
            </a:r>
          </a:p>
          <a:p>
            <a:pPr>
              <a:buFont typeface="Arial" panose="020B0604020202020204" pitchFamily="34" charset="0"/>
              <a:buChar char="•"/>
            </a:pPr>
            <a:r>
              <a:rPr lang="en-US" sz="1800" b="0" dirty="0">
                <a:solidFill>
                  <a:srgbClr val="212121"/>
                </a:solidFill>
              </a:rPr>
              <a:t>Neighboring AP MLD may belong to the same SMD (as the serving AP MLD) or may belong to a different SMD within the same ESS as the serving AP MLD</a:t>
            </a:r>
          </a:p>
          <a:p>
            <a:pPr>
              <a:buFont typeface="Arial" panose="020B0604020202020204" pitchFamily="34" charset="0"/>
              <a:buChar char="•"/>
            </a:pPr>
            <a:r>
              <a:rPr lang="en-US" sz="1800" b="0" dirty="0">
                <a:solidFill>
                  <a:srgbClr val="212121"/>
                </a:solidFill>
              </a:rPr>
              <a:t>TBD extension to (ML) probe request/response for probing neighbor AP MLDs</a:t>
            </a:r>
          </a:p>
          <a:p>
            <a:pPr marL="0" indent="0"/>
            <a:endParaRPr lang="en-US" sz="2000" b="0" i="0" u="none" strike="noStrike" dirty="0">
              <a:solidFill>
                <a:srgbClr val="212121"/>
              </a:solidFill>
              <a:effectLst/>
            </a:endParaRPr>
          </a:p>
          <a:p>
            <a:pPr lvl="1">
              <a:buFont typeface="Arial" panose="020B0604020202020204" pitchFamily="34" charset="0"/>
              <a:buChar char="•"/>
            </a:pPr>
            <a:endParaRPr lang="en-US" sz="1800" b="0" i="0" u="none" strike="noStrike" dirty="0">
              <a:solidFill>
                <a:srgbClr val="212121"/>
              </a:solidFill>
              <a:effectLst/>
            </a:endParaRPr>
          </a:p>
          <a:p>
            <a:pPr marL="0" indent="0"/>
            <a:endParaRPr lang="en-US" b="0" dirty="0">
              <a:solidFill>
                <a:srgbClr val="212121"/>
              </a:solidFill>
            </a:endParaRPr>
          </a:p>
          <a:p>
            <a:pPr marL="457200" lvl="1" indent="0"/>
            <a:endParaRPr lang="en-GB" sz="2000" b="0" dirty="0"/>
          </a:p>
          <a:p>
            <a:endParaRPr lang="en-US" dirty="0"/>
          </a:p>
        </p:txBody>
      </p:sp>
      <p:sp>
        <p:nvSpPr>
          <p:cNvPr id="4" name="Slide Number Placeholder 3">
            <a:extLst>
              <a:ext uri="{FF2B5EF4-FFF2-40B4-BE49-F238E27FC236}">
                <a16:creationId xmlns:a16="http://schemas.microsoft.com/office/drawing/2014/main" id="{D49F728F-02D7-AFE7-3A30-62815CE4D0D8}"/>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56AA599-CBF9-BA2F-629E-5D4453AE3850}"/>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22C9F026-813B-3DC7-57FA-C24A2473330B}"/>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3353439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370595-0346-B4C7-6007-930B58FA2E0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540AA7-2311-D160-544B-F1EC73252D8B}"/>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FCE4162B-7A62-C340-80AF-19C8FBF271B0}"/>
              </a:ext>
            </a:extLst>
          </p:cNvPr>
          <p:cNvSpPr>
            <a:spLocks noGrp="1"/>
          </p:cNvSpPr>
          <p:nvPr>
            <p:ph idx="1"/>
          </p:nvPr>
        </p:nvSpPr>
        <p:spPr>
          <a:xfrm>
            <a:off x="914400" y="1981201"/>
            <a:ext cx="10475383" cy="4113213"/>
          </a:xfrm>
        </p:spPr>
        <p:txBody>
          <a:bodyPr/>
          <a:lstStyle/>
          <a:p>
            <a:pPr marL="0" marR="0" indent="0"/>
            <a:r>
              <a:rPr lang="en-US" sz="2000" b="0" dirty="0">
                <a:solidFill>
                  <a:srgbClr val="212121"/>
                </a:solidFill>
              </a:rPr>
              <a:t>Do you agree to add a Reason Code to the BTM Request to convey the reason for unsolicited BTM Request frame from the current AP MLD (e.g. Neighbor Discovery Information push, Neighbor Recommendation for SR, BSS Transition for SR, </a:t>
            </a:r>
            <a:r>
              <a:rPr lang="en-US" sz="2000" b="0" dirty="0" err="1">
                <a:solidFill>
                  <a:srgbClr val="212121"/>
                </a:solidFill>
              </a:rPr>
              <a:t>Preroaming</a:t>
            </a:r>
            <a:r>
              <a:rPr lang="en-US" sz="2000" b="0" dirty="0">
                <a:solidFill>
                  <a:srgbClr val="212121"/>
                </a:solidFill>
              </a:rPr>
              <a:t> preparation completed for SR etc.)?</a:t>
            </a:r>
          </a:p>
          <a:p>
            <a:pPr marR="0" lvl="0">
              <a:buFont typeface="Arial" panose="020B0604020202020204" pitchFamily="34" charset="0"/>
              <a:buChar char="•"/>
            </a:pPr>
            <a:r>
              <a:rPr lang="en-US" sz="2000" b="0" dirty="0">
                <a:solidFill>
                  <a:srgbClr val="212121"/>
                </a:solidFill>
              </a:rPr>
              <a:t>The Reason Code is added by repurposing an existing field (e.g. Disassociation Timer)</a:t>
            </a:r>
          </a:p>
          <a:p>
            <a:pPr marL="0" indent="0"/>
            <a:endParaRPr lang="en-GB" sz="2000" b="0" dirty="0">
              <a:solidFill>
                <a:srgbClr val="212121"/>
              </a:solidFill>
            </a:endParaRPr>
          </a:p>
          <a:p>
            <a:endParaRPr lang="en-US" dirty="0"/>
          </a:p>
        </p:txBody>
      </p:sp>
      <p:sp>
        <p:nvSpPr>
          <p:cNvPr id="4" name="Slide Number Placeholder 3">
            <a:extLst>
              <a:ext uri="{FF2B5EF4-FFF2-40B4-BE49-F238E27FC236}">
                <a16:creationId xmlns:a16="http://schemas.microsoft.com/office/drawing/2014/main" id="{F54B0D79-E3B9-4D91-4586-9F0CA159A8C6}"/>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B8327BAC-B6C1-24C3-F104-6AD2C4B14829}"/>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ACECB17E-A6C6-CDFB-3B84-7BDB4FBE658D}"/>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899499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 </a:t>
            </a:r>
          </a:p>
        </p:txBody>
      </p:sp>
      <p:sp>
        <p:nvSpPr>
          <p:cNvPr id="4098" name="Rectangle 2"/>
          <p:cNvSpPr>
            <a:spLocks noGrp="1" noChangeArrowheads="1"/>
          </p:cNvSpPr>
          <p:nvPr>
            <p:ph idx="1"/>
          </p:nvPr>
        </p:nvSpPr>
        <p:spPr>
          <a:xfrm>
            <a:off x="914401" y="1600200"/>
            <a:ext cx="10667999" cy="4724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Before seamless roaming (SR) procedure is initiated, the non-AP MLD needs to discover neighboring AP MLDs for roaming candidate selection.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client </a:t>
            </a:r>
            <a:r>
              <a:rPr lang="en-GB" dirty="0" err="1"/>
              <a:t>behavior</a:t>
            </a:r>
            <a:r>
              <a:rPr lang="en-GB" dirty="0"/>
              <a:t> of performing off-channel roaming scan to discover candidate neighboring APs for roaming target selection is very disruptive to </a:t>
            </a:r>
            <a:r>
              <a:rPr lang="en-GB" sz="2000" dirty="0"/>
              <a:t>ongoing transmissions and to  QoS flows</a:t>
            </a:r>
            <a:r>
              <a:rPr lang="en-GB" dirty="0"/>
              <a:t>, and needs improvement</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this presentation, we define enhancements to optimize overall roaming scan and discovery procedure for discovering neighboring AP MLDs for seamless roaming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We need ways to discover information about neighboring AP MLDs through serving AP MLD to minimize off-channel scan and discovery overhead</a:t>
            </a:r>
            <a:endParaRPr lang="en-GB"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40D1FF-13AF-7AD7-E600-39E027141D86}"/>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9086BB24-C67A-308B-8E6A-EC73C68093F0}"/>
              </a:ext>
            </a:extLst>
          </p:cNvPr>
          <p:cNvSpPr>
            <a:spLocks noGrp="1" noChangeArrowheads="1"/>
          </p:cNvSpPr>
          <p:nvPr>
            <p:ph type="title"/>
          </p:nvPr>
        </p:nvSpPr>
        <p:spPr>
          <a:xfrm>
            <a:off x="914401" y="685801"/>
            <a:ext cx="10361084" cy="7888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SMD Association and Seamless Roaming Flow</a:t>
            </a:r>
          </a:p>
        </p:txBody>
      </p:sp>
      <p:sp>
        <p:nvSpPr>
          <p:cNvPr id="4098" name="Rectangle 2">
            <a:extLst>
              <a:ext uri="{FF2B5EF4-FFF2-40B4-BE49-F238E27FC236}">
                <a16:creationId xmlns:a16="http://schemas.microsoft.com/office/drawing/2014/main" id="{67A2A14F-8459-1242-71ED-FBE489E30699}"/>
              </a:ext>
            </a:extLst>
          </p:cNvPr>
          <p:cNvSpPr>
            <a:spLocks noGrp="1" noChangeArrowheads="1"/>
          </p:cNvSpPr>
          <p:nvPr>
            <p:ph idx="1"/>
          </p:nvPr>
        </p:nvSpPr>
        <p:spPr>
          <a:xfrm>
            <a:off x="607830" y="1627059"/>
            <a:ext cx="5642301" cy="454514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Before SMD association, non-AP MLD does baseline scan to discover AP MLDs. Then performs </a:t>
            </a:r>
            <a:r>
              <a:rPr lang="en-GB" sz="1800" b="0" dirty="0" err="1"/>
              <a:t>auth+assoc</a:t>
            </a:r>
            <a:r>
              <a:rPr lang="en-GB" sz="1800" b="0" dirty="0"/>
              <a:t> procedure with the SMD through an AP MLD.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Post SMD </a:t>
            </a:r>
            <a:r>
              <a:rPr lang="en-GB" sz="1800" b="0" dirty="0" err="1"/>
              <a:t>assoc</a:t>
            </a:r>
            <a:r>
              <a:rPr lang="en-GB" sz="1800" b="0" dirty="0"/>
              <a:t>, a non-AP MLD needs to discover one or more neighboring AP MLDs and then select candidate target AP MLD(s) for seamless roaming.</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Neighbor discovery + candidate selection can involve:</a:t>
            </a:r>
          </a:p>
          <a:p>
            <a:pPr marL="800100" lvl="1" indent="-3429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Client </a:t>
            </a:r>
            <a:r>
              <a:rPr lang="en-GB" sz="1600" b="0" dirty="0"/>
              <a:t>initiated neighbor discovery and then down </a:t>
            </a:r>
            <a:r>
              <a:rPr lang="en-GB" sz="1600" dirty="0"/>
              <a:t>selecting candidate target AP MLD(s) for SR</a:t>
            </a:r>
          </a:p>
          <a:p>
            <a:pPr marL="800100" lvl="1" indent="-3429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Serving AP MLD can provide recommendation for specific SR candidates.</a:t>
            </a:r>
          </a:p>
          <a:p>
            <a:pPr marL="800100" lvl="1" indent="-3429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Non-AP MLD may fetch probe response content of neighbor AP MLD(s) through serving AP, for candidate selection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Then roaming prep and roaming exec are performed </a:t>
            </a:r>
          </a:p>
        </p:txBody>
      </p:sp>
      <p:sp>
        <p:nvSpPr>
          <p:cNvPr id="6" name="Slide Number Placeholder 5">
            <a:extLst>
              <a:ext uri="{FF2B5EF4-FFF2-40B4-BE49-F238E27FC236}">
                <a16:creationId xmlns:a16="http://schemas.microsoft.com/office/drawing/2014/main" id="{14D7E591-D296-F305-4FEF-C6B97E48A3C3}"/>
              </a:ext>
            </a:extLst>
          </p:cNvPr>
          <p:cNvSpPr>
            <a:spLocks noGrp="1"/>
          </p:cNvSpPr>
          <p:nvPr>
            <p:ph type="sldNum" idx="12"/>
          </p:nvPr>
        </p:nvSpPr>
        <p:spPr/>
        <p:txBody>
          <a:bodyPr/>
          <a:lstStyle/>
          <a:p>
            <a:r>
              <a:rPr lang="en-GB"/>
              <a:t>Slide </a:t>
            </a:r>
            <a:fld id="{351F4386-A5E2-41A1-B4D0-BE653C929E06}" type="slidenum">
              <a:rPr lang="en-GB" smtClean="0"/>
              <a:pPr/>
              <a:t>3</a:t>
            </a:fld>
            <a:endParaRPr lang="en-GB"/>
          </a:p>
        </p:txBody>
      </p:sp>
      <p:sp>
        <p:nvSpPr>
          <p:cNvPr id="5" name="Footer Placeholder 4">
            <a:extLst>
              <a:ext uri="{FF2B5EF4-FFF2-40B4-BE49-F238E27FC236}">
                <a16:creationId xmlns:a16="http://schemas.microsoft.com/office/drawing/2014/main" id="{2861B356-2181-A95D-088E-1807423C219D}"/>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2D9614C7-3F54-9C0C-8C32-17705F3750C0}"/>
              </a:ext>
            </a:extLst>
          </p:cNvPr>
          <p:cNvSpPr>
            <a:spLocks noGrp="1"/>
          </p:cNvSpPr>
          <p:nvPr>
            <p:ph type="dt" idx="15"/>
          </p:nvPr>
        </p:nvSpPr>
        <p:spPr/>
        <p:txBody>
          <a:bodyPr/>
          <a:lstStyle/>
          <a:p>
            <a:r>
              <a:rPr lang="en-US"/>
              <a:t>November 2024</a:t>
            </a:r>
            <a:endParaRPr lang="en-GB" dirty="0"/>
          </a:p>
        </p:txBody>
      </p:sp>
      <p:pic>
        <p:nvPicPr>
          <p:cNvPr id="3" name="Picture 2">
            <a:extLst>
              <a:ext uri="{FF2B5EF4-FFF2-40B4-BE49-F238E27FC236}">
                <a16:creationId xmlns:a16="http://schemas.microsoft.com/office/drawing/2014/main" id="{F3716801-F90D-6428-4D7A-C3223CFD5BB7}"/>
              </a:ext>
            </a:extLst>
          </p:cNvPr>
          <p:cNvPicPr>
            <a:picLocks noChangeAspect="1"/>
          </p:cNvPicPr>
          <p:nvPr/>
        </p:nvPicPr>
        <p:blipFill>
          <a:blip r:embed="rId3"/>
          <a:stretch>
            <a:fillRect/>
          </a:stretch>
        </p:blipFill>
        <p:spPr>
          <a:xfrm>
            <a:off x="6445619" y="1627059"/>
            <a:ext cx="5642301" cy="4175303"/>
          </a:xfrm>
          <a:prstGeom prst="rect">
            <a:avLst/>
          </a:prstGeom>
        </p:spPr>
      </p:pic>
    </p:spTree>
    <p:extLst>
      <p:ext uri="{BB962C8B-B14F-4D97-AF65-F5344CB8AC3E}">
        <p14:creationId xmlns:p14="http://schemas.microsoft.com/office/powerpoint/2010/main" val="3697238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A85820-CA19-5D6B-C8A8-A45BB62F02E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CF8115A-E0B5-417D-0CFD-D7117E0878D0}"/>
              </a:ext>
            </a:extLst>
          </p:cNvPr>
          <p:cNvSpPr>
            <a:spLocks noGrp="1"/>
          </p:cNvSpPr>
          <p:nvPr>
            <p:ph type="title"/>
          </p:nvPr>
        </p:nvSpPr>
        <p:spPr>
          <a:xfrm>
            <a:off x="914401" y="685801"/>
            <a:ext cx="10361084" cy="763585"/>
          </a:xfrm>
        </p:spPr>
        <p:txBody>
          <a:bodyPr/>
          <a:lstStyle/>
          <a:p>
            <a:r>
              <a:rPr lang="en-US" dirty="0"/>
              <a:t>Neighbor Discovery &amp; Candidate Selection for SR</a:t>
            </a:r>
          </a:p>
        </p:txBody>
      </p:sp>
      <p:sp>
        <p:nvSpPr>
          <p:cNvPr id="3" name="Content Placeholder 2">
            <a:extLst>
              <a:ext uri="{FF2B5EF4-FFF2-40B4-BE49-F238E27FC236}">
                <a16:creationId xmlns:a16="http://schemas.microsoft.com/office/drawing/2014/main" id="{D0F9B95B-EE91-643C-DF1D-0997857615BB}"/>
              </a:ext>
            </a:extLst>
          </p:cNvPr>
          <p:cNvSpPr>
            <a:spLocks noGrp="1"/>
          </p:cNvSpPr>
          <p:nvPr>
            <p:ph idx="1"/>
          </p:nvPr>
        </p:nvSpPr>
        <p:spPr>
          <a:xfrm>
            <a:off x="929217" y="1371600"/>
            <a:ext cx="10475383" cy="5103814"/>
          </a:xfrm>
        </p:spPr>
        <p:txBody>
          <a:bodyPr/>
          <a:lstStyle/>
          <a:p>
            <a:pPr>
              <a:buFont typeface="Arial" panose="020B0604020202020204" pitchFamily="34" charset="0"/>
              <a:buChar char="•"/>
            </a:pPr>
            <a:r>
              <a:rPr lang="en-US" sz="1800" b="0" dirty="0"/>
              <a:t>Neighbor discovery + candidate selection for SR through serving AP can include:</a:t>
            </a:r>
          </a:p>
          <a:p>
            <a:pPr marL="914400" lvl="1" indent="-457200">
              <a:buFont typeface="+mj-lt"/>
              <a:buAutoNum type="arabicPeriod"/>
            </a:pPr>
            <a:r>
              <a:rPr lang="en-US" sz="1600" dirty="0"/>
              <a:t>Client discovering basic information for neighboring AP MLDs</a:t>
            </a:r>
          </a:p>
          <a:p>
            <a:pPr marL="914400" lvl="1" indent="-457200">
              <a:buFont typeface="+mj-lt"/>
              <a:buAutoNum type="arabicPeriod"/>
            </a:pPr>
            <a:r>
              <a:rPr lang="en-US" sz="1600" dirty="0"/>
              <a:t>Client then down selects to one or few neighboring AP MLDs as SR candidate and can discover detailed probe response content for those neighboring AP MLDs (if needed)</a:t>
            </a:r>
          </a:p>
          <a:p>
            <a:pPr>
              <a:buFont typeface="Arial" panose="020B0604020202020204" pitchFamily="34" charset="0"/>
              <a:buChar char="•"/>
            </a:pPr>
            <a:r>
              <a:rPr lang="en-US" sz="1800" b="0" dirty="0"/>
              <a:t>Both RNR and NR elements can provide basic set of information for neighboring APs</a:t>
            </a:r>
          </a:p>
          <a:p>
            <a:pPr lvl="1">
              <a:buFont typeface="Arial" panose="020B0604020202020204" pitchFamily="34" charset="0"/>
              <a:buChar char="•"/>
            </a:pPr>
            <a:r>
              <a:rPr lang="en-US" sz="1600" dirty="0"/>
              <a:t>RNR can provide info for</a:t>
            </a:r>
            <a:r>
              <a:rPr lang="en-US" sz="1600" b="0" dirty="0"/>
              <a:t> collocated &amp; non-collocated APs</a:t>
            </a:r>
            <a:r>
              <a:rPr lang="en-US" sz="1600" dirty="0"/>
              <a:t> (e.g. in Probe Resp, but not in beacon due to bloating)</a:t>
            </a:r>
          </a:p>
          <a:p>
            <a:pPr lvl="1">
              <a:buFont typeface="Arial" panose="020B0604020202020204" pitchFamily="34" charset="0"/>
              <a:buChar char="•"/>
            </a:pPr>
            <a:r>
              <a:rPr lang="en-US" sz="1600" dirty="0"/>
              <a:t>NR elements can provide basic info for neighbor APs &amp; SMD (e.g. in BTM Request, in Neighbor Report Response)</a:t>
            </a:r>
          </a:p>
          <a:p>
            <a:pPr lvl="1">
              <a:buFont typeface="Arial" panose="020B0604020202020204" pitchFamily="34" charset="0"/>
              <a:buChar char="•"/>
            </a:pPr>
            <a:r>
              <a:rPr lang="en-US" sz="1600" dirty="0"/>
              <a:t>See 24/656 for RNR and NR enhancements for SMD </a:t>
            </a:r>
          </a:p>
          <a:p>
            <a:pPr>
              <a:buFont typeface="Arial" panose="020B0604020202020204" pitchFamily="34" charset="0"/>
              <a:buChar char="•"/>
            </a:pPr>
            <a:r>
              <a:rPr lang="en-US" sz="1800" b="0" dirty="0"/>
              <a:t>Step 1 can be accomplished by:</a:t>
            </a:r>
          </a:p>
          <a:p>
            <a:pPr lvl="1">
              <a:buFont typeface="Arial" panose="020B0604020202020204" pitchFamily="34" charset="0"/>
              <a:buChar char="•"/>
            </a:pPr>
            <a:r>
              <a:rPr lang="en-US" sz="1600" dirty="0"/>
              <a:t>Extending BTM Query to specifically request for neighbor discovery info in BTM Request (can be provided in NR elements and/or RNR) + unsolicited push of neighbor info/recommendation in BTM Request.</a:t>
            </a:r>
          </a:p>
          <a:p>
            <a:pPr lvl="1">
              <a:buFont typeface="Arial" panose="020B0604020202020204" pitchFamily="34" charset="0"/>
              <a:buChar char="•"/>
            </a:pPr>
            <a:r>
              <a:rPr lang="en-US" sz="1600" dirty="0"/>
              <a:t>Client using Neighbor Report Req/Resp to fetch info for neighbor APs including SMD info in NR element</a:t>
            </a:r>
          </a:p>
          <a:p>
            <a:pPr>
              <a:buFont typeface="Arial" panose="020B0604020202020204" pitchFamily="34" charset="0"/>
              <a:buChar char="•"/>
            </a:pPr>
            <a:r>
              <a:rPr lang="en-US" sz="1800" b="0" dirty="0"/>
              <a:t>Step 2 can be accomplished by:</a:t>
            </a:r>
          </a:p>
          <a:p>
            <a:pPr lvl="1">
              <a:buFont typeface="Arial" panose="020B0604020202020204" pitchFamily="34" charset="0"/>
              <a:buChar char="•"/>
            </a:pPr>
            <a:r>
              <a:rPr lang="en-US" sz="1600" dirty="0"/>
              <a:t>Client performing neighbor Probe Request/Response to retrieve detailed probe response content for selected neighboring AP MLDs, through the current AP MLD</a:t>
            </a:r>
          </a:p>
          <a:p>
            <a:pPr>
              <a:buFont typeface="Arial" panose="020B0604020202020204" pitchFamily="34" charset="0"/>
              <a:buChar char="•"/>
            </a:pPr>
            <a:r>
              <a:rPr lang="en-US" sz="1800" b="0" dirty="0"/>
              <a:t>Client implementations may choose to perform step 1 or step 2 or both for neighbor discovery for SR</a:t>
            </a:r>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F02D52DA-8539-0014-ACA3-E7D2A42FF6EB}"/>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F44913B-934C-1591-011F-D67E2075C74E}"/>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CC45DA3D-BEFC-F1E2-8027-DE14420930B3}"/>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140684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EA0D89-7D30-2AC5-98F3-71FB15C3E8D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B6B0AD-1DB5-FAA4-FCAB-DB46AF085FB6}"/>
              </a:ext>
            </a:extLst>
          </p:cNvPr>
          <p:cNvSpPr>
            <a:spLocks noGrp="1"/>
          </p:cNvSpPr>
          <p:nvPr>
            <p:ph type="title"/>
          </p:nvPr>
        </p:nvSpPr>
        <p:spPr>
          <a:xfrm>
            <a:off x="914401" y="685801"/>
            <a:ext cx="10361084" cy="609599"/>
          </a:xfrm>
        </p:spPr>
        <p:txBody>
          <a:bodyPr/>
          <a:lstStyle/>
          <a:p>
            <a:r>
              <a:rPr lang="en-US" dirty="0"/>
              <a:t>Extend BTM Query and BTM Request (1)</a:t>
            </a:r>
          </a:p>
        </p:txBody>
      </p:sp>
      <p:sp>
        <p:nvSpPr>
          <p:cNvPr id="3" name="Content Placeholder 2">
            <a:extLst>
              <a:ext uri="{FF2B5EF4-FFF2-40B4-BE49-F238E27FC236}">
                <a16:creationId xmlns:a16="http://schemas.microsoft.com/office/drawing/2014/main" id="{182E20B3-39C6-7DDD-D7DE-3A5767A08CB2}"/>
              </a:ext>
            </a:extLst>
          </p:cNvPr>
          <p:cNvSpPr>
            <a:spLocks noGrp="1"/>
          </p:cNvSpPr>
          <p:nvPr>
            <p:ph idx="1"/>
          </p:nvPr>
        </p:nvSpPr>
        <p:spPr>
          <a:xfrm>
            <a:off x="323532" y="1522558"/>
            <a:ext cx="6267768" cy="2483787"/>
          </a:xfrm>
        </p:spPr>
        <p:txBody>
          <a:bodyPr/>
          <a:lstStyle/>
          <a:p>
            <a:pPr>
              <a:buFont typeface="Arial" panose="020B0604020202020204" pitchFamily="34" charset="0"/>
              <a:buChar char="•"/>
            </a:pPr>
            <a:r>
              <a:rPr lang="en-US" sz="1800" dirty="0"/>
              <a:t>BTM Query: </a:t>
            </a:r>
            <a:r>
              <a:rPr lang="en-US" sz="1800" b="0" dirty="0"/>
              <a:t>Define new BSS Transition Query Reason values to query for neighbor discovery info</a:t>
            </a:r>
          </a:p>
          <a:p>
            <a:pPr lvl="1">
              <a:buFont typeface="Arial" panose="020B0604020202020204" pitchFamily="34" charset="0"/>
              <a:buChar char="•"/>
            </a:pPr>
            <a:r>
              <a:rPr lang="en-US" sz="1600" b="0" dirty="0"/>
              <a:t>E.g. define values for ‘Neighbor Discovery’ or ‘Neighbor Discovery within SMD’  or ‘Neighbor Recommendation for SR’</a:t>
            </a:r>
            <a:endParaRPr lang="en-US" sz="1600" dirty="0"/>
          </a:p>
          <a:p>
            <a:pPr lvl="1">
              <a:buFont typeface="Arial" panose="020B0604020202020204" pitchFamily="34" charset="0"/>
              <a:buChar char="•"/>
            </a:pPr>
            <a:r>
              <a:rPr lang="en-US" sz="1600" b="0" dirty="0"/>
              <a:t>Add (Extended) Request element, to allow requesting for RNR and other specific elements to be sent in BTM Request. Alternatively, can define rules on what elements must be provided for neighbor discovery for SR. </a:t>
            </a:r>
          </a:p>
          <a:p>
            <a:pPr marL="0" indent="0"/>
            <a:endParaRPr lang="en-US" sz="1600" b="0" dirty="0"/>
          </a:p>
          <a:p>
            <a:pPr marL="457200" lvl="1" indent="0"/>
            <a:endParaRPr lang="en-US" sz="1800" dirty="0"/>
          </a:p>
        </p:txBody>
      </p:sp>
      <p:sp>
        <p:nvSpPr>
          <p:cNvPr id="4" name="Slide Number Placeholder 3">
            <a:extLst>
              <a:ext uri="{FF2B5EF4-FFF2-40B4-BE49-F238E27FC236}">
                <a16:creationId xmlns:a16="http://schemas.microsoft.com/office/drawing/2014/main" id="{8A0C0084-E000-4109-9D7D-E6F54952CF03}"/>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974E9744-C985-A4E1-50BE-005EAC682D7E}"/>
              </a:ext>
            </a:extLst>
          </p:cNvPr>
          <p:cNvSpPr>
            <a:spLocks noGrp="1"/>
          </p:cNvSpPr>
          <p:nvPr>
            <p:ph type="ftr" idx="14"/>
          </p:nvPr>
        </p:nvSpPr>
        <p:spPr>
          <a:xfrm>
            <a:off x="7143757" y="6524625"/>
            <a:ext cx="4246027" cy="180975"/>
          </a:xfrm>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8E03D904-5031-3AEC-F49C-328CFB91AB80}"/>
              </a:ext>
            </a:extLst>
          </p:cNvPr>
          <p:cNvSpPr>
            <a:spLocks noGrp="1"/>
          </p:cNvSpPr>
          <p:nvPr>
            <p:ph type="dt" idx="15"/>
          </p:nvPr>
        </p:nvSpPr>
        <p:spPr/>
        <p:txBody>
          <a:bodyPr/>
          <a:lstStyle/>
          <a:p>
            <a:r>
              <a:rPr lang="en-US"/>
              <a:t>November 2024</a:t>
            </a:r>
            <a:endParaRPr lang="en-GB" dirty="0"/>
          </a:p>
        </p:txBody>
      </p:sp>
      <p:pic>
        <p:nvPicPr>
          <p:cNvPr id="7" name="Picture 6">
            <a:extLst>
              <a:ext uri="{FF2B5EF4-FFF2-40B4-BE49-F238E27FC236}">
                <a16:creationId xmlns:a16="http://schemas.microsoft.com/office/drawing/2014/main" id="{D2DE5BCE-6667-D873-27B4-8D959752D8E0}"/>
              </a:ext>
            </a:extLst>
          </p:cNvPr>
          <p:cNvPicPr>
            <a:picLocks noChangeAspect="1"/>
          </p:cNvPicPr>
          <p:nvPr/>
        </p:nvPicPr>
        <p:blipFill>
          <a:blip r:embed="rId2"/>
          <a:stretch>
            <a:fillRect/>
          </a:stretch>
        </p:blipFill>
        <p:spPr>
          <a:xfrm>
            <a:off x="6740472" y="2020288"/>
            <a:ext cx="5238135" cy="822067"/>
          </a:xfrm>
          <a:prstGeom prst="rect">
            <a:avLst/>
          </a:prstGeom>
        </p:spPr>
      </p:pic>
      <p:pic>
        <p:nvPicPr>
          <p:cNvPr id="9" name="Picture 8">
            <a:extLst>
              <a:ext uri="{FF2B5EF4-FFF2-40B4-BE49-F238E27FC236}">
                <a16:creationId xmlns:a16="http://schemas.microsoft.com/office/drawing/2014/main" id="{6DCAD51D-41D6-7849-34D0-0888F4C28B61}"/>
              </a:ext>
            </a:extLst>
          </p:cNvPr>
          <p:cNvPicPr>
            <a:picLocks noChangeAspect="1"/>
          </p:cNvPicPr>
          <p:nvPr/>
        </p:nvPicPr>
        <p:blipFill>
          <a:blip r:embed="rId3"/>
          <a:stretch>
            <a:fillRect/>
          </a:stretch>
        </p:blipFill>
        <p:spPr>
          <a:xfrm>
            <a:off x="6554932" y="3802596"/>
            <a:ext cx="5423675" cy="1707022"/>
          </a:xfrm>
          <a:prstGeom prst="rect">
            <a:avLst/>
          </a:prstGeom>
        </p:spPr>
      </p:pic>
      <p:sp>
        <p:nvSpPr>
          <p:cNvPr id="8" name="Content Placeholder 2">
            <a:extLst>
              <a:ext uri="{FF2B5EF4-FFF2-40B4-BE49-F238E27FC236}">
                <a16:creationId xmlns:a16="http://schemas.microsoft.com/office/drawing/2014/main" id="{AD6A3BCC-CA44-B7FD-3AB9-7088241A9DC0}"/>
              </a:ext>
            </a:extLst>
          </p:cNvPr>
          <p:cNvSpPr txBox="1">
            <a:spLocks/>
          </p:cNvSpPr>
          <p:nvPr/>
        </p:nvSpPr>
        <p:spPr bwMode="auto">
          <a:xfrm>
            <a:off x="460860" y="3802596"/>
            <a:ext cx="6037307" cy="259820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BTM Request:</a:t>
            </a:r>
            <a:r>
              <a:rPr lang="en-US" sz="1800" b="0" kern="0" dirty="0"/>
              <a:t> Enhance to provide RNR element + other relevant elements (SMDE, RSNE, RSNXE etc.) in Optional </a:t>
            </a:r>
            <a:r>
              <a:rPr lang="en-US" sz="1800" b="0" kern="0" dirty="0" err="1"/>
              <a:t>Subelements</a:t>
            </a:r>
            <a:r>
              <a:rPr lang="en-US" sz="1800" b="0" kern="0" dirty="0"/>
              <a:t> of the NR element</a:t>
            </a:r>
          </a:p>
          <a:p>
            <a:pPr lvl="1">
              <a:buFont typeface="Arial" panose="020B0604020202020204" pitchFamily="34" charset="0"/>
              <a:buChar char="•"/>
            </a:pPr>
            <a:r>
              <a:rPr lang="en-US" sz="1600" kern="0" dirty="0"/>
              <a:t>RNR can provide more MLD level info than NR, </a:t>
            </a:r>
            <a:r>
              <a:rPr lang="en-US" sz="1600" kern="0" dirty="0" err="1"/>
              <a:t>e,g</a:t>
            </a:r>
            <a:r>
              <a:rPr lang="en-US" sz="1600" kern="0" dirty="0"/>
              <a:t>, BPCC, Disabled Link info, hence useful to provide RNR</a:t>
            </a:r>
          </a:p>
          <a:p>
            <a:pPr lvl="1">
              <a:buFont typeface="Arial" panose="020B0604020202020204" pitchFamily="34" charset="0"/>
              <a:buChar char="•"/>
            </a:pPr>
            <a:r>
              <a:rPr lang="en-US" sz="1600" kern="0" dirty="0"/>
              <a:t>Serving AP returns set of Neighboring APs based on Query Reason (e.g. return neighbor APs only in the SMD)</a:t>
            </a:r>
          </a:p>
          <a:p>
            <a:pPr lvl="1">
              <a:buFont typeface="Arial" panose="020B0604020202020204" pitchFamily="34" charset="0"/>
              <a:buChar char="•"/>
            </a:pPr>
            <a:r>
              <a:rPr lang="en-US" sz="1600" b="0" kern="0" dirty="0"/>
              <a:t>Can apply inheritance across NR elements, e.g. include RSNE/RSNXE only once, if same across reported APs</a:t>
            </a:r>
            <a:endParaRPr lang="en-US" sz="1800" b="0" kern="0" dirty="0"/>
          </a:p>
          <a:p>
            <a:pPr>
              <a:buFont typeface="Arial" panose="020B0604020202020204" pitchFamily="34" charset="0"/>
              <a:buChar char="•"/>
            </a:pPr>
            <a:endParaRPr lang="en-US" sz="1800" b="0" kern="0" dirty="0"/>
          </a:p>
          <a:p>
            <a:pPr marL="457200" lvl="1" indent="0"/>
            <a:endParaRPr lang="en-US" sz="1800" kern="0" dirty="0"/>
          </a:p>
        </p:txBody>
      </p:sp>
      <p:sp>
        <p:nvSpPr>
          <p:cNvPr id="10" name="Oval 9">
            <a:extLst>
              <a:ext uri="{FF2B5EF4-FFF2-40B4-BE49-F238E27FC236}">
                <a16:creationId xmlns:a16="http://schemas.microsoft.com/office/drawing/2014/main" id="{06625F06-E3B7-58D6-CF1D-D1A22FAEBA0F}"/>
              </a:ext>
            </a:extLst>
          </p:cNvPr>
          <p:cNvSpPr/>
          <p:nvPr/>
        </p:nvSpPr>
        <p:spPr bwMode="auto">
          <a:xfrm>
            <a:off x="9067800" y="2020288"/>
            <a:ext cx="838201" cy="533400"/>
          </a:xfrm>
          <a:prstGeom prst="ellipse">
            <a:avLst/>
          </a:prstGeom>
          <a:no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832305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625EC7-C766-9D27-48BF-89D1BD20C0C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567B8C-2BA8-2762-C8B9-800508D3570D}"/>
              </a:ext>
            </a:extLst>
          </p:cNvPr>
          <p:cNvSpPr>
            <a:spLocks noGrp="1"/>
          </p:cNvSpPr>
          <p:nvPr>
            <p:ph type="title"/>
          </p:nvPr>
        </p:nvSpPr>
        <p:spPr>
          <a:xfrm>
            <a:off x="914401" y="685801"/>
            <a:ext cx="10361084" cy="609599"/>
          </a:xfrm>
        </p:spPr>
        <p:txBody>
          <a:bodyPr/>
          <a:lstStyle/>
          <a:p>
            <a:r>
              <a:rPr lang="en-US" dirty="0"/>
              <a:t>Extend BTM Query and BTM Request (2)</a:t>
            </a:r>
          </a:p>
        </p:txBody>
      </p:sp>
      <p:sp>
        <p:nvSpPr>
          <p:cNvPr id="3" name="Content Placeholder 2">
            <a:extLst>
              <a:ext uri="{FF2B5EF4-FFF2-40B4-BE49-F238E27FC236}">
                <a16:creationId xmlns:a16="http://schemas.microsoft.com/office/drawing/2014/main" id="{867E43D0-5AE7-5C73-88CA-62CDD4C171E5}"/>
              </a:ext>
            </a:extLst>
          </p:cNvPr>
          <p:cNvSpPr>
            <a:spLocks noGrp="1"/>
          </p:cNvSpPr>
          <p:nvPr>
            <p:ph idx="1"/>
          </p:nvPr>
        </p:nvSpPr>
        <p:spPr>
          <a:xfrm>
            <a:off x="647701" y="1508126"/>
            <a:ext cx="10627784" cy="4664073"/>
          </a:xfrm>
        </p:spPr>
        <p:txBody>
          <a:bodyPr/>
          <a:lstStyle/>
          <a:p>
            <a:pPr>
              <a:buFont typeface="Arial" panose="020B0604020202020204" pitchFamily="34" charset="0"/>
              <a:buChar char="•"/>
            </a:pPr>
            <a:r>
              <a:rPr lang="en-US" sz="1800" dirty="0"/>
              <a:t>Unsolicited BTM Request by Serving AP: </a:t>
            </a:r>
          </a:p>
          <a:p>
            <a:pPr lvl="1">
              <a:buFont typeface="Arial" panose="020B0604020202020204" pitchFamily="34" charset="0"/>
              <a:buChar char="•"/>
            </a:pPr>
            <a:r>
              <a:rPr lang="en-US" sz="1800" b="0" kern="0" dirty="0"/>
              <a:t>Today an AP can send unsolicited BTM Request to recommend BSS transition (e.g. for load balancing)</a:t>
            </a:r>
          </a:p>
          <a:p>
            <a:pPr lvl="2">
              <a:buFont typeface="Arial" panose="020B0604020202020204" pitchFamily="34" charset="0"/>
              <a:buChar char="•"/>
            </a:pPr>
            <a:r>
              <a:rPr lang="en-US" sz="1600" dirty="0"/>
              <a:t>Disassociation Imminent can be set to 0 or 1</a:t>
            </a:r>
            <a:endParaRPr lang="en-US" sz="1600" b="0" kern="0" dirty="0"/>
          </a:p>
          <a:p>
            <a:pPr lvl="1">
              <a:buFont typeface="Arial" panose="020B0604020202020204" pitchFamily="34" charset="0"/>
              <a:buChar char="•"/>
            </a:pPr>
            <a:r>
              <a:rPr lang="en-US" sz="1800" dirty="0"/>
              <a:t>For seamless roaming, there are other reasons for which current AP MLD can send a BTM Request:</a:t>
            </a:r>
          </a:p>
          <a:p>
            <a:pPr lvl="2">
              <a:buFont typeface="Arial" panose="020B0604020202020204" pitchFamily="34" charset="0"/>
              <a:buChar char="•"/>
            </a:pPr>
            <a:r>
              <a:rPr lang="en-US" sz="1600" b="0" dirty="0">
                <a:solidFill>
                  <a:srgbClr val="212121"/>
                </a:solidFill>
              </a:rPr>
              <a:t>Neighbor Discovery Info push - when AP wants to push Neighbor Info after dynamic changes such as BSS Load</a:t>
            </a:r>
          </a:p>
          <a:p>
            <a:pPr lvl="2">
              <a:buFont typeface="Arial" panose="020B0604020202020204" pitchFamily="34" charset="0"/>
              <a:buChar char="•"/>
            </a:pPr>
            <a:r>
              <a:rPr lang="en-US" sz="1600" b="0" dirty="0">
                <a:solidFill>
                  <a:srgbClr val="212121"/>
                </a:solidFill>
              </a:rPr>
              <a:t>Neighbor Recommendation for SR -  when AP wants to recommend set of neighbor APs to consider if/when performing SR </a:t>
            </a:r>
          </a:p>
          <a:p>
            <a:pPr lvl="2">
              <a:buFont typeface="Arial" panose="020B0604020202020204" pitchFamily="34" charset="0"/>
              <a:buChar char="•"/>
            </a:pPr>
            <a:r>
              <a:rPr lang="en-US" sz="1600" dirty="0">
                <a:solidFill>
                  <a:srgbClr val="212121"/>
                </a:solidFill>
              </a:rPr>
              <a:t>Pre-roaming Preparation Completion for SR - when AP wants to indicate that neighbor AP MLDs are prepared with static context for client to directly roam through the target AP MLD (if needed)</a:t>
            </a:r>
          </a:p>
          <a:p>
            <a:pPr lvl="1">
              <a:buFont typeface="Arial" panose="020B0604020202020204" pitchFamily="34" charset="0"/>
              <a:buChar char="•"/>
            </a:pPr>
            <a:r>
              <a:rPr lang="en-US" sz="1800" dirty="0"/>
              <a:t>In all these cases, Disassociation Imminent = 0. Then Disassociation Timer is reserved (per baseline)</a:t>
            </a:r>
          </a:p>
          <a:p>
            <a:pPr lvl="1">
              <a:buFont typeface="Arial" panose="020B0604020202020204" pitchFamily="34" charset="0"/>
              <a:buChar char="•"/>
            </a:pPr>
            <a:r>
              <a:rPr lang="en-US" sz="1800" dirty="0">
                <a:solidFill>
                  <a:srgbClr val="212121"/>
                </a:solidFill>
              </a:rPr>
              <a:t>We propose to repurpose Disassociation Timer to provide a Reason Code in BTM Request, to </a:t>
            </a:r>
            <a:r>
              <a:rPr lang="en-US" sz="1800" b="0" dirty="0"/>
              <a:t>signal a reason/purpose for BTM Request</a:t>
            </a:r>
            <a:endParaRPr lang="en-US" sz="1800" dirty="0">
              <a:solidFill>
                <a:srgbClr val="212121"/>
              </a:solidFill>
            </a:endParaRPr>
          </a:p>
          <a:p>
            <a:pPr lvl="2">
              <a:buFont typeface="Arial" panose="020B0604020202020204" pitchFamily="34" charset="0"/>
              <a:buChar char="•"/>
            </a:pPr>
            <a:r>
              <a:rPr lang="en-US" sz="1600" dirty="0">
                <a:solidFill>
                  <a:srgbClr val="212121"/>
                </a:solidFill>
              </a:rPr>
              <a:t>Inclusion of Reason Code can be indicated by a ‘Reason Code Included’ field in Request Mode</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3">
              <a:buFont typeface="Arial" panose="020B0604020202020204" pitchFamily="34" charset="0"/>
              <a:buChar char="•"/>
            </a:pPr>
            <a:endParaRPr lang="en-US" sz="1400" dirty="0">
              <a:solidFill>
                <a:srgbClr val="212121"/>
              </a:solidFill>
            </a:endParaRPr>
          </a:p>
          <a:p>
            <a:pPr lvl="2">
              <a:buFont typeface="Arial" panose="020B0604020202020204" pitchFamily="34" charset="0"/>
              <a:buChar char="•"/>
            </a:pPr>
            <a:endParaRPr lang="en-US" sz="1400" dirty="0"/>
          </a:p>
          <a:p>
            <a:pPr lvl="1">
              <a:buFont typeface="Arial" panose="020B0604020202020204" pitchFamily="34" charset="0"/>
              <a:buChar char="•"/>
            </a:pPr>
            <a:endParaRPr lang="en-US" sz="1600" dirty="0"/>
          </a:p>
          <a:p>
            <a:pPr marL="457200" lvl="1" indent="0"/>
            <a:endParaRPr lang="en-US" sz="1800" dirty="0"/>
          </a:p>
        </p:txBody>
      </p:sp>
      <p:sp>
        <p:nvSpPr>
          <p:cNvPr id="4" name="Slide Number Placeholder 3">
            <a:extLst>
              <a:ext uri="{FF2B5EF4-FFF2-40B4-BE49-F238E27FC236}">
                <a16:creationId xmlns:a16="http://schemas.microsoft.com/office/drawing/2014/main" id="{EE16DEF2-2123-DDFB-9229-D242A66750CE}"/>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20C7343-1068-82F5-60F1-FA5A69AD2D61}"/>
              </a:ext>
            </a:extLst>
          </p:cNvPr>
          <p:cNvSpPr>
            <a:spLocks noGrp="1"/>
          </p:cNvSpPr>
          <p:nvPr>
            <p:ph type="ftr" idx="14"/>
          </p:nvPr>
        </p:nvSpPr>
        <p:spPr/>
        <p:txBody>
          <a:bodyPr/>
          <a:lstStyle/>
          <a:p>
            <a:r>
              <a:rPr lang="en-GB" dirty="0"/>
              <a:t>Binita Gupta et al (Cisco Systems)</a:t>
            </a:r>
          </a:p>
        </p:txBody>
      </p:sp>
      <p:sp>
        <p:nvSpPr>
          <p:cNvPr id="6" name="Date Placeholder 5">
            <a:extLst>
              <a:ext uri="{FF2B5EF4-FFF2-40B4-BE49-F238E27FC236}">
                <a16:creationId xmlns:a16="http://schemas.microsoft.com/office/drawing/2014/main" id="{DAC8A055-1807-2130-A9EF-FC9F20741512}"/>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379676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6C9C4-CF8A-4212-0561-96251F4618C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B65CF8-DA35-9705-C2B1-2F976AAAD3AD}"/>
              </a:ext>
            </a:extLst>
          </p:cNvPr>
          <p:cNvSpPr>
            <a:spLocks noGrp="1"/>
          </p:cNvSpPr>
          <p:nvPr>
            <p:ph type="title"/>
          </p:nvPr>
        </p:nvSpPr>
        <p:spPr>
          <a:xfrm>
            <a:off x="914401" y="685801"/>
            <a:ext cx="10361084" cy="609599"/>
          </a:xfrm>
        </p:spPr>
        <p:txBody>
          <a:bodyPr/>
          <a:lstStyle/>
          <a:p>
            <a:r>
              <a:rPr lang="en-US" dirty="0"/>
              <a:t>Extend BTM Query and BTM Request (2)</a:t>
            </a:r>
          </a:p>
        </p:txBody>
      </p:sp>
      <p:sp>
        <p:nvSpPr>
          <p:cNvPr id="3" name="Content Placeholder 2">
            <a:extLst>
              <a:ext uri="{FF2B5EF4-FFF2-40B4-BE49-F238E27FC236}">
                <a16:creationId xmlns:a16="http://schemas.microsoft.com/office/drawing/2014/main" id="{ED38A921-28DB-9EB8-7B43-12C35978AB35}"/>
              </a:ext>
            </a:extLst>
          </p:cNvPr>
          <p:cNvSpPr>
            <a:spLocks noGrp="1"/>
          </p:cNvSpPr>
          <p:nvPr>
            <p:ph idx="1"/>
          </p:nvPr>
        </p:nvSpPr>
        <p:spPr>
          <a:xfrm>
            <a:off x="300623" y="1464034"/>
            <a:ext cx="4652377" cy="4724039"/>
          </a:xfrm>
        </p:spPr>
        <p:txBody>
          <a:bodyPr/>
          <a:lstStyle/>
          <a:p>
            <a:pPr>
              <a:buFont typeface="Arial" panose="020B0604020202020204" pitchFamily="34" charset="0"/>
              <a:buChar char="•"/>
            </a:pPr>
            <a:r>
              <a:rPr lang="en-US" sz="1800" dirty="0"/>
              <a:t>Unsolicited BTM Request by Serving AP: </a:t>
            </a:r>
          </a:p>
          <a:p>
            <a:pPr lvl="1">
              <a:buFont typeface="Arial" panose="020B0604020202020204" pitchFamily="34" charset="0"/>
              <a:buChar char="•"/>
            </a:pPr>
            <a:r>
              <a:rPr lang="en-US" sz="1600" b="0" dirty="0"/>
              <a:t>Possible Reason Codes - </a:t>
            </a:r>
            <a:r>
              <a:rPr lang="en-US" sz="1400" b="0" dirty="0">
                <a:solidFill>
                  <a:srgbClr val="212121"/>
                </a:solidFill>
              </a:rPr>
              <a:t>Neighbor Discovery Information push, Neighbor Recommendation for SR, BSS Transition for SR, </a:t>
            </a:r>
            <a:r>
              <a:rPr lang="en-US" sz="1400" dirty="0">
                <a:solidFill>
                  <a:srgbClr val="212121"/>
                </a:solidFill>
              </a:rPr>
              <a:t>Pre-roaming Preparation Completion</a:t>
            </a:r>
            <a:r>
              <a:rPr lang="en-US" sz="1400" b="0" dirty="0">
                <a:solidFill>
                  <a:srgbClr val="212121"/>
                </a:solidFill>
              </a:rPr>
              <a:t> for SR</a:t>
            </a:r>
            <a:endParaRPr lang="en-US" sz="1400" dirty="0"/>
          </a:p>
          <a:p>
            <a:pPr lvl="1">
              <a:buFont typeface="Arial" panose="020B0604020202020204" pitchFamily="34" charset="0"/>
              <a:buChar char="•"/>
            </a:pPr>
            <a:r>
              <a:rPr lang="en-US" sz="1600" dirty="0"/>
              <a:t>When AP is sending unsolicited BTM Request to UHR clients,  it uses the appropriate Reason code value</a:t>
            </a:r>
            <a:endParaRPr lang="en-US" sz="1400" b="0" dirty="0"/>
          </a:p>
          <a:p>
            <a:pPr marL="457200" lvl="1" indent="0"/>
            <a:endParaRPr lang="en-US" sz="1800" dirty="0"/>
          </a:p>
        </p:txBody>
      </p:sp>
      <p:sp>
        <p:nvSpPr>
          <p:cNvPr id="4" name="Slide Number Placeholder 3">
            <a:extLst>
              <a:ext uri="{FF2B5EF4-FFF2-40B4-BE49-F238E27FC236}">
                <a16:creationId xmlns:a16="http://schemas.microsoft.com/office/drawing/2014/main" id="{0222FE66-ADC2-69AC-72EE-3B86D190F48B}"/>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0529FD2-5582-2B63-8996-71ED245E41F1}"/>
              </a:ext>
            </a:extLst>
          </p:cNvPr>
          <p:cNvSpPr>
            <a:spLocks noGrp="1"/>
          </p:cNvSpPr>
          <p:nvPr>
            <p:ph type="ftr" idx="14"/>
          </p:nvPr>
        </p:nvSpPr>
        <p:spPr/>
        <p:txBody>
          <a:bodyPr/>
          <a:lstStyle/>
          <a:p>
            <a:r>
              <a:rPr lang="en-GB" dirty="0"/>
              <a:t>Binita Gupta et al (Cisco Systems)</a:t>
            </a:r>
          </a:p>
        </p:txBody>
      </p:sp>
      <p:sp>
        <p:nvSpPr>
          <p:cNvPr id="6" name="Date Placeholder 5">
            <a:extLst>
              <a:ext uri="{FF2B5EF4-FFF2-40B4-BE49-F238E27FC236}">
                <a16:creationId xmlns:a16="http://schemas.microsoft.com/office/drawing/2014/main" id="{1CB22D30-93CA-76DD-A579-327160005110}"/>
              </a:ext>
            </a:extLst>
          </p:cNvPr>
          <p:cNvSpPr>
            <a:spLocks noGrp="1"/>
          </p:cNvSpPr>
          <p:nvPr>
            <p:ph type="dt" idx="15"/>
          </p:nvPr>
        </p:nvSpPr>
        <p:spPr/>
        <p:txBody>
          <a:bodyPr/>
          <a:lstStyle/>
          <a:p>
            <a:r>
              <a:rPr lang="en-US"/>
              <a:t>November 2024</a:t>
            </a:r>
            <a:endParaRPr lang="en-GB" dirty="0"/>
          </a:p>
        </p:txBody>
      </p:sp>
      <p:pic>
        <p:nvPicPr>
          <p:cNvPr id="7" name="Picture 6">
            <a:extLst>
              <a:ext uri="{FF2B5EF4-FFF2-40B4-BE49-F238E27FC236}">
                <a16:creationId xmlns:a16="http://schemas.microsoft.com/office/drawing/2014/main" id="{0F471D09-23B4-023E-A50F-046892C609FE}"/>
              </a:ext>
            </a:extLst>
          </p:cNvPr>
          <p:cNvPicPr>
            <a:picLocks noChangeAspect="1"/>
          </p:cNvPicPr>
          <p:nvPr/>
        </p:nvPicPr>
        <p:blipFill>
          <a:blip r:embed="rId2"/>
          <a:stretch>
            <a:fillRect/>
          </a:stretch>
        </p:blipFill>
        <p:spPr>
          <a:xfrm>
            <a:off x="4877090" y="2358528"/>
            <a:ext cx="7168334" cy="3280272"/>
          </a:xfrm>
          <a:prstGeom prst="rect">
            <a:avLst/>
          </a:prstGeom>
        </p:spPr>
      </p:pic>
    </p:spTree>
    <p:extLst>
      <p:ext uri="{BB962C8B-B14F-4D97-AF65-F5344CB8AC3E}">
        <p14:creationId xmlns:p14="http://schemas.microsoft.com/office/powerpoint/2010/main" val="3485651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F5E186-3A80-D308-6132-418D31600662}"/>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77CDD1DE-C7B4-B496-67EF-4DCBFA9B02B8}"/>
              </a:ext>
            </a:extLst>
          </p:cNvPr>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Neighbor Probe </a:t>
            </a:r>
            <a:r>
              <a:rPr lang="en-GB" dirty="0" err="1"/>
              <a:t>Req</a:t>
            </a:r>
            <a:r>
              <a:rPr lang="en-GB" dirty="0"/>
              <a:t>/</a:t>
            </a:r>
            <a:r>
              <a:rPr lang="en-GB" dirty="0" err="1"/>
              <a:t>Resp</a:t>
            </a:r>
            <a:r>
              <a:rPr lang="en-GB" dirty="0"/>
              <a:t> through Serving AP (1)</a:t>
            </a:r>
          </a:p>
        </p:txBody>
      </p:sp>
      <p:sp>
        <p:nvSpPr>
          <p:cNvPr id="4098" name="Rectangle 2">
            <a:extLst>
              <a:ext uri="{FF2B5EF4-FFF2-40B4-BE49-F238E27FC236}">
                <a16:creationId xmlns:a16="http://schemas.microsoft.com/office/drawing/2014/main" id="{3AC1391B-EB79-AF42-C13D-35D4F7918466}"/>
              </a:ext>
            </a:extLst>
          </p:cNvPr>
          <p:cNvSpPr>
            <a:spLocks noGrp="1" noChangeArrowheads="1"/>
          </p:cNvSpPr>
          <p:nvPr>
            <p:ph idx="1"/>
          </p:nvPr>
        </p:nvSpPr>
        <p:spPr>
          <a:xfrm>
            <a:off x="594933" y="1600200"/>
            <a:ext cx="10668001" cy="4571999"/>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A client may need to fetch detailed probe response content for neighboring AP MLD to perform candidate selection for SR</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We propose to define neighbor Probe Request/Response exchange as extension to 11be ML probe </a:t>
            </a:r>
            <a:r>
              <a:rPr lang="en-GB" sz="1800" b="0" dirty="0" err="1"/>
              <a:t>req</a:t>
            </a:r>
            <a:r>
              <a:rPr lang="en-GB" sz="1800" b="0" dirty="0"/>
              <a:t>/</a:t>
            </a:r>
            <a:r>
              <a:rPr lang="en-GB" sz="1800" b="0" dirty="0" err="1"/>
              <a:t>resp</a:t>
            </a:r>
            <a:r>
              <a:rPr lang="en-GB" sz="1800" b="0" dirty="0"/>
              <a:t> to probe one or more neighboring AP MLDs </a:t>
            </a:r>
            <a:r>
              <a:rPr lang="en-GB" sz="1800" b="0" u="sng" dirty="0"/>
              <a:t>through serving AP MLD </a:t>
            </a:r>
            <a:endParaRPr lang="en-GB" sz="1800"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t>Extend </a:t>
            </a:r>
            <a:r>
              <a:rPr lang="en-US" sz="1600" b="0" dirty="0">
                <a:solidFill>
                  <a:schemeClr val="tx1"/>
                </a:solidFill>
              </a:rPr>
              <a:t>Probe Req ML element to </a:t>
            </a:r>
            <a:r>
              <a:rPr lang="en-US" sz="1600" b="0" dirty="0"/>
              <a:t>signal probing </a:t>
            </a:r>
            <a:r>
              <a:rPr lang="en-GB" sz="1600" b="0" dirty="0"/>
              <a:t>for a neighboring AP (neighbor Probe </a:t>
            </a:r>
            <a:r>
              <a:rPr lang="en-GB" sz="1600" b="0" dirty="0" err="1"/>
              <a:t>Req</a:t>
            </a:r>
            <a:r>
              <a:rPr lang="en-GB" sz="1600" b="0" dirty="0"/>
              <a:t> ML element)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A Probe Request frame that includes neighbor Probe </a:t>
            </a:r>
            <a:r>
              <a:rPr lang="en-GB" sz="1600" b="0" dirty="0" err="1"/>
              <a:t>Req</a:t>
            </a:r>
            <a:r>
              <a:rPr lang="en-GB" sz="1600" b="0" dirty="0"/>
              <a:t> ML element(s) is a </a:t>
            </a:r>
            <a:r>
              <a:rPr lang="en-GB" sz="1600" b="0" u="sng" dirty="0"/>
              <a:t>Neighbor Probe Request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A Neighbor Probe Request can include (Extended) Request element(s) to indicate specific elements being requested for neighboring AP MLDs (same as 11be ML probe)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Neighbor Probe Request </a:t>
            </a:r>
            <a:r>
              <a:rPr lang="en-GB" sz="1600" u="sng" dirty="0"/>
              <a:t>can include one or more </a:t>
            </a:r>
            <a:r>
              <a:rPr lang="en-US" sz="1600" u="sng" dirty="0">
                <a:solidFill>
                  <a:schemeClr val="tx1"/>
                </a:solidFill>
              </a:rPr>
              <a:t>neighbor Probe Req ML elements</a:t>
            </a:r>
            <a:r>
              <a:rPr lang="en-US" sz="1600" b="0" dirty="0">
                <a:solidFill>
                  <a:schemeClr val="tx1"/>
                </a:solidFill>
              </a:rPr>
              <a:t>, one for each neighbor AP MLD </a:t>
            </a:r>
            <a:r>
              <a:rPr lang="en-US" sz="1600" dirty="0">
                <a:solidFill>
                  <a:schemeClr val="tx1"/>
                </a:solidFill>
              </a:rPr>
              <a:t>b</a:t>
            </a:r>
            <a:r>
              <a:rPr lang="en-US" sz="1600" b="0" dirty="0">
                <a:solidFill>
                  <a:schemeClr val="tx1"/>
                </a:solidFill>
              </a:rPr>
              <a:t>eing probed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 Neighbor Probe Response is a Probe Response frame that includes one or more Basic ML element that carries complete or partial profile(s) for neighboring AP MLDs </a:t>
            </a:r>
            <a:endParaRPr lang="en-GB" sz="18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Propose that the neighbor Probe Request/Response frames are exchanged as PMF protected frames with the serving AP MLD, to address privacy concerns</a:t>
            </a:r>
            <a:endParaRPr lang="en-GB" sz="20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marR="0" lvl="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a:extLst>
              <a:ext uri="{FF2B5EF4-FFF2-40B4-BE49-F238E27FC236}">
                <a16:creationId xmlns:a16="http://schemas.microsoft.com/office/drawing/2014/main" id="{E8261E66-C6A2-4547-4AE8-18842E2A4471}"/>
              </a:ext>
            </a:extLst>
          </p:cNvPr>
          <p:cNvSpPr>
            <a:spLocks noGrp="1"/>
          </p:cNvSpPr>
          <p:nvPr>
            <p:ph type="sldNum" idx="12"/>
          </p:nvPr>
        </p:nvSpPr>
        <p:spPr/>
        <p:txBody>
          <a:bodyPr/>
          <a:lstStyle/>
          <a:p>
            <a:r>
              <a:rPr lang="en-GB"/>
              <a:t>Slide </a:t>
            </a:r>
            <a:fld id="{351F4386-A5E2-41A1-B4D0-BE653C929E06}" type="slidenum">
              <a:rPr lang="en-GB" smtClean="0"/>
              <a:pPr/>
              <a:t>8</a:t>
            </a:fld>
            <a:endParaRPr lang="en-GB"/>
          </a:p>
        </p:txBody>
      </p:sp>
      <p:sp>
        <p:nvSpPr>
          <p:cNvPr id="5" name="Footer Placeholder 4">
            <a:extLst>
              <a:ext uri="{FF2B5EF4-FFF2-40B4-BE49-F238E27FC236}">
                <a16:creationId xmlns:a16="http://schemas.microsoft.com/office/drawing/2014/main" id="{237C24F5-D2C2-2A11-F30B-F9C71AECFCA0}"/>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586E8402-09C6-D708-1E99-FAAABB1642A4}"/>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3249260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B86734-8670-D556-8AAA-1EE2D0A1A914}"/>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4959F3E7-28C8-C1AF-F440-D1C7B59B691C}"/>
              </a:ext>
            </a:extLst>
          </p:cNvPr>
          <p:cNvSpPr>
            <a:spLocks noGrp="1" noChangeArrowheads="1"/>
          </p:cNvSpPr>
          <p:nvPr>
            <p:ph type="title"/>
          </p:nvPr>
        </p:nvSpPr>
        <p:spPr>
          <a:xfrm>
            <a:off x="914401" y="685801"/>
            <a:ext cx="10361084" cy="7888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Neighbor Probe </a:t>
            </a:r>
            <a:r>
              <a:rPr lang="en-GB" dirty="0" err="1"/>
              <a:t>Req</a:t>
            </a:r>
            <a:r>
              <a:rPr lang="en-GB" dirty="0"/>
              <a:t>/</a:t>
            </a:r>
            <a:r>
              <a:rPr lang="en-GB" dirty="0" err="1"/>
              <a:t>Resp</a:t>
            </a:r>
            <a:r>
              <a:rPr lang="en-GB" dirty="0"/>
              <a:t> through Current AP (2)</a:t>
            </a:r>
          </a:p>
        </p:txBody>
      </p:sp>
      <p:sp>
        <p:nvSpPr>
          <p:cNvPr id="4098" name="Rectangle 2">
            <a:extLst>
              <a:ext uri="{FF2B5EF4-FFF2-40B4-BE49-F238E27FC236}">
                <a16:creationId xmlns:a16="http://schemas.microsoft.com/office/drawing/2014/main" id="{B3B43E15-22C9-C438-2801-EBCF6FBD7B09}"/>
              </a:ext>
            </a:extLst>
          </p:cNvPr>
          <p:cNvSpPr>
            <a:spLocks noGrp="1" noChangeArrowheads="1"/>
          </p:cNvSpPr>
          <p:nvPr>
            <p:ph idx="1"/>
          </p:nvPr>
        </p:nvSpPr>
        <p:spPr>
          <a:xfrm>
            <a:off x="533400" y="1752600"/>
            <a:ext cx="5562600" cy="4646598"/>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After receiving a Neighbor Probe Request, serving AP MLD can use any of the following methods to generate a response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Fetch neighbor information directly from each of the requested AP MLDs over-the-DS, or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Fetch </a:t>
            </a:r>
            <a:r>
              <a:rPr lang="en-GB" sz="1600" dirty="0"/>
              <a:t>neighbor information for requested AP MLDs from a controller/WLC, or</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Use </a:t>
            </a:r>
            <a:r>
              <a:rPr lang="en-GB" sz="1600" dirty="0"/>
              <a:t>recent cached info for requested AP MLDs</a:t>
            </a:r>
            <a:endParaRPr lang="en-GB" sz="16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Serving AP MLD will return a Neighbor Probe Response that provides information in one or more Basic ML element(s) for neighboring AP MLDs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Multiple </a:t>
            </a:r>
            <a:r>
              <a:rPr lang="en-US" sz="1600" b="0" dirty="0"/>
              <a:t>neighbor Probe Responses can also be returned, one for each neighbor AP MLD</a:t>
            </a:r>
            <a:r>
              <a:rPr lang="en-US" sz="1600" dirty="0"/>
              <a:t> </a:t>
            </a:r>
            <a:r>
              <a:rPr lang="en-US" sz="1600" b="0" dirty="0"/>
              <a:t>(especially </a:t>
            </a:r>
            <a:r>
              <a:rPr lang="en-US" sz="1600" dirty="0"/>
              <a:t>when info is being retrieved from neighbor AP MLDs)</a:t>
            </a:r>
            <a:endParaRPr lang="en-US" sz="1600"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dirty="0"/>
          </a:p>
          <a:p>
            <a:pPr marL="0" marR="0" lv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marR="0" lvl="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a:extLst>
              <a:ext uri="{FF2B5EF4-FFF2-40B4-BE49-F238E27FC236}">
                <a16:creationId xmlns:a16="http://schemas.microsoft.com/office/drawing/2014/main" id="{37623841-4D36-519F-91EC-5B57F5449745}"/>
              </a:ext>
            </a:extLst>
          </p:cNvPr>
          <p:cNvSpPr>
            <a:spLocks noGrp="1"/>
          </p:cNvSpPr>
          <p:nvPr>
            <p:ph type="sldNum" idx="12"/>
          </p:nvPr>
        </p:nvSpPr>
        <p:spPr/>
        <p:txBody>
          <a:bodyPr/>
          <a:lstStyle/>
          <a:p>
            <a:r>
              <a:rPr lang="en-GB"/>
              <a:t>Slide </a:t>
            </a:r>
            <a:fld id="{351F4386-A5E2-41A1-B4D0-BE653C929E06}" type="slidenum">
              <a:rPr lang="en-GB" smtClean="0"/>
              <a:pPr/>
              <a:t>9</a:t>
            </a:fld>
            <a:endParaRPr lang="en-GB"/>
          </a:p>
        </p:txBody>
      </p:sp>
      <p:sp>
        <p:nvSpPr>
          <p:cNvPr id="5" name="Footer Placeholder 4">
            <a:extLst>
              <a:ext uri="{FF2B5EF4-FFF2-40B4-BE49-F238E27FC236}">
                <a16:creationId xmlns:a16="http://schemas.microsoft.com/office/drawing/2014/main" id="{C8DC8AF0-1CF0-217A-DDD1-FD8812739184}"/>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CE0B2C55-D33D-E8E5-C741-ECFE11114A97}"/>
              </a:ext>
            </a:extLst>
          </p:cNvPr>
          <p:cNvSpPr>
            <a:spLocks noGrp="1"/>
          </p:cNvSpPr>
          <p:nvPr>
            <p:ph type="dt" idx="15"/>
          </p:nvPr>
        </p:nvSpPr>
        <p:spPr/>
        <p:txBody>
          <a:bodyPr/>
          <a:lstStyle/>
          <a:p>
            <a:r>
              <a:rPr lang="en-US"/>
              <a:t>November 2024</a:t>
            </a:r>
            <a:endParaRPr lang="en-GB" dirty="0"/>
          </a:p>
        </p:txBody>
      </p:sp>
      <p:pic>
        <p:nvPicPr>
          <p:cNvPr id="7" name="Picture 6">
            <a:extLst>
              <a:ext uri="{FF2B5EF4-FFF2-40B4-BE49-F238E27FC236}">
                <a16:creationId xmlns:a16="http://schemas.microsoft.com/office/drawing/2014/main" id="{3940E319-3D55-B17E-5BF7-7723C96099FE}"/>
              </a:ext>
            </a:extLst>
          </p:cNvPr>
          <p:cNvPicPr>
            <a:picLocks noChangeAspect="1"/>
          </p:cNvPicPr>
          <p:nvPr/>
        </p:nvPicPr>
        <p:blipFill>
          <a:blip r:embed="rId3"/>
          <a:stretch>
            <a:fillRect/>
          </a:stretch>
        </p:blipFill>
        <p:spPr>
          <a:xfrm>
            <a:off x="6179609" y="1550876"/>
            <a:ext cx="5882189" cy="4241863"/>
          </a:xfrm>
          <a:prstGeom prst="rect">
            <a:avLst/>
          </a:prstGeom>
        </p:spPr>
      </p:pic>
    </p:spTree>
    <p:extLst>
      <p:ext uri="{BB962C8B-B14F-4D97-AF65-F5344CB8AC3E}">
        <p14:creationId xmlns:p14="http://schemas.microsoft.com/office/powerpoint/2010/main" val="8703485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60845</TotalTime>
  <Words>2290</Words>
  <Application>Microsoft Macintosh PowerPoint</Application>
  <PresentationFormat>Widescreen</PresentationFormat>
  <Paragraphs>202</Paragraphs>
  <Slides>15</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0" baseType="lpstr">
      <vt:lpstr>Arial Unicode MS</vt:lpstr>
      <vt:lpstr>Arial</vt:lpstr>
      <vt:lpstr>Times New Roman</vt:lpstr>
      <vt:lpstr>Office Theme</vt:lpstr>
      <vt:lpstr>Microsoft Word 97 - 2004 Document</vt:lpstr>
      <vt:lpstr>Optimizing Roaming Scan </vt:lpstr>
      <vt:lpstr>Introduction </vt:lpstr>
      <vt:lpstr>SMD Association and Seamless Roaming Flow</vt:lpstr>
      <vt:lpstr>Neighbor Discovery &amp; Candidate Selection for SR</vt:lpstr>
      <vt:lpstr>Extend BTM Query and BTM Request (1)</vt:lpstr>
      <vt:lpstr>Extend BTM Query and BTM Request (2)</vt:lpstr>
      <vt:lpstr>Extend BTM Query and BTM Request (2)</vt:lpstr>
      <vt:lpstr>Neighbor Probe Req/Resp through Serving AP (1)</vt:lpstr>
      <vt:lpstr>Neighbor Probe Req/Resp through Current AP (2)</vt:lpstr>
      <vt:lpstr>neighbor (ML) Probe Request</vt:lpstr>
      <vt:lpstr>neighbor (ML) Probe Response</vt:lpstr>
      <vt:lpstr>Conclusion</vt:lpstr>
      <vt:lpstr>Straw Poll 1</vt:lpstr>
      <vt:lpstr>Straw Poll 2</vt:lpstr>
      <vt:lpstr>Straw Poll 3</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Binita Gupta (binitag)</dc:creator>
  <cp:keywords/>
  <dc:description/>
  <cp:lastModifiedBy>binitag</cp:lastModifiedBy>
  <cp:revision>3</cp:revision>
  <cp:lastPrinted>1601-01-01T00:00:00Z</cp:lastPrinted>
  <dcterms:created xsi:type="dcterms:W3CDTF">2023-11-30T08:06:57Z</dcterms:created>
  <dcterms:modified xsi:type="dcterms:W3CDTF">2025-03-12T19:38:13Z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8f49a32-fde3-48a5-9266-b5b0972a22dc_Enabled">
    <vt:lpwstr>true</vt:lpwstr>
  </property>
  <property fmtid="{D5CDD505-2E9C-101B-9397-08002B2CF9AE}" pid="3" name="MSIP_Label_c8f49a32-fde3-48a5-9266-b5b0972a22dc_SetDate">
    <vt:lpwstr>2024-11-09T18:25:40Z</vt:lpwstr>
  </property>
  <property fmtid="{D5CDD505-2E9C-101B-9397-08002B2CF9AE}" pid="4" name="MSIP_Label_c8f49a32-fde3-48a5-9266-b5b0972a22dc_Method">
    <vt:lpwstr>Standard</vt:lpwstr>
  </property>
  <property fmtid="{D5CDD505-2E9C-101B-9397-08002B2CF9AE}" pid="5" name="MSIP_Label_c8f49a32-fde3-48a5-9266-b5b0972a22dc_Name">
    <vt:lpwstr>Cisco Confidential</vt:lpwstr>
  </property>
  <property fmtid="{D5CDD505-2E9C-101B-9397-08002B2CF9AE}" pid="6" name="MSIP_Label_c8f49a32-fde3-48a5-9266-b5b0972a22dc_SiteId">
    <vt:lpwstr>5ae1af62-9505-4097-a69a-c1553ef7840e</vt:lpwstr>
  </property>
  <property fmtid="{D5CDD505-2E9C-101B-9397-08002B2CF9AE}" pid="7" name="MSIP_Label_c8f49a32-fde3-48a5-9266-b5b0972a22dc_ActionId">
    <vt:lpwstr>2de653b9-70de-4f3b-b062-37cc6a72ce6e</vt:lpwstr>
  </property>
  <property fmtid="{D5CDD505-2E9C-101B-9397-08002B2CF9AE}" pid="8" name="MSIP_Label_c8f49a32-fde3-48a5-9266-b5b0972a22dc_ContentBits">
    <vt:lpwstr>2</vt:lpwstr>
  </property>
  <property fmtid="{D5CDD505-2E9C-101B-9397-08002B2CF9AE}" pid="9" name="ClassificationContentMarkingFooterLocations">
    <vt:lpwstr>Office Theme:3</vt:lpwstr>
  </property>
  <property fmtid="{D5CDD505-2E9C-101B-9397-08002B2CF9AE}" pid="10" name="ClassificationContentMarkingFooterText">
    <vt:lpwstr>Cisco Confidential</vt:lpwstr>
  </property>
</Properties>
</file>