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346" r:id="rId4"/>
    <p:sldId id="363" r:id="rId5"/>
    <p:sldId id="359" r:id="rId6"/>
    <p:sldId id="360" r:id="rId7"/>
    <p:sldId id="361" r:id="rId8"/>
    <p:sldId id="364" r:id="rId9"/>
    <p:sldId id="347" r:id="rId10"/>
    <p:sldId id="355" r:id="rId11"/>
    <p:sldId id="365" r:id="rId12"/>
    <p:sldId id="366" r:id="rId13"/>
    <p:sldId id="357" r:id="rId14"/>
    <p:sldId id="367" r:id="rId15"/>
    <p:sldId id="369" r:id="rId16"/>
    <p:sldId id="370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7D5ED2A-C69B-18A3-DCDB-9303483D1B73}" name="Binita Gupta (binitag)" initials="" userId="S::binitag@cisco.com::2e1667b5-636b-4c95-a3b3-a8a0dc9f68d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CBCE77-7DC7-F244-8130-F8D1D42CF1EF}" v="63" dt="2025-02-11T06:32:26.0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33" autoAdjust="0"/>
    <p:restoredTop sz="96081"/>
  </p:normalViewPr>
  <p:slideViewPr>
    <p:cSldViewPr>
      <p:cViewPr varScale="1">
        <p:scale>
          <a:sx n="133" d="100"/>
          <a:sy n="133" d="100"/>
        </p:scale>
        <p:origin x="2032" y="19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microsoft.com/office/2018/10/relationships/authors" Target="authors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nita Gupta (binitag)" userId="2e1667b5-636b-4c95-a3b3-a8a0dc9f68da" providerId="ADAL" clId="{51CBCE77-7DC7-F244-8130-F8D1D42CF1EF}"/>
    <pc:docChg chg="undo custSel addSld delSld modSld sldOrd modMainMaster">
      <pc:chgData name="Binita Gupta (binitag)" userId="2e1667b5-636b-4c95-a3b3-a8a0dc9f68da" providerId="ADAL" clId="{51CBCE77-7DC7-F244-8130-F8D1D42CF1EF}" dt="2025-02-11T06:32:51.478" v="21242" actId="1076"/>
      <pc:docMkLst>
        <pc:docMk/>
      </pc:docMkLst>
      <pc:sldChg chg="modSp mod">
        <pc:chgData name="Binita Gupta (binitag)" userId="2e1667b5-636b-4c95-a3b3-a8a0dc9f68da" providerId="ADAL" clId="{51CBCE77-7DC7-F244-8130-F8D1D42CF1EF}" dt="2025-02-11T06:27:56.958" v="21189" actId="20577"/>
        <pc:sldMkLst>
          <pc:docMk/>
          <pc:sldMk cId="0" sldId="256"/>
        </pc:sldMkLst>
        <pc:spChg chg="mod">
          <ac:chgData name="Binita Gupta (binitag)" userId="2e1667b5-636b-4c95-a3b3-a8a0dc9f68da" providerId="ADAL" clId="{51CBCE77-7DC7-F244-8130-F8D1D42CF1EF}" dt="2025-02-11T06:27:56.958" v="21189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Binita Gupta (binitag)" userId="2e1667b5-636b-4c95-a3b3-a8a0dc9f68da" providerId="ADAL" clId="{51CBCE77-7DC7-F244-8130-F8D1D42CF1EF}" dt="2025-02-11T05:32:20.543" v="21175" actId="20577"/>
        <pc:sldMkLst>
          <pc:docMk/>
          <pc:sldMk cId="0" sldId="257"/>
        </pc:sldMkLst>
        <pc:spChg chg="mod">
          <ac:chgData name="Binita Gupta (binitag)" userId="2e1667b5-636b-4c95-a3b3-a8a0dc9f68da" providerId="ADAL" clId="{51CBCE77-7DC7-F244-8130-F8D1D42CF1EF}" dt="2025-02-11T05:32:20.543" v="21175" actId="20577"/>
          <ac:spMkLst>
            <pc:docMk/>
            <pc:sldMk cId="0" sldId="257"/>
            <ac:spMk id="4098" creationId="{00000000-0000-0000-0000-000000000000}"/>
          </ac:spMkLst>
        </pc:spChg>
      </pc:sldChg>
      <pc:sldChg chg="addSp delSp modSp mod">
        <pc:chgData name="Binita Gupta (binitag)" userId="2e1667b5-636b-4c95-a3b3-a8a0dc9f68da" providerId="ADAL" clId="{51CBCE77-7DC7-F244-8130-F8D1D42CF1EF}" dt="2025-02-11T06:32:51.478" v="21242" actId="1076"/>
        <pc:sldMkLst>
          <pc:docMk/>
          <pc:sldMk cId="369723851" sldId="346"/>
        </pc:sldMkLst>
        <pc:spChg chg="mod">
          <ac:chgData name="Binita Gupta (binitag)" userId="2e1667b5-636b-4c95-a3b3-a8a0dc9f68da" providerId="ADAL" clId="{51CBCE77-7DC7-F244-8130-F8D1D42CF1EF}" dt="2025-02-11T03:33:00.896" v="18757" actId="20577"/>
          <ac:spMkLst>
            <pc:docMk/>
            <pc:sldMk cId="369723851" sldId="346"/>
            <ac:spMk id="4097" creationId="{9086BB24-C67A-308B-8E6A-EC73C68093F0}"/>
          </ac:spMkLst>
        </pc:spChg>
        <pc:spChg chg="mod">
          <ac:chgData name="Binita Gupta (binitag)" userId="2e1667b5-636b-4c95-a3b3-a8a0dc9f68da" providerId="ADAL" clId="{51CBCE77-7DC7-F244-8130-F8D1D42CF1EF}" dt="2025-02-11T06:31:03.817" v="21235" actId="20577"/>
          <ac:spMkLst>
            <pc:docMk/>
            <pc:sldMk cId="369723851" sldId="346"/>
            <ac:spMk id="4098" creationId="{67A2A14F-8459-1242-71ED-FBE489E30699}"/>
          </ac:spMkLst>
        </pc:spChg>
        <pc:picChg chg="add del mod">
          <ac:chgData name="Binita Gupta (binitag)" userId="2e1667b5-636b-4c95-a3b3-a8a0dc9f68da" providerId="ADAL" clId="{51CBCE77-7DC7-F244-8130-F8D1D42CF1EF}" dt="2025-02-11T06:32:22.579" v="21236" actId="478"/>
          <ac:picMkLst>
            <pc:docMk/>
            <pc:sldMk cId="369723851" sldId="346"/>
            <ac:picMk id="2" creationId="{B42EC700-CF56-85A0-688E-883F5E883471}"/>
          </ac:picMkLst>
        </pc:picChg>
        <pc:picChg chg="add mod">
          <ac:chgData name="Binita Gupta (binitag)" userId="2e1667b5-636b-4c95-a3b3-a8a0dc9f68da" providerId="ADAL" clId="{51CBCE77-7DC7-F244-8130-F8D1D42CF1EF}" dt="2025-02-11T06:32:51.478" v="21242" actId="1076"/>
          <ac:picMkLst>
            <pc:docMk/>
            <pc:sldMk cId="369723851" sldId="346"/>
            <ac:picMk id="3" creationId="{F3716801-F90D-6428-4D7A-C3223CFD5BB7}"/>
          </ac:picMkLst>
        </pc:picChg>
        <pc:picChg chg="add del mod">
          <ac:chgData name="Binita Gupta (binitag)" userId="2e1667b5-636b-4c95-a3b3-a8a0dc9f68da" providerId="ADAL" clId="{51CBCE77-7DC7-F244-8130-F8D1D42CF1EF}" dt="2025-02-10T22:05:19.150" v="18580" actId="478"/>
          <ac:picMkLst>
            <pc:docMk/>
            <pc:sldMk cId="369723851" sldId="346"/>
            <ac:picMk id="7" creationId="{7B2AF8C3-5FD0-AA26-DF4A-0ED8A2C8419C}"/>
          </ac:picMkLst>
        </pc:picChg>
      </pc:sldChg>
      <pc:sldChg chg="modSp mod">
        <pc:chgData name="Binita Gupta (binitag)" userId="2e1667b5-636b-4c95-a3b3-a8a0dc9f68da" providerId="ADAL" clId="{51CBCE77-7DC7-F244-8130-F8D1D42CF1EF}" dt="2025-02-11T04:52:33.403" v="20236" actId="20577"/>
        <pc:sldMkLst>
          <pc:docMk/>
          <pc:sldMk cId="3324926058" sldId="347"/>
        </pc:sldMkLst>
        <pc:spChg chg="mod">
          <ac:chgData name="Binita Gupta (binitag)" userId="2e1667b5-636b-4c95-a3b3-a8a0dc9f68da" providerId="ADAL" clId="{51CBCE77-7DC7-F244-8130-F8D1D42CF1EF}" dt="2025-02-09T20:08:02.081" v="8729" actId="20577"/>
          <ac:spMkLst>
            <pc:docMk/>
            <pc:sldMk cId="3324926058" sldId="347"/>
            <ac:spMk id="4097" creationId="{77CDD1DE-C7B4-B496-67EF-4DCBFA9B02B8}"/>
          </ac:spMkLst>
        </pc:spChg>
        <pc:spChg chg="mod">
          <ac:chgData name="Binita Gupta (binitag)" userId="2e1667b5-636b-4c95-a3b3-a8a0dc9f68da" providerId="ADAL" clId="{51CBCE77-7DC7-F244-8130-F8D1D42CF1EF}" dt="2025-02-11T04:52:33.403" v="20236" actId="20577"/>
          <ac:spMkLst>
            <pc:docMk/>
            <pc:sldMk cId="3324926058" sldId="347"/>
            <ac:spMk id="4098" creationId="{3AC1391B-EB79-AF42-C13D-35D4F7918466}"/>
          </ac:spMkLst>
        </pc:spChg>
      </pc:sldChg>
      <pc:sldChg chg="del">
        <pc:chgData name="Binita Gupta (binitag)" userId="2e1667b5-636b-4c95-a3b3-a8a0dc9f68da" providerId="ADAL" clId="{51CBCE77-7DC7-F244-8130-F8D1D42CF1EF}" dt="2025-02-07T06:11:48.103" v="1269" actId="2696"/>
        <pc:sldMkLst>
          <pc:docMk/>
          <pc:sldMk cId="2917752141" sldId="348"/>
        </pc:sldMkLst>
      </pc:sldChg>
      <pc:sldChg chg="del">
        <pc:chgData name="Binita Gupta (binitag)" userId="2e1667b5-636b-4c95-a3b3-a8a0dc9f68da" providerId="ADAL" clId="{51CBCE77-7DC7-F244-8130-F8D1D42CF1EF}" dt="2025-02-07T06:11:50.073" v="1270" actId="2696"/>
        <pc:sldMkLst>
          <pc:docMk/>
          <pc:sldMk cId="2548253796" sldId="349"/>
        </pc:sldMkLst>
      </pc:sldChg>
      <pc:sldChg chg="del">
        <pc:chgData name="Binita Gupta (binitag)" userId="2e1667b5-636b-4c95-a3b3-a8a0dc9f68da" providerId="ADAL" clId="{51CBCE77-7DC7-F244-8130-F8D1D42CF1EF}" dt="2025-02-07T07:35:07.501" v="3842" actId="2696"/>
        <pc:sldMkLst>
          <pc:docMk/>
          <pc:sldMk cId="1551134690" sldId="350"/>
        </pc:sldMkLst>
      </pc:sldChg>
      <pc:sldChg chg="del">
        <pc:chgData name="Binita Gupta (binitag)" userId="2e1667b5-636b-4c95-a3b3-a8a0dc9f68da" providerId="ADAL" clId="{51CBCE77-7DC7-F244-8130-F8D1D42CF1EF}" dt="2025-02-07T07:53:30.425" v="4415" actId="2696"/>
        <pc:sldMkLst>
          <pc:docMk/>
          <pc:sldMk cId="2845118241" sldId="352"/>
        </pc:sldMkLst>
      </pc:sldChg>
      <pc:sldChg chg="modSp add del mod ord">
        <pc:chgData name="Binita Gupta (binitag)" userId="2e1667b5-636b-4c95-a3b3-a8a0dc9f68da" providerId="ADAL" clId="{51CBCE77-7DC7-F244-8130-F8D1D42CF1EF}" dt="2025-02-07T07:36:19.695" v="3857" actId="2696"/>
        <pc:sldMkLst>
          <pc:docMk/>
          <pc:sldMk cId="3751724929" sldId="354"/>
        </pc:sldMkLst>
      </pc:sldChg>
      <pc:sldChg chg="addSp delSp modSp mod ord">
        <pc:chgData name="Binita Gupta (binitag)" userId="2e1667b5-636b-4c95-a3b3-a8a0dc9f68da" providerId="ADAL" clId="{51CBCE77-7DC7-F244-8130-F8D1D42CF1EF}" dt="2025-02-10T18:05:14.053" v="16771" actId="20577"/>
        <pc:sldMkLst>
          <pc:docMk/>
          <pc:sldMk cId="870348591" sldId="355"/>
        </pc:sldMkLst>
        <pc:spChg chg="mod">
          <ac:chgData name="Binita Gupta (binitag)" userId="2e1667b5-636b-4c95-a3b3-a8a0dc9f68da" providerId="ADAL" clId="{51CBCE77-7DC7-F244-8130-F8D1D42CF1EF}" dt="2025-02-07T07:12:14.749" v="2688" actId="20577"/>
          <ac:spMkLst>
            <pc:docMk/>
            <pc:sldMk cId="870348591" sldId="355"/>
            <ac:spMk id="4097" creationId="{4959F3E7-28C8-C1AF-F440-D1C7B59B691C}"/>
          </ac:spMkLst>
        </pc:spChg>
        <pc:spChg chg="mod">
          <ac:chgData name="Binita Gupta (binitag)" userId="2e1667b5-636b-4c95-a3b3-a8a0dc9f68da" providerId="ADAL" clId="{51CBCE77-7DC7-F244-8130-F8D1D42CF1EF}" dt="2025-02-10T18:05:14.053" v="16771" actId="20577"/>
          <ac:spMkLst>
            <pc:docMk/>
            <pc:sldMk cId="870348591" sldId="355"/>
            <ac:spMk id="4098" creationId="{B3B43E15-22C9-C438-2801-EBCF6FBD7B09}"/>
          </ac:spMkLst>
        </pc:spChg>
        <pc:picChg chg="add mod">
          <ac:chgData name="Binita Gupta (binitag)" userId="2e1667b5-636b-4c95-a3b3-a8a0dc9f68da" providerId="ADAL" clId="{51CBCE77-7DC7-F244-8130-F8D1D42CF1EF}" dt="2025-02-09T23:15:02.158" v="10657" actId="1076"/>
          <ac:picMkLst>
            <pc:docMk/>
            <pc:sldMk cId="870348591" sldId="355"/>
            <ac:picMk id="7" creationId="{3940E319-3D55-B17E-5BF7-7723C96099FE}"/>
          </ac:picMkLst>
        </pc:picChg>
      </pc:sldChg>
      <pc:sldChg chg="del">
        <pc:chgData name="Binita Gupta (binitag)" userId="2e1667b5-636b-4c95-a3b3-a8a0dc9f68da" providerId="ADAL" clId="{51CBCE77-7DC7-F244-8130-F8D1D42CF1EF}" dt="2025-02-07T06:11:16.622" v="1265" actId="2696"/>
        <pc:sldMkLst>
          <pc:docMk/>
          <pc:sldMk cId="2005743072" sldId="356"/>
        </pc:sldMkLst>
      </pc:sldChg>
      <pc:sldChg chg="modSp mod">
        <pc:chgData name="Binita Gupta (binitag)" userId="2e1667b5-636b-4c95-a3b3-a8a0dc9f68da" providerId="ADAL" clId="{51CBCE77-7DC7-F244-8130-F8D1D42CF1EF}" dt="2025-02-11T04:59:18.890" v="20515" actId="20577"/>
        <pc:sldMkLst>
          <pc:docMk/>
          <pc:sldMk cId="3472990188" sldId="357"/>
        </pc:sldMkLst>
        <pc:spChg chg="mod">
          <ac:chgData name="Binita Gupta (binitag)" userId="2e1667b5-636b-4c95-a3b3-a8a0dc9f68da" providerId="ADAL" clId="{51CBCE77-7DC7-F244-8130-F8D1D42CF1EF}" dt="2025-02-11T04:59:18.890" v="20515" actId="20577"/>
          <ac:spMkLst>
            <pc:docMk/>
            <pc:sldMk cId="3472990188" sldId="357"/>
            <ac:spMk id="3" creationId="{6CDA2A1D-C8EF-FB64-FEE5-BB993395FB11}"/>
          </ac:spMkLst>
        </pc:spChg>
      </pc:sldChg>
      <pc:sldChg chg="modSp new del mod">
        <pc:chgData name="Binita Gupta (binitag)" userId="2e1667b5-636b-4c95-a3b3-a8a0dc9f68da" providerId="ADAL" clId="{51CBCE77-7DC7-F244-8130-F8D1D42CF1EF}" dt="2025-02-07T07:30:30.895" v="3555" actId="2696"/>
        <pc:sldMkLst>
          <pc:docMk/>
          <pc:sldMk cId="1080214358" sldId="358"/>
        </pc:sldMkLst>
      </pc:sldChg>
      <pc:sldChg chg="modSp add mod">
        <pc:chgData name="Binita Gupta (binitag)" userId="2e1667b5-636b-4c95-a3b3-a8a0dc9f68da" providerId="ADAL" clId="{51CBCE77-7DC7-F244-8130-F8D1D42CF1EF}" dt="2025-02-11T04:43:23.899" v="20029" actId="14100"/>
        <pc:sldMkLst>
          <pc:docMk/>
          <pc:sldMk cId="1140684089" sldId="359"/>
        </pc:sldMkLst>
        <pc:spChg chg="mod">
          <ac:chgData name="Binita Gupta (binitag)" userId="2e1667b5-636b-4c95-a3b3-a8a0dc9f68da" providerId="ADAL" clId="{51CBCE77-7DC7-F244-8130-F8D1D42CF1EF}" dt="2025-02-11T03:59:32.578" v="19573" actId="14100"/>
          <ac:spMkLst>
            <pc:docMk/>
            <pc:sldMk cId="1140684089" sldId="359"/>
            <ac:spMk id="2" creationId="{BCF8115A-E0B5-417D-0CFD-D7117E0878D0}"/>
          </ac:spMkLst>
        </pc:spChg>
        <pc:spChg chg="mod">
          <ac:chgData name="Binita Gupta (binitag)" userId="2e1667b5-636b-4c95-a3b3-a8a0dc9f68da" providerId="ADAL" clId="{51CBCE77-7DC7-F244-8130-F8D1D42CF1EF}" dt="2025-02-11T04:43:23.899" v="20029" actId="14100"/>
          <ac:spMkLst>
            <pc:docMk/>
            <pc:sldMk cId="1140684089" sldId="359"/>
            <ac:spMk id="3" creationId="{D0F9B95B-EE91-643C-DF1D-0997857615BB}"/>
          </ac:spMkLst>
        </pc:spChg>
      </pc:sldChg>
      <pc:sldChg chg="addSp delSp modSp add mod">
        <pc:chgData name="Binita Gupta (binitag)" userId="2e1667b5-636b-4c95-a3b3-a8a0dc9f68da" providerId="ADAL" clId="{51CBCE77-7DC7-F244-8130-F8D1D42CF1EF}" dt="2025-02-11T04:44:36.105" v="20052" actId="20577"/>
        <pc:sldMkLst>
          <pc:docMk/>
          <pc:sldMk cId="1902178886" sldId="360"/>
        </pc:sldMkLst>
        <pc:spChg chg="mod">
          <ac:chgData name="Binita Gupta (binitag)" userId="2e1667b5-636b-4c95-a3b3-a8a0dc9f68da" providerId="ADAL" clId="{51CBCE77-7DC7-F244-8130-F8D1D42CF1EF}" dt="2025-02-10T21:35:32.026" v="17891" actId="14100"/>
          <ac:spMkLst>
            <pc:docMk/>
            <pc:sldMk cId="1902178886" sldId="360"/>
            <ac:spMk id="2" creationId="{17F15BF1-B6B7-B341-43F8-57B1A76CCDE1}"/>
          </ac:spMkLst>
        </pc:spChg>
        <pc:spChg chg="mod">
          <ac:chgData name="Binita Gupta (binitag)" userId="2e1667b5-636b-4c95-a3b3-a8a0dc9f68da" providerId="ADAL" clId="{51CBCE77-7DC7-F244-8130-F8D1D42CF1EF}" dt="2025-02-11T04:44:36.105" v="20052" actId="20577"/>
          <ac:spMkLst>
            <pc:docMk/>
            <pc:sldMk cId="1902178886" sldId="360"/>
            <ac:spMk id="3" creationId="{A5E225BF-E6D6-84B2-B553-9A5190F20E0A}"/>
          </ac:spMkLst>
        </pc:spChg>
        <pc:picChg chg="add mod">
          <ac:chgData name="Binita Gupta (binitag)" userId="2e1667b5-636b-4c95-a3b3-a8a0dc9f68da" providerId="ADAL" clId="{51CBCE77-7DC7-F244-8130-F8D1D42CF1EF}" dt="2025-02-10T21:33:04.872" v="17657" actId="14100"/>
          <ac:picMkLst>
            <pc:docMk/>
            <pc:sldMk cId="1902178886" sldId="360"/>
            <ac:picMk id="8" creationId="{CEBA6108-CE33-9849-D9C3-DACE4357F2C8}"/>
          </ac:picMkLst>
        </pc:picChg>
      </pc:sldChg>
      <pc:sldChg chg="addSp delSp modSp add mod">
        <pc:chgData name="Binita Gupta (binitag)" userId="2e1667b5-636b-4c95-a3b3-a8a0dc9f68da" providerId="ADAL" clId="{51CBCE77-7DC7-F244-8130-F8D1D42CF1EF}" dt="2025-02-11T04:46:41.060" v="20085" actId="20577"/>
        <pc:sldMkLst>
          <pc:docMk/>
          <pc:sldMk cId="2832305674" sldId="361"/>
        </pc:sldMkLst>
        <pc:spChg chg="mod">
          <ac:chgData name="Binita Gupta (binitag)" userId="2e1667b5-636b-4c95-a3b3-a8a0dc9f68da" providerId="ADAL" clId="{51CBCE77-7DC7-F244-8130-F8D1D42CF1EF}" dt="2025-02-09T17:26:39.247" v="6884" actId="20577"/>
          <ac:spMkLst>
            <pc:docMk/>
            <pc:sldMk cId="2832305674" sldId="361"/>
            <ac:spMk id="2" creationId="{FFB6B0AD-1DB5-FAA4-FCAB-DB46AF085FB6}"/>
          </ac:spMkLst>
        </pc:spChg>
        <pc:spChg chg="mod">
          <ac:chgData name="Binita Gupta (binitag)" userId="2e1667b5-636b-4c95-a3b3-a8a0dc9f68da" providerId="ADAL" clId="{51CBCE77-7DC7-F244-8130-F8D1D42CF1EF}" dt="2025-02-10T16:48:54.147" v="16674" actId="20577"/>
          <ac:spMkLst>
            <pc:docMk/>
            <pc:sldMk cId="2832305674" sldId="361"/>
            <ac:spMk id="3" creationId="{182E20B3-39C6-7DDD-D7DE-3A5767A08CB2}"/>
          </ac:spMkLst>
        </pc:spChg>
        <pc:spChg chg="add mod">
          <ac:chgData name="Binita Gupta (binitag)" userId="2e1667b5-636b-4c95-a3b3-a8a0dc9f68da" providerId="ADAL" clId="{51CBCE77-7DC7-F244-8130-F8D1D42CF1EF}" dt="2025-02-11T04:46:41.060" v="20085" actId="20577"/>
          <ac:spMkLst>
            <pc:docMk/>
            <pc:sldMk cId="2832305674" sldId="361"/>
            <ac:spMk id="8" creationId="{AD6A3BCC-CA44-B7FD-3AB9-7088241A9DC0}"/>
          </ac:spMkLst>
        </pc:spChg>
        <pc:picChg chg="add mod">
          <ac:chgData name="Binita Gupta (binitag)" userId="2e1667b5-636b-4c95-a3b3-a8a0dc9f68da" providerId="ADAL" clId="{51CBCE77-7DC7-F244-8130-F8D1D42CF1EF}" dt="2025-02-09T19:05:37.860" v="8159" actId="1076"/>
          <ac:picMkLst>
            <pc:docMk/>
            <pc:sldMk cId="2832305674" sldId="361"/>
            <ac:picMk id="7" creationId="{D2DE5BCE-6667-D873-27B4-8D959752D8E0}"/>
          </ac:picMkLst>
        </pc:picChg>
        <pc:picChg chg="add mod">
          <ac:chgData name="Binita Gupta (binitag)" userId="2e1667b5-636b-4c95-a3b3-a8a0dc9f68da" providerId="ADAL" clId="{51CBCE77-7DC7-F244-8130-F8D1D42CF1EF}" dt="2025-02-09T18:41:12.985" v="7985" actId="1076"/>
          <ac:picMkLst>
            <pc:docMk/>
            <pc:sldMk cId="2832305674" sldId="361"/>
            <ac:picMk id="9" creationId="{6DCAD51D-41D6-7849-34D0-0888F4C28B61}"/>
          </ac:picMkLst>
        </pc:picChg>
      </pc:sldChg>
      <pc:sldChg chg="addSp delSp modSp add del mod">
        <pc:chgData name="Binita Gupta (binitag)" userId="2e1667b5-636b-4c95-a3b3-a8a0dc9f68da" providerId="ADAL" clId="{51CBCE77-7DC7-F244-8130-F8D1D42CF1EF}" dt="2025-02-09T19:19:12.542" v="8721" actId="2696"/>
        <pc:sldMkLst>
          <pc:docMk/>
          <pc:sldMk cId="2432609359" sldId="362"/>
        </pc:sldMkLst>
      </pc:sldChg>
      <pc:sldChg chg="new del">
        <pc:chgData name="Binita Gupta (binitag)" userId="2e1667b5-636b-4c95-a3b3-a8a0dc9f68da" providerId="ADAL" clId="{51CBCE77-7DC7-F244-8130-F8D1D42CF1EF}" dt="2025-02-07T07:36:01.849" v="3855" actId="2696"/>
        <pc:sldMkLst>
          <pc:docMk/>
          <pc:sldMk cId="4065426941" sldId="362"/>
        </pc:sldMkLst>
      </pc:sldChg>
      <pc:sldChg chg="modSp add mod">
        <pc:chgData name="Binita Gupta (binitag)" userId="2e1667b5-636b-4c95-a3b3-a8a0dc9f68da" providerId="ADAL" clId="{51CBCE77-7DC7-F244-8130-F8D1D42CF1EF}" dt="2025-02-11T03:48:26.428" v="19285" actId="20577"/>
        <pc:sldMkLst>
          <pc:docMk/>
          <pc:sldMk cId="1553874734" sldId="363"/>
        </pc:sldMkLst>
        <pc:spChg chg="mod">
          <ac:chgData name="Binita Gupta (binitag)" userId="2e1667b5-636b-4c95-a3b3-a8a0dc9f68da" providerId="ADAL" clId="{51CBCE77-7DC7-F244-8130-F8D1D42CF1EF}" dt="2025-02-11T03:48:26.428" v="19285" actId="20577"/>
          <ac:spMkLst>
            <pc:docMk/>
            <pc:sldMk cId="1553874734" sldId="363"/>
            <ac:spMk id="4098" creationId="{F0617814-D84D-E7E8-16F2-0CA962149E77}"/>
          </ac:spMkLst>
        </pc:spChg>
      </pc:sldChg>
      <pc:sldChg chg="delSp modSp new del mod ord">
        <pc:chgData name="Binita Gupta (binitag)" userId="2e1667b5-636b-4c95-a3b3-a8a0dc9f68da" providerId="ADAL" clId="{51CBCE77-7DC7-F244-8130-F8D1D42CF1EF}" dt="2025-02-07T07:36:18.936" v="3856" actId="2696"/>
        <pc:sldMkLst>
          <pc:docMk/>
          <pc:sldMk cId="3576993778" sldId="363"/>
        </pc:sldMkLst>
      </pc:sldChg>
      <pc:sldChg chg="addSp delSp modSp add mod">
        <pc:chgData name="Binita Gupta (binitag)" userId="2e1667b5-636b-4c95-a3b3-a8a0dc9f68da" providerId="ADAL" clId="{51CBCE77-7DC7-F244-8130-F8D1D42CF1EF}" dt="2025-02-11T05:30:13.120" v="21150" actId="14100"/>
        <pc:sldMkLst>
          <pc:docMk/>
          <pc:sldMk cId="2379676903" sldId="364"/>
        </pc:sldMkLst>
        <pc:spChg chg="mod">
          <ac:chgData name="Binita Gupta (binitag)" userId="2e1667b5-636b-4c95-a3b3-a8a0dc9f68da" providerId="ADAL" clId="{51CBCE77-7DC7-F244-8130-F8D1D42CF1EF}" dt="2025-02-09T17:26:44.483" v="6886" actId="20577"/>
          <ac:spMkLst>
            <pc:docMk/>
            <pc:sldMk cId="2379676903" sldId="364"/>
            <ac:spMk id="2" creationId="{49567B8C-2BA8-2762-C8B9-800508D3570D}"/>
          </ac:spMkLst>
        </pc:spChg>
        <pc:spChg chg="mod">
          <ac:chgData name="Binita Gupta (binitag)" userId="2e1667b5-636b-4c95-a3b3-a8a0dc9f68da" providerId="ADAL" clId="{51CBCE77-7DC7-F244-8130-F8D1D42CF1EF}" dt="2025-02-11T05:30:13.120" v="21150" actId="14100"/>
          <ac:spMkLst>
            <pc:docMk/>
            <pc:sldMk cId="2379676903" sldId="364"/>
            <ac:spMk id="3" creationId="{867E43D0-5AE7-5C73-88CA-62CDD4C171E5}"/>
          </ac:spMkLst>
        </pc:spChg>
        <pc:picChg chg="add mod">
          <ac:chgData name="Binita Gupta (binitag)" userId="2e1667b5-636b-4c95-a3b3-a8a0dc9f68da" providerId="ADAL" clId="{51CBCE77-7DC7-F244-8130-F8D1D42CF1EF}" dt="2025-02-11T05:25:30.476" v="20983" actId="1076"/>
          <ac:picMkLst>
            <pc:docMk/>
            <pc:sldMk cId="2379676903" sldId="364"/>
            <ac:picMk id="15" creationId="{BAADA0B4-B1CD-FC8E-9584-39B50632E327}"/>
          </ac:picMkLst>
        </pc:picChg>
        <pc:picChg chg="add mod">
          <ac:chgData name="Binita Gupta (binitag)" userId="2e1667b5-636b-4c95-a3b3-a8a0dc9f68da" providerId="ADAL" clId="{51CBCE77-7DC7-F244-8130-F8D1D42CF1EF}" dt="2025-02-11T05:25:25.083" v="20981" actId="14100"/>
          <ac:picMkLst>
            <pc:docMk/>
            <pc:sldMk cId="2379676903" sldId="364"/>
            <ac:picMk id="16" creationId="{14EE32FC-5986-06F0-F2E7-A8ABCD1780D9}"/>
          </ac:picMkLst>
        </pc:picChg>
        <pc:cxnChg chg="add mod">
          <ac:chgData name="Binita Gupta (binitag)" userId="2e1667b5-636b-4c95-a3b3-a8a0dc9f68da" providerId="ADAL" clId="{51CBCE77-7DC7-F244-8130-F8D1D42CF1EF}" dt="2025-02-11T05:25:33.627" v="20984" actId="14100"/>
          <ac:cxnSpMkLst>
            <pc:docMk/>
            <pc:sldMk cId="2379676903" sldId="364"/>
            <ac:cxnSpMk id="18" creationId="{ECD710A0-46D8-9F5B-493F-269BC0E5EAC8}"/>
          </ac:cxnSpMkLst>
        </pc:cxnChg>
      </pc:sldChg>
      <pc:sldChg chg="addSp delSp modSp add mod">
        <pc:chgData name="Binita Gupta (binitag)" userId="2e1667b5-636b-4c95-a3b3-a8a0dc9f68da" providerId="ADAL" clId="{51CBCE77-7DC7-F244-8130-F8D1D42CF1EF}" dt="2025-02-11T05:30:28.445" v="21151" actId="207"/>
        <pc:sldMkLst>
          <pc:docMk/>
          <pc:sldMk cId="2585198009" sldId="365"/>
        </pc:sldMkLst>
        <pc:spChg chg="mod">
          <ac:chgData name="Binita Gupta (binitag)" userId="2e1667b5-636b-4c95-a3b3-a8a0dc9f68da" providerId="ADAL" clId="{51CBCE77-7DC7-F244-8130-F8D1D42CF1EF}" dt="2025-02-09T23:18:32.806" v="10849" actId="20577"/>
          <ac:spMkLst>
            <pc:docMk/>
            <pc:sldMk cId="2585198009" sldId="365"/>
            <ac:spMk id="4097" creationId="{499BBDB8-D91C-BA4B-5DB9-DAE9F1A79A50}"/>
          </ac:spMkLst>
        </pc:spChg>
        <pc:spChg chg="mod">
          <ac:chgData name="Binita Gupta (binitag)" userId="2e1667b5-636b-4c95-a3b3-a8a0dc9f68da" providerId="ADAL" clId="{51CBCE77-7DC7-F244-8130-F8D1D42CF1EF}" dt="2025-02-11T05:30:28.445" v="21151" actId="207"/>
          <ac:spMkLst>
            <pc:docMk/>
            <pc:sldMk cId="2585198009" sldId="365"/>
            <ac:spMk id="4098" creationId="{02051EC5-5635-419E-AD4B-C1C99669636F}"/>
          </ac:spMkLst>
        </pc:spChg>
        <pc:picChg chg="add mod">
          <ac:chgData name="Binita Gupta (binitag)" userId="2e1667b5-636b-4c95-a3b3-a8a0dc9f68da" providerId="ADAL" clId="{51CBCE77-7DC7-F244-8130-F8D1D42CF1EF}" dt="2025-02-10T18:09:24.793" v="16778" actId="14100"/>
          <ac:picMkLst>
            <pc:docMk/>
            <pc:sldMk cId="2585198009" sldId="365"/>
            <ac:picMk id="2" creationId="{D75A042A-0464-AF05-14FD-236A1D84BFD9}"/>
          </ac:picMkLst>
        </pc:picChg>
        <pc:picChg chg="add del mod">
          <ac:chgData name="Binita Gupta (binitag)" userId="2e1667b5-636b-4c95-a3b3-a8a0dc9f68da" providerId="ADAL" clId="{51CBCE77-7DC7-F244-8130-F8D1D42CF1EF}" dt="2025-02-10T18:09:10.218" v="16773" actId="478"/>
          <ac:picMkLst>
            <pc:docMk/>
            <pc:sldMk cId="2585198009" sldId="365"/>
            <ac:picMk id="16" creationId="{004C9365-C1AF-308C-0C62-2AF9A1C6CDFD}"/>
          </ac:picMkLst>
        </pc:picChg>
        <pc:picChg chg="add del mod">
          <ac:chgData name="Binita Gupta (binitag)" userId="2e1667b5-636b-4c95-a3b3-a8a0dc9f68da" providerId="ADAL" clId="{51CBCE77-7DC7-F244-8130-F8D1D42CF1EF}" dt="2025-02-10T18:09:09.585" v="16772" actId="478"/>
          <ac:picMkLst>
            <pc:docMk/>
            <pc:sldMk cId="2585198009" sldId="365"/>
            <ac:picMk id="17" creationId="{4FB0559F-CD8C-0547-C272-FCD30717B8E1}"/>
          </ac:picMkLst>
        </pc:picChg>
      </pc:sldChg>
      <pc:sldChg chg="addSp delSp modSp add mod">
        <pc:chgData name="Binita Gupta (binitag)" userId="2e1667b5-636b-4c95-a3b3-a8a0dc9f68da" providerId="ADAL" clId="{51CBCE77-7DC7-F244-8130-F8D1D42CF1EF}" dt="2025-02-11T04:54:03.451" v="20243" actId="20577"/>
        <pc:sldMkLst>
          <pc:docMk/>
          <pc:sldMk cId="41629964" sldId="366"/>
        </pc:sldMkLst>
        <pc:spChg chg="mod">
          <ac:chgData name="Binita Gupta (binitag)" userId="2e1667b5-636b-4c95-a3b3-a8a0dc9f68da" providerId="ADAL" clId="{51CBCE77-7DC7-F244-8130-F8D1D42CF1EF}" dt="2025-02-09T23:31:27.764" v="11233" actId="20577"/>
          <ac:spMkLst>
            <pc:docMk/>
            <pc:sldMk cId="41629964" sldId="366"/>
            <ac:spMk id="4097" creationId="{1C8A80A0-FE91-7F81-AC72-881FE1057773}"/>
          </ac:spMkLst>
        </pc:spChg>
        <pc:spChg chg="mod">
          <ac:chgData name="Binita Gupta (binitag)" userId="2e1667b5-636b-4c95-a3b3-a8a0dc9f68da" providerId="ADAL" clId="{51CBCE77-7DC7-F244-8130-F8D1D42CF1EF}" dt="2025-02-11T04:54:03.451" v="20243" actId="20577"/>
          <ac:spMkLst>
            <pc:docMk/>
            <pc:sldMk cId="41629964" sldId="366"/>
            <ac:spMk id="4098" creationId="{F6B3813C-8421-C89E-6116-EF9E4A4A3BE8}"/>
          </ac:spMkLst>
        </pc:spChg>
        <pc:picChg chg="add del mod">
          <ac:chgData name="Binita Gupta (binitag)" userId="2e1667b5-636b-4c95-a3b3-a8a0dc9f68da" providerId="ADAL" clId="{51CBCE77-7DC7-F244-8130-F8D1D42CF1EF}" dt="2025-02-10T18:17:10.628" v="17036" actId="478"/>
          <ac:picMkLst>
            <pc:docMk/>
            <pc:sldMk cId="41629964" sldId="366"/>
            <ac:picMk id="2" creationId="{4BAFCB46-8783-18E7-B5C8-D383CFDF4463}"/>
          </ac:picMkLst>
        </pc:picChg>
        <pc:picChg chg="add mod">
          <ac:chgData name="Binita Gupta (binitag)" userId="2e1667b5-636b-4c95-a3b3-a8a0dc9f68da" providerId="ADAL" clId="{51CBCE77-7DC7-F244-8130-F8D1D42CF1EF}" dt="2025-02-10T18:22:20.615" v="17141" actId="14100"/>
          <ac:picMkLst>
            <pc:docMk/>
            <pc:sldMk cId="41629964" sldId="366"/>
            <ac:picMk id="3" creationId="{5EC01F4B-B64C-B4A4-8054-75916CEE5B60}"/>
          </ac:picMkLst>
        </pc:picChg>
        <pc:picChg chg="add del mod">
          <ac:chgData name="Binita Gupta (binitag)" userId="2e1667b5-636b-4c95-a3b3-a8a0dc9f68da" providerId="ADAL" clId="{51CBCE77-7DC7-F244-8130-F8D1D42CF1EF}" dt="2025-02-10T18:18:31.492" v="17038" actId="478"/>
          <ac:picMkLst>
            <pc:docMk/>
            <pc:sldMk cId="41629964" sldId="366"/>
            <ac:picMk id="8" creationId="{21E971AC-EB03-A97A-CB96-C1AD144A4214}"/>
          </ac:picMkLst>
        </pc:picChg>
      </pc:sldChg>
      <pc:sldChg chg="modSp new mod">
        <pc:chgData name="Binita Gupta (binitag)" userId="2e1667b5-636b-4c95-a3b3-a8a0dc9f68da" providerId="ADAL" clId="{51CBCE77-7DC7-F244-8130-F8D1D42CF1EF}" dt="2025-02-11T05:16:52.837" v="20748" actId="404"/>
        <pc:sldMkLst>
          <pc:docMk/>
          <pc:sldMk cId="2097117270" sldId="367"/>
        </pc:sldMkLst>
        <pc:spChg chg="mod">
          <ac:chgData name="Binita Gupta (binitag)" userId="2e1667b5-636b-4c95-a3b3-a8a0dc9f68da" providerId="ADAL" clId="{51CBCE77-7DC7-F244-8130-F8D1D42CF1EF}" dt="2025-02-10T05:22:54.915" v="13102" actId="20577"/>
          <ac:spMkLst>
            <pc:docMk/>
            <pc:sldMk cId="2097117270" sldId="367"/>
            <ac:spMk id="2" creationId="{3250F80F-5486-0EB0-9773-A01A96C33F1D}"/>
          </ac:spMkLst>
        </pc:spChg>
        <pc:spChg chg="mod">
          <ac:chgData name="Binita Gupta (binitag)" userId="2e1667b5-636b-4c95-a3b3-a8a0dc9f68da" providerId="ADAL" clId="{51CBCE77-7DC7-F244-8130-F8D1D42CF1EF}" dt="2025-02-11T05:16:52.837" v="20748" actId="404"/>
          <ac:spMkLst>
            <pc:docMk/>
            <pc:sldMk cId="2097117270" sldId="367"/>
            <ac:spMk id="3" creationId="{DA1FEE17-AB67-5F52-3419-A40A57A7EF02}"/>
          </ac:spMkLst>
        </pc:spChg>
      </pc:sldChg>
      <pc:sldChg chg="add del">
        <pc:chgData name="Binita Gupta (binitag)" userId="2e1667b5-636b-4c95-a3b3-a8a0dc9f68da" providerId="ADAL" clId="{51CBCE77-7DC7-F244-8130-F8D1D42CF1EF}" dt="2025-02-10T21:27:40.675" v="17416" actId="2696"/>
        <pc:sldMkLst>
          <pc:docMk/>
          <pc:sldMk cId="3454667171" sldId="368"/>
        </pc:sldMkLst>
      </pc:sldChg>
      <pc:sldChg chg="modSp add mod">
        <pc:chgData name="Binita Gupta (binitag)" userId="2e1667b5-636b-4c95-a3b3-a8a0dc9f68da" providerId="ADAL" clId="{51CBCE77-7DC7-F244-8130-F8D1D42CF1EF}" dt="2025-02-11T05:18:28.040" v="20758" actId="404"/>
        <pc:sldMkLst>
          <pc:docMk/>
          <pc:sldMk cId="3335343907" sldId="369"/>
        </pc:sldMkLst>
        <pc:spChg chg="mod">
          <ac:chgData name="Binita Gupta (binitag)" userId="2e1667b5-636b-4c95-a3b3-a8a0dc9f68da" providerId="ADAL" clId="{51CBCE77-7DC7-F244-8130-F8D1D42CF1EF}" dt="2025-02-10T05:58:16.730" v="13823" actId="20577"/>
          <ac:spMkLst>
            <pc:docMk/>
            <pc:sldMk cId="3335343907" sldId="369"/>
            <ac:spMk id="2" creationId="{7CEE9496-D8B9-EE77-276C-62626F2DCE94}"/>
          </ac:spMkLst>
        </pc:spChg>
        <pc:spChg chg="mod">
          <ac:chgData name="Binita Gupta (binitag)" userId="2e1667b5-636b-4c95-a3b3-a8a0dc9f68da" providerId="ADAL" clId="{51CBCE77-7DC7-F244-8130-F8D1D42CF1EF}" dt="2025-02-11T05:18:28.040" v="20758" actId="404"/>
          <ac:spMkLst>
            <pc:docMk/>
            <pc:sldMk cId="3335343907" sldId="369"/>
            <ac:spMk id="3" creationId="{BF9941F2-9D5E-9AF4-5451-6FFD3CB0E405}"/>
          </ac:spMkLst>
        </pc:spChg>
      </pc:sldChg>
      <pc:sldChg chg="modSp add mod">
        <pc:chgData name="Binita Gupta (binitag)" userId="2e1667b5-636b-4c95-a3b3-a8a0dc9f68da" providerId="ADAL" clId="{51CBCE77-7DC7-F244-8130-F8D1D42CF1EF}" dt="2025-02-11T05:31:12.326" v="21152" actId="20577"/>
        <pc:sldMkLst>
          <pc:docMk/>
          <pc:sldMk cId="698430297" sldId="370"/>
        </pc:sldMkLst>
        <pc:spChg chg="mod">
          <ac:chgData name="Binita Gupta (binitag)" userId="2e1667b5-636b-4c95-a3b3-a8a0dc9f68da" providerId="ADAL" clId="{51CBCE77-7DC7-F244-8130-F8D1D42CF1EF}" dt="2025-02-11T05:02:42.684" v="20524" actId="20577"/>
          <ac:spMkLst>
            <pc:docMk/>
            <pc:sldMk cId="698430297" sldId="370"/>
            <ac:spMk id="2" creationId="{CD6EF846-82FD-69D8-DB51-2587AD0CEF9C}"/>
          </ac:spMkLst>
        </pc:spChg>
        <pc:spChg chg="mod">
          <ac:chgData name="Binita Gupta (binitag)" userId="2e1667b5-636b-4c95-a3b3-a8a0dc9f68da" providerId="ADAL" clId="{51CBCE77-7DC7-F244-8130-F8D1D42CF1EF}" dt="2025-02-11T05:31:12.326" v="21152" actId="20577"/>
          <ac:spMkLst>
            <pc:docMk/>
            <pc:sldMk cId="698430297" sldId="370"/>
            <ac:spMk id="3" creationId="{7D772605-4656-2B01-97B9-A13BEA220E17}"/>
          </ac:spMkLst>
        </pc:spChg>
      </pc:sldChg>
      <pc:sldChg chg="modSp new del mod">
        <pc:chgData name="Binita Gupta (binitag)" userId="2e1667b5-636b-4c95-a3b3-a8a0dc9f68da" providerId="ADAL" clId="{51CBCE77-7DC7-F244-8130-F8D1D42CF1EF}" dt="2025-02-10T18:22:32.939" v="17143" actId="2696"/>
        <pc:sldMkLst>
          <pc:docMk/>
          <pc:sldMk cId="2300704593" sldId="370"/>
        </pc:sldMkLst>
        <pc:spChg chg="mod">
          <ac:chgData name="Binita Gupta (binitag)" userId="2e1667b5-636b-4c95-a3b3-a8a0dc9f68da" providerId="ADAL" clId="{51CBCE77-7DC7-F244-8130-F8D1D42CF1EF}" dt="2025-02-10T16:10:18.784" v="16072" actId="14100"/>
          <ac:spMkLst>
            <pc:docMk/>
            <pc:sldMk cId="2300704593" sldId="370"/>
            <ac:spMk id="2" creationId="{5C159FF5-B879-E0DD-F6B2-063D51002633}"/>
          </ac:spMkLst>
        </pc:spChg>
        <pc:spChg chg="mod">
          <ac:chgData name="Binita Gupta (binitag)" userId="2e1667b5-636b-4c95-a3b3-a8a0dc9f68da" providerId="ADAL" clId="{51CBCE77-7DC7-F244-8130-F8D1D42CF1EF}" dt="2025-02-10T16:17:52.483" v="16608" actId="403"/>
          <ac:spMkLst>
            <pc:docMk/>
            <pc:sldMk cId="2300704593" sldId="370"/>
            <ac:spMk id="3" creationId="{43924236-6A25-E6D8-9996-1D82204E4E81}"/>
          </ac:spMkLst>
        </pc:spChg>
      </pc:sldChg>
      <pc:sldChg chg="add del">
        <pc:chgData name="Binita Gupta (binitag)" userId="2e1667b5-636b-4c95-a3b3-a8a0dc9f68da" providerId="ADAL" clId="{51CBCE77-7DC7-F244-8130-F8D1D42CF1EF}" dt="2025-02-11T03:39:11.640" v="18986" actId="2696"/>
        <pc:sldMkLst>
          <pc:docMk/>
          <pc:sldMk cId="3852569419" sldId="371"/>
        </pc:sldMkLst>
      </pc:sldChg>
      <pc:sldMasterChg chg="modSp mod">
        <pc:chgData name="Binita Gupta (binitag)" userId="2e1667b5-636b-4c95-a3b3-a8a0dc9f68da" providerId="ADAL" clId="{51CBCE77-7DC7-F244-8130-F8D1D42CF1EF}" dt="2025-02-11T06:14:49.074" v="21177" actId="20577"/>
        <pc:sldMasterMkLst>
          <pc:docMk/>
          <pc:sldMasterMk cId="0" sldId="2147483648"/>
        </pc:sldMasterMkLst>
        <pc:spChg chg="mod">
          <ac:chgData name="Binita Gupta (binitag)" userId="2e1667b5-636b-4c95-a3b3-a8a0dc9f68da" providerId="ADAL" clId="{51CBCE77-7DC7-F244-8130-F8D1D42CF1EF}" dt="2025-02-11T06:14:49.074" v="2117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Binita Gupta (binitag)" userId="2e1667b5-636b-4c95-a3b3-a8a0dc9f68da" providerId="ADAL" clId="{D724DE94-34E8-334B-8D96-8576EC5733C6}"/>
    <pc:docChg chg="undo custSel addSld delSld modSld sldOrd modMainMaster">
      <pc:chgData name="Binita Gupta (binitag)" userId="2e1667b5-636b-4c95-a3b3-a8a0dc9f68da" providerId="ADAL" clId="{D724DE94-34E8-334B-8D96-8576EC5733C6}" dt="2024-03-26T06:15:56.508" v="27998" actId="20577"/>
      <pc:docMkLst>
        <pc:docMk/>
      </pc:docMkLst>
      <pc:sldChg chg="modSp mod">
        <pc:chgData name="Binita Gupta (binitag)" userId="2e1667b5-636b-4c95-a3b3-a8a0dc9f68da" providerId="ADAL" clId="{D724DE94-34E8-334B-8D96-8576EC5733C6}" dt="2024-03-12T03:16:30.373" v="21982"/>
        <pc:sldMkLst>
          <pc:docMk/>
          <pc:sldMk cId="0" sldId="256"/>
        </pc:sldMkLst>
      </pc:sldChg>
      <pc:sldChg chg="modSp mod modNotesTx">
        <pc:chgData name="Binita Gupta (binitag)" userId="2e1667b5-636b-4c95-a3b3-a8a0dc9f68da" providerId="ADAL" clId="{D724DE94-34E8-334B-8D96-8576EC5733C6}" dt="2024-03-26T06:03:18.798" v="27865" actId="20577"/>
        <pc:sldMkLst>
          <pc:docMk/>
          <pc:sldMk cId="0" sldId="257"/>
        </pc:sldMkLst>
      </pc:sldChg>
      <pc:sldChg chg="del">
        <pc:chgData name="Binita Gupta (binitag)" userId="2e1667b5-636b-4c95-a3b3-a8a0dc9f68da" providerId="ADAL" clId="{D724DE94-34E8-334B-8D96-8576EC5733C6}" dt="2024-03-11T06:43:40.721" v="21934" actId="2696"/>
        <pc:sldMkLst>
          <pc:docMk/>
          <pc:sldMk cId="0" sldId="264"/>
        </pc:sldMkLst>
      </pc:sldChg>
      <pc:sldChg chg="del">
        <pc:chgData name="Binita Gupta (binitag)" userId="2e1667b5-636b-4c95-a3b3-a8a0dc9f68da" providerId="ADAL" clId="{D724DE94-34E8-334B-8D96-8576EC5733C6}" dt="2024-03-07T19:50:50.165" v="12541" actId="2696"/>
        <pc:sldMkLst>
          <pc:docMk/>
          <pc:sldMk cId="2953422198" sldId="266"/>
        </pc:sldMkLst>
      </pc:sldChg>
      <pc:sldChg chg="del">
        <pc:chgData name="Binita Gupta (binitag)" userId="2e1667b5-636b-4c95-a3b3-a8a0dc9f68da" providerId="ADAL" clId="{D724DE94-34E8-334B-8D96-8576EC5733C6}" dt="2024-03-07T19:50:50.327" v="12542" actId="2696"/>
        <pc:sldMkLst>
          <pc:docMk/>
          <pc:sldMk cId="3100640423" sldId="267"/>
        </pc:sldMkLst>
      </pc:sldChg>
      <pc:sldChg chg="del">
        <pc:chgData name="Binita Gupta (binitag)" userId="2e1667b5-636b-4c95-a3b3-a8a0dc9f68da" providerId="ADAL" clId="{D724DE94-34E8-334B-8D96-8576EC5733C6}" dt="2024-03-07T19:50:51.058" v="12545" actId="2696"/>
        <pc:sldMkLst>
          <pc:docMk/>
          <pc:sldMk cId="1075417426" sldId="276"/>
        </pc:sldMkLst>
      </pc:sldChg>
      <pc:sldChg chg="del">
        <pc:chgData name="Binita Gupta (binitag)" userId="2e1667b5-636b-4c95-a3b3-a8a0dc9f68da" providerId="ADAL" clId="{D724DE94-34E8-334B-8D96-8576EC5733C6}" dt="2024-03-07T19:50:51.334" v="12547" actId="2696"/>
        <pc:sldMkLst>
          <pc:docMk/>
          <pc:sldMk cId="1899805933" sldId="282"/>
        </pc:sldMkLst>
      </pc:sldChg>
      <pc:sldChg chg="del">
        <pc:chgData name="Binita Gupta (binitag)" userId="2e1667b5-636b-4c95-a3b3-a8a0dc9f68da" providerId="ADAL" clId="{D724DE94-34E8-334B-8D96-8576EC5733C6}" dt="2024-03-07T19:50:51.748" v="12550" actId="2696"/>
        <pc:sldMkLst>
          <pc:docMk/>
          <pc:sldMk cId="1300546902" sldId="283"/>
        </pc:sldMkLst>
      </pc:sldChg>
      <pc:sldChg chg="del">
        <pc:chgData name="Binita Gupta (binitag)" userId="2e1667b5-636b-4c95-a3b3-a8a0dc9f68da" providerId="ADAL" clId="{D724DE94-34E8-334B-8D96-8576EC5733C6}" dt="2024-03-11T06:43:07.977" v="21919" actId="2696"/>
        <pc:sldMkLst>
          <pc:docMk/>
          <pc:sldMk cId="3160937320" sldId="287"/>
        </pc:sldMkLst>
      </pc:sldChg>
      <pc:sldChg chg="del">
        <pc:chgData name="Binita Gupta (binitag)" userId="2e1667b5-636b-4c95-a3b3-a8a0dc9f68da" providerId="ADAL" clId="{D724DE94-34E8-334B-8D96-8576EC5733C6}" dt="2024-03-07T19:50:50.438" v="12543" actId="2696"/>
        <pc:sldMkLst>
          <pc:docMk/>
          <pc:sldMk cId="184415321" sldId="288"/>
        </pc:sldMkLst>
      </pc:sldChg>
      <pc:sldChg chg="del">
        <pc:chgData name="Binita Gupta (binitag)" userId="2e1667b5-636b-4c95-a3b3-a8a0dc9f68da" providerId="ADAL" clId="{D724DE94-34E8-334B-8D96-8576EC5733C6}" dt="2024-03-07T19:50:50.843" v="12544" actId="2696"/>
        <pc:sldMkLst>
          <pc:docMk/>
          <pc:sldMk cId="1552356036" sldId="290"/>
        </pc:sldMkLst>
      </pc:sldChg>
      <pc:sldChg chg="del">
        <pc:chgData name="Binita Gupta (binitag)" userId="2e1667b5-636b-4c95-a3b3-a8a0dc9f68da" providerId="ADAL" clId="{D724DE94-34E8-334B-8D96-8576EC5733C6}" dt="2024-03-11T06:43:37.104" v="21921" actId="2696"/>
        <pc:sldMkLst>
          <pc:docMk/>
          <pc:sldMk cId="2189449108" sldId="291"/>
        </pc:sldMkLst>
      </pc:sldChg>
      <pc:sldChg chg="del">
        <pc:chgData name="Binita Gupta (binitag)" userId="2e1667b5-636b-4c95-a3b3-a8a0dc9f68da" providerId="ADAL" clId="{D724DE94-34E8-334B-8D96-8576EC5733C6}" dt="2024-03-11T06:43:37.914" v="21925" actId="2696"/>
        <pc:sldMkLst>
          <pc:docMk/>
          <pc:sldMk cId="4045845716" sldId="292"/>
        </pc:sldMkLst>
      </pc:sldChg>
      <pc:sldChg chg="modSp add del mod">
        <pc:chgData name="Binita Gupta (binitag)" userId="2e1667b5-636b-4c95-a3b3-a8a0dc9f68da" providerId="ADAL" clId="{D724DE94-34E8-334B-8D96-8576EC5733C6}" dt="2024-03-21T16:12:43.587" v="26059" actId="20577"/>
        <pc:sldMkLst>
          <pc:docMk/>
          <pc:sldMk cId="2800919492" sldId="294"/>
        </pc:sldMkLst>
      </pc:sldChg>
      <pc:sldChg chg="del">
        <pc:chgData name="Binita Gupta (binitag)" userId="2e1667b5-636b-4c95-a3b3-a8a0dc9f68da" providerId="ADAL" clId="{D724DE94-34E8-334B-8D96-8576EC5733C6}" dt="2024-03-07T19:50:51.463" v="12548" actId="2696"/>
        <pc:sldMkLst>
          <pc:docMk/>
          <pc:sldMk cId="1974818652" sldId="295"/>
        </pc:sldMkLst>
      </pc:sldChg>
      <pc:sldChg chg="del">
        <pc:chgData name="Binita Gupta (binitag)" userId="2e1667b5-636b-4c95-a3b3-a8a0dc9f68da" providerId="ADAL" clId="{D724DE94-34E8-334B-8D96-8576EC5733C6}" dt="2024-03-11T06:43:45.067" v="21936" actId="2696"/>
        <pc:sldMkLst>
          <pc:docMk/>
          <pc:sldMk cId="3128179532" sldId="296"/>
        </pc:sldMkLst>
      </pc:sldChg>
      <pc:sldChg chg="del">
        <pc:chgData name="Binita Gupta (binitag)" userId="2e1667b5-636b-4c95-a3b3-a8a0dc9f68da" providerId="ADAL" clId="{D724DE94-34E8-334B-8D96-8576EC5733C6}" dt="2024-03-07T19:50:51.604" v="12549" actId="2696"/>
        <pc:sldMkLst>
          <pc:docMk/>
          <pc:sldMk cId="2595449661" sldId="297"/>
        </pc:sldMkLst>
      </pc:sldChg>
      <pc:sldChg chg="del">
        <pc:chgData name="Binita Gupta (binitag)" userId="2e1667b5-636b-4c95-a3b3-a8a0dc9f68da" providerId="ADAL" clId="{D724DE94-34E8-334B-8D96-8576EC5733C6}" dt="2024-03-11T06:43:12.659" v="21920" actId="2696"/>
        <pc:sldMkLst>
          <pc:docMk/>
          <pc:sldMk cId="69757405" sldId="300"/>
        </pc:sldMkLst>
      </pc:sldChg>
      <pc:sldChg chg="del">
        <pc:chgData name="Binita Gupta (binitag)" userId="2e1667b5-636b-4c95-a3b3-a8a0dc9f68da" providerId="ADAL" clId="{D724DE94-34E8-334B-8D96-8576EC5733C6}" dt="2024-03-11T06:43:37.931" v="21926" actId="2696"/>
        <pc:sldMkLst>
          <pc:docMk/>
          <pc:sldMk cId="2283623507" sldId="301"/>
        </pc:sldMkLst>
      </pc:sldChg>
      <pc:sldChg chg="del">
        <pc:chgData name="Binita Gupta (binitag)" userId="2e1667b5-636b-4c95-a3b3-a8a0dc9f68da" providerId="ADAL" clId="{D724DE94-34E8-334B-8D96-8576EC5733C6}" dt="2024-03-11T06:43:39.522" v="21931" actId="2696"/>
        <pc:sldMkLst>
          <pc:docMk/>
          <pc:sldMk cId="3989689201" sldId="303"/>
        </pc:sldMkLst>
      </pc:sldChg>
      <pc:sldChg chg="del">
        <pc:chgData name="Binita Gupta (binitag)" userId="2e1667b5-636b-4c95-a3b3-a8a0dc9f68da" providerId="ADAL" clId="{D724DE94-34E8-334B-8D96-8576EC5733C6}" dt="2024-03-11T06:43:39.901" v="21932" actId="2696"/>
        <pc:sldMkLst>
          <pc:docMk/>
          <pc:sldMk cId="3112040221" sldId="304"/>
        </pc:sldMkLst>
      </pc:sldChg>
      <pc:sldChg chg="del">
        <pc:chgData name="Binita Gupta (binitag)" userId="2e1667b5-636b-4c95-a3b3-a8a0dc9f68da" providerId="ADAL" clId="{D724DE94-34E8-334B-8D96-8576EC5733C6}" dt="2024-03-07T19:50:52.184" v="12551" actId="2696"/>
        <pc:sldMkLst>
          <pc:docMk/>
          <pc:sldMk cId="4135912332" sldId="305"/>
        </pc:sldMkLst>
      </pc:sldChg>
      <pc:sldChg chg="del">
        <pc:chgData name="Binita Gupta (binitag)" userId="2e1667b5-636b-4c95-a3b3-a8a0dc9f68da" providerId="ADAL" clId="{D724DE94-34E8-334B-8D96-8576EC5733C6}" dt="2024-03-11T06:43:40.269" v="21933" actId="2696"/>
        <pc:sldMkLst>
          <pc:docMk/>
          <pc:sldMk cId="2719389330" sldId="306"/>
        </pc:sldMkLst>
      </pc:sldChg>
      <pc:sldChg chg="del">
        <pc:chgData name="Binita Gupta (binitag)" userId="2e1667b5-636b-4c95-a3b3-a8a0dc9f68da" providerId="ADAL" clId="{D724DE94-34E8-334B-8D96-8576EC5733C6}" dt="2024-03-11T06:43:38.273" v="21928" actId="2696"/>
        <pc:sldMkLst>
          <pc:docMk/>
          <pc:sldMk cId="3144404592" sldId="307"/>
        </pc:sldMkLst>
      </pc:sldChg>
      <pc:sldChg chg="del">
        <pc:chgData name="Binita Gupta (binitag)" userId="2e1667b5-636b-4c95-a3b3-a8a0dc9f68da" providerId="ADAL" clId="{D724DE94-34E8-334B-8D96-8576EC5733C6}" dt="2024-03-11T06:43:42.109" v="21935" actId="2696"/>
        <pc:sldMkLst>
          <pc:docMk/>
          <pc:sldMk cId="785965236" sldId="308"/>
        </pc:sldMkLst>
      </pc:sldChg>
      <pc:sldChg chg="del">
        <pc:chgData name="Binita Gupta (binitag)" userId="2e1667b5-636b-4c95-a3b3-a8a0dc9f68da" providerId="ADAL" clId="{D724DE94-34E8-334B-8D96-8576EC5733C6}" dt="2024-03-07T19:50:51.208" v="12546" actId="2696"/>
        <pc:sldMkLst>
          <pc:docMk/>
          <pc:sldMk cId="2335054722" sldId="311"/>
        </pc:sldMkLst>
      </pc:sldChg>
      <pc:sldChg chg="del">
        <pc:chgData name="Binita Gupta (binitag)" userId="2e1667b5-636b-4c95-a3b3-a8a0dc9f68da" providerId="ADAL" clId="{D724DE94-34E8-334B-8D96-8576EC5733C6}" dt="2024-03-11T06:43:37.443" v="21923" actId="2696"/>
        <pc:sldMkLst>
          <pc:docMk/>
          <pc:sldMk cId="2777071120" sldId="312"/>
        </pc:sldMkLst>
      </pc:sldChg>
      <pc:sldChg chg="del">
        <pc:chgData name="Binita Gupta (binitag)" userId="2e1667b5-636b-4c95-a3b3-a8a0dc9f68da" providerId="ADAL" clId="{D724DE94-34E8-334B-8D96-8576EC5733C6}" dt="2024-03-11T06:43:38.696" v="21929" actId="2696"/>
        <pc:sldMkLst>
          <pc:docMk/>
          <pc:sldMk cId="1115398953" sldId="313"/>
        </pc:sldMkLst>
      </pc:sldChg>
      <pc:sldChg chg="del">
        <pc:chgData name="Binita Gupta (binitag)" userId="2e1667b5-636b-4c95-a3b3-a8a0dc9f68da" providerId="ADAL" clId="{D724DE94-34E8-334B-8D96-8576EC5733C6}" dt="2024-03-11T06:43:39.118" v="21930" actId="2696"/>
        <pc:sldMkLst>
          <pc:docMk/>
          <pc:sldMk cId="2891266625" sldId="314"/>
        </pc:sldMkLst>
      </pc:sldChg>
      <pc:sldChg chg="del">
        <pc:chgData name="Binita Gupta (binitag)" userId="2e1667b5-636b-4c95-a3b3-a8a0dc9f68da" providerId="ADAL" clId="{D724DE94-34E8-334B-8D96-8576EC5733C6}" dt="2024-03-11T06:43:38.097" v="21927" actId="2696"/>
        <pc:sldMkLst>
          <pc:docMk/>
          <pc:sldMk cId="1943190541" sldId="315"/>
        </pc:sldMkLst>
      </pc:sldChg>
      <pc:sldChg chg="del">
        <pc:chgData name="Binita Gupta (binitag)" userId="2e1667b5-636b-4c95-a3b3-a8a0dc9f68da" providerId="ADAL" clId="{D724DE94-34E8-334B-8D96-8576EC5733C6}" dt="2024-03-11T06:43:37.892" v="21924" actId="2696"/>
        <pc:sldMkLst>
          <pc:docMk/>
          <pc:sldMk cId="216321396" sldId="316"/>
        </pc:sldMkLst>
      </pc:sldChg>
      <pc:sldChg chg="addSp delSp modSp add mod modNotesTx">
        <pc:chgData name="Binita Gupta (binitag)" userId="2e1667b5-636b-4c95-a3b3-a8a0dc9f68da" providerId="ADAL" clId="{D724DE94-34E8-334B-8D96-8576EC5733C6}" dt="2024-03-21T05:12:43.419" v="22250" actId="20577"/>
        <pc:sldMkLst>
          <pc:docMk/>
          <pc:sldMk cId="4103830749" sldId="317"/>
        </pc:sldMkLst>
      </pc:sldChg>
      <pc:sldChg chg="add del">
        <pc:chgData name="Binita Gupta (binitag)" userId="2e1667b5-636b-4c95-a3b3-a8a0dc9f68da" providerId="ADAL" clId="{D724DE94-34E8-334B-8D96-8576EC5733C6}" dt="2024-03-11T06:43:02.573" v="21918" actId="2696"/>
        <pc:sldMkLst>
          <pc:docMk/>
          <pc:sldMk cId="2090202646" sldId="322"/>
        </pc:sldMkLst>
      </pc:sldChg>
      <pc:sldChg chg="addSp delSp modSp add mod modNotesTx">
        <pc:chgData name="Binita Gupta (binitag)" userId="2e1667b5-636b-4c95-a3b3-a8a0dc9f68da" providerId="ADAL" clId="{D724DE94-34E8-334B-8D96-8576EC5733C6}" dt="2024-03-26T05:54:21.681" v="27626" actId="14100"/>
        <pc:sldMkLst>
          <pc:docMk/>
          <pc:sldMk cId="4092607181" sldId="323"/>
        </pc:sldMkLst>
      </pc:sldChg>
      <pc:sldChg chg="delSp modSp add mod ord modNotesTx">
        <pc:chgData name="Binita Gupta (binitag)" userId="2e1667b5-636b-4c95-a3b3-a8a0dc9f68da" providerId="ADAL" clId="{D724DE94-34E8-334B-8D96-8576EC5733C6}" dt="2024-03-26T05:19:13.363" v="26969" actId="20577"/>
        <pc:sldMkLst>
          <pc:docMk/>
          <pc:sldMk cId="2233851971" sldId="324"/>
        </pc:sldMkLst>
      </pc:sldChg>
      <pc:sldChg chg="addSp modSp add mod">
        <pc:chgData name="Binita Gupta (binitag)" userId="2e1667b5-636b-4c95-a3b3-a8a0dc9f68da" providerId="ADAL" clId="{D724DE94-34E8-334B-8D96-8576EC5733C6}" dt="2024-03-26T05:54:06.372" v="27625" actId="20577"/>
        <pc:sldMkLst>
          <pc:docMk/>
          <pc:sldMk cId="1576784129" sldId="325"/>
        </pc:sldMkLst>
      </pc:sldChg>
      <pc:sldChg chg="add del">
        <pc:chgData name="Binita Gupta (binitag)" userId="2e1667b5-636b-4c95-a3b3-a8a0dc9f68da" providerId="ADAL" clId="{D724DE94-34E8-334B-8D96-8576EC5733C6}" dt="2024-03-11T06:42:53.210" v="21917" actId="2696"/>
        <pc:sldMkLst>
          <pc:docMk/>
          <pc:sldMk cId="2380987045" sldId="326"/>
        </pc:sldMkLst>
      </pc:sldChg>
      <pc:sldChg chg="addSp delSp modSp add mod modNotesTx">
        <pc:chgData name="Binita Gupta (binitag)" userId="2e1667b5-636b-4c95-a3b3-a8a0dc9f68da" providerId="ADAL" clId="{D724DE94-34E8-334B-8D96-8576EC5733C6}" dt="2024-03-21T21:17:30.124" v="26621" actId="1076"/>
        <pc:sldMkLst>
          <pc:docMk/>
          <pc:sldMk cId="1480993165" sldId="327"/>
        </pc:sldMkLst>
      </pc:sldChg>
      <pc:sldChg chg="delSp modSp add del mod modNotesTx">
        <pc:chgData name="Binita Gupta (binitag)" userId="2e1667b5-636b-4c95-a3b3-a8a0dc9f68da" providerId="ADAL" clId="{D724DE94-34E8-334B-8D96-8576EC5733C6}" dt="2024-03-11T06:42:24.520" v="21915" actId="2696"/>
        <pc:sldMkLst>
          <pc:docMk/>
          <pc:sldMk cId="134428393" sldId="328"/>
        </pc:sldMkLst>
      </pc:sldChg>
      <pc:sldChg chg="modSp add del mod">
        <pc:chgData name="Binita Gupta (binitag)" userId="2e1667b5-636b-4c95-a3b3-a8a0dc9f68da" providerId="ADAL" clId="{D724DE94-34E8-334B-8D96-8576EC5733C6}" dt="2024-03-11T06:42:46.227" v="21916" actId="2696"/>
        <pc:sldMkLst>
          <pc:docMk/>
          <pc:sldMk cId="1705548914" sldId="329"/>
        </pc:sldMkLst>
      </pc:sldChg>
      <pc:sldChg chg="addSp delSp modSp add mod modNotesTx">
        <pc:chgData name="Binita Gupta (binitag)" userId="2e1667b5-636b-4c95-a3b3-a8a0dc9f68da" providerId="ADAL" clId="{D724DE94-34E8-334B-8D96-8576EC5733C6}" dt="2024-03-21T15:02:51.403" v="24581" actId="20577"/>
        <pc:sldMkLst>
          <pc:docMk/>
          <pc:sldMk cId="1173062369" sldId="330"/>
        </pc:sldMkLst>
      </pc:sldChg>
      <pc:sldChg chg="new del">
        <pc:chgData name="Binita Gupta (binitag)" userId="2e1667b5-636b-4c95-a3b3-a8a0dc9f68da" providerId="ADAL" clId="{D724DE94-34E8-334B-8D96-8576EC5733C6}" dt="2024-03-07T00:05:47.062" v="7998" actId="2696"/>
        <pc:sldMkLst>
          <pc:docMk/>
          <pc:sldMk cId="2926670491" sldId="331"/>
        </pc:sldMkLst>
      </pc:sldChg>
      <pc:sldChg chg="addSp delSp modSp new mod ord modClrScheme chgLayout modNotesTx">
        <pc:chgData name="Binita Gupta (binitag)" userId="2e1667b5-636b-4c95-a3b3-a8a0dc9f68da" providerId="ADAL" clId="{D724DE94-34E8-334B-8D96-8576EC5733C6}" dt="2024-03-21T16:02:04.245" v="25835" actId="1076"/>
        <pc:sldMkLst>
          <pc:docMk/>
          <pc:sldMk cId="3198941726" sldId="331"/>
        </pc:sldMkLst>
      </pc:sldChg>
      <pc:sldChg chg="addSp delSp modSp new mod modClrScheme chgLayout">
        <pc:chgData name="Binita Gupta (binitag)" userId="2e1667b5-636b-4c95-a3b3-a8a0dc9f68da" providerId="ADAL" clId="{D724DE94-34E8-334B-8D96-8576EC5733C6}" dt="2024-03-26T06:15:36.523" v="27996" actId="20577"/>
        <pc:sldMkLst>
          <pc:docMk/>
          <pc:sldMk cId="924455651" sldId="332"/>
        </pc:sldMkLst>
      </pc:sldChg>
      <pc:sldChg chg="addSp delSp modSp new mod">
        <pc:chgData name="Binita Gupta (binitag)" userId="2e1667b5-636b-4c95-a3b3-a8a0dc9f68da" providerId="ADAL" clId="{D724DE94-34E8-334B-8D96-8576EC5733C6}" dt="2024-03-26T06:13:09.937" v="27909" actId="20577"/>
        <pc:sldMkLst>
          <pc:docMk/>
          <pc:sldMk cId="655553586" sldId="333"/>
        </pc:sldMkLst>
      </pc:sldChg>
      <pc:sldChg chg="modSp new mod">
        <pc:chgData name="Binita Gupta (binitag)" userId="2e1667b5-636b-4c95-a3b3-a8a0dc9f68da" providerId="ADAL" clId="{D724DE94-34E8-334B-8D96-8576EC5733C6}" dt="2024-03-26T06:15:56.508" v="27998" actId="20577"/>
        <pc:sldMkLst>
          <pc:docMk/>
          <pc:sldMk cId="2564882770" sldId="334"/>
        </pc:sldMkLst>
      </pc:sldChg>
      <pc:sldChg chg="add del">
        <pc:chgData name="Binita Gupta (binitag)" userId="2e1667b5-636b-4c95-a3b3-a8a0dc9f68da" providerId="ADAL" clId="{D724DE94-34E8-334B-8D96-8576EC5733C6}" dt="2024-03-07T20:56:47.013" v="14134" actId="2696"/>
        <pc:sldMkLst>
          <pc:docMk/>
          <pc:sldMk cId="3522356109" sldId="335"/>
        </pc:sldMkLst>
      </pc:sldChg>
      <pc:sldChg chg="modSp new del mod">
        <pc:chgData name="Binita Gupta (binitag)" userId="2e1667b5-636b-4c95-a3b3-a8a0dc9f68da" providerId="ADAL" clId="{D724DE94-34E8-334B-8D96-8576EC5733C6}" dt="2024-03-07T20:56:39.086" v="14133" actId="2696"/>
        <pc:sldMkLst>
          <pc:docMk/>
          <pc:sldMk cId="2303305623" sldId="336"/>
        </pc:sldMkLst>
      </pc:sldChg>
      <pc:sldChg chg="modSp add mod ord">
        <pc:chgData name="Binita Gupta (binitag)" userId="2e1667b5-636b-4c95-a3b3-a8a0dc9f68da" providerId="ADAL" clId="{D724DE94-34E8-334B-8D96-8576EC5733C6}" dt="2024-03-21T15:18:51.698" v="24955" actId="20577"/>
        <pc:sldMkLst>
          <pc:docMk/>
          <pc:sldMk cId="1081881342" sldId="337"/>
        </pc:sldMkLst>
      </pc:sldChg>
      <pc:sldChg chg="modSp add del mod">
        <pc:chgData name="Binita Gupta (binitag)" userId="2e1667b5-636b-4c95-a3b3-a8a0dc9f68da" providerId="ADAL" clId="{D724DE94-34E8-334B-8D96-8576EC5733C6}" dt="2024-03-10T19:05:34.525" v="16301" actId="2696"/>
        <pc:sldMkLst>
          <pc:docMk/>
          <pc:sldMk cId="892000583" sldId="338"/>
        </pc:sldMkLst>
      </pc:sldChg>
      <pc:sldChg chg="addSp delSp modSp new mod ord modNotesTx">
        <pc:chgData name="Binita Gupta (binitag)" userId="2e1667b5-636b-4c95-a3b3-a8a0dc9f68da" providerId="ADAL" clId="{D724DE94-34E8-334B-8D96-8576EC5733C6}" dt="2024-03-26T04:45:50.610" v="26647" actId="20578"/>
        <pc:sldMkLst>
          <pc:docMk/>
          <pc:sldMk cId="3207304638" sldId="339"/>
        </pc:sldMkLst>
      </pc:sldChg>
      <pc:sldChg chg="modSp new mod">
        <pc:chgData name="Binita Gupta (binitag)" userId="2e1667b5-636b-4c95-a3b3-a8a0dc9f68da" providerId="ADAL" clId="{D724DE94-34E8-334B-8D96-8576EC5733C6}" dt="2024-03-21T07:21:46.922" v="24425" actId="403"/>
        <pc:sldMkLst>
          <pc:docMk/>
          <pc:sldMk cId="685976063" sldId="340"/>
        </pc:sldMkLst>
      </pc:sldChg>
      <pc:sldChg chg="modSp add mod modNotesTx">
        <pc:chgData name="Binita Gupta (binitag)" userId="2e1667b5-636b-4c95-a3b3-a8a0dc9f68da" providerId="ADAL" clId="{D724DE94-34E8-334B-8D96-8576EC5733C6}" dt="2024-03-26T05:50:46.397" v="27413" actId="1076"/>
        <pc:sldMkLst>
          <pc:docMk/>
          <pc:sldMk cId="3247217224" sldId="341"/>
        </pc:sldMkLst>
      </pc:sldChg>
      <pc:sldChg chg="addSp delSp modSp add mod">
        <pc:chgData name="Binita Gupta (binitag)" userId="2e1667b5-636b-4c95-a3b3-a8a0dc9f68da" providerId="ADAL" clId="{D724DE94-34E8-334B-8D96-8576EC5733C6}" dt="2024-03-26T06:01:53.880" v="27855" actId="20577"/>
        <pc:sldMkLst>
          <pc:docMk/>
          <pc:sldMk cId="3139310268" sldId="342"/>
        </pc:sldMkLst>
      </pc:sldChg>
      <pc:sldChg chg="add del">
        <pc:chgData name="Binita Gupta (binitag)" userId="2e1667b5-636b-4c95-a3b3-a8a0dc9f68da" providerId="ADAL" clId="{D724DE94-34E8-334B-8D96-8576EC5733C6}" dt="2024-03-11T00:56:22.175" v="19610" actId="2696"/>
        <pc:sldMkLst>
          <pc:docMk/>
          <pc:sldMk cId="3249386914" sldId="342"/>
        </pc:sldMkLst>
      </pc:sldChg>
      <pc:sldChg chg="modSp add del mod">
        <pc:chgData name="Binita Gupta (binitag)" userId="2e1667b5-636b-4c95-a3b3-a8a0dc9f68da" providerId="ADAL" clId="{D724DE94-34E8-334B-8D96-8576EC5733C6}" dt="2024-03-21T16:13:05.462" v="26060" actId="2696"/>
        <pc:sldMkLst>
          <pc:docMk/>
          <pc:sldMk cId="1931360545" sldId="343"/>
        </pc:sldMkLst>
      </pc:sldChg>
      <pc:sldChg chg="add del">
        <pc:chgData name="Binita Gupta (binitag)" userId="2e1667b5-636b-4c95-a3b3-a8a0dc9f68da" providerId="ADAL" clId="{D724DE94-34E8-334B-8D96-8576EC5733C6}" dt="2024-03-26T04:45:46.017" v="26646" actId="2696"/>
        <pc:sldMkLst>
          <pc:docMk/>
          <pc:sldMk cId="3922765042" sldId="343"/>
        </pc:sldMkLst>
      </pc:sldChg>
      <pc:sldMasterChg chg="modSp mod">
        <pc:chgData name="Binita Gupta (binitag)" userId="2e1667b5-636b-4c95-a3b3-a8a0dc9f68da" providerId="ADAL" clId="{D724DE94-34E8-334B-8D96-8576EC5733C6}" dt="2024-03-07T20:12:30.904" v="12919" actId="20577"/>
        <pc:sldMasterMkLst>
          <pc:docMk/>
          <pc:sldMasterMk cId="0" sldId="2147483648"/>
        </pc:sldMasterMkLst>
      </pc:sldMasterChg>
    </pc:docChg>
  </pc:docChgLst>
  <pc:docChgLst>
    <pc:chgData name="Binita Gupta (binitag)" userId="2e1667b5-636b-4c95-a3b3-a8a0dc9f68da" providerId="ADAL" clId="{4219D885-C3A3-B246-9809-061715B5E4E6}"/>
    <pc:docChg chg="undo custSel addSld delSld modSld sldOrd modMainMaster">
      <pc:chgData name="Binita Gupta (binitag)" userId="2e1667b5-636b-4c95-a3b3-a8a0dc9f68da" providerId="ADAL" clId="{4219D885-C3A3-B246-9809-061715B5E4E6}" dt="2023-12-16T16:19:05.886" v="23506" actId="1076"/>
      <pc:docMkLst>
        <pc:docMk/>
      </pc:docMkLst>
      <pc:sldChg chg="addSp delSp modSp mod">
        <pc:chgData name="Binita Gupta (binitag)" userId="2e1667b5-636b-4c95-a3b3-a8a0dc9f68da" providerId="ADAL" clId="{4219D885-C3A3-B246-9809-061715B5E4E6}" dt="2023-12-06T05:18:56.912" v="20371" actId="20577"/>
        <pc:sldMkLst>
          <pc:docMk/>
          <pc:sldMk cId="0" sldId="256"/>
        </pc:sldMkLst>
      </pc:sldChg>
      <pc:sldChg chg="modSp mod">
        <pc:chgData name="Binita Gupta (binitag)" userId="2e1667b5-636b-4c95-a3b3-a8a0dc9f68da" providerId="ADAL" clId="{4219D885-C3A3-B246-9809-061715B5E4E6}" dt="2023-12-06T05:20:47.364" v="20401" actId="20577"/>
        <pc:sldMkLst>
          <pc:docMk/>
          <pc:sldMk cId="0" sldId="257"/>
        </pc:sldMkLst>
      </pc:sldChg>
      <pc:sldChg chg="del">
        <pc:chgData name="Binita Gupta (binitag)" userId="2e1667b5-636b-4c95-a3b3-a8a0dc9f68da" providerId="ADAL" clId="{4219D885-C3A3-B246-9809-061715B5E4E6}" dt="2023-12-05T20:52:10.800" v="18245" actId="2696"/>
        <pc:sldMkLst>
          <pc:docMk/>
          <pc:sldMk cId="0" sldId="258"/>
        </pc:sldMkLst>
      </pc:sldChg>
      <pc:sldChg chg="del">
        <pc:chgData name="Binita Gupta (binitag)" userId="2e1667b5-636b-4c95-a3b3-a8a0dc9f68da" providerId="ADAL" clId="{4219D885-C3A3-B246-9809-061715B5E4E6}" dt="2023-12-05T20:52:12.367" v="18247" actId="2696"/>
        <pc:sldMkLst>
          <pc:docMk/>
          <pc:sldMk cId="0" sldId="259"/>
        </pc:sldMkLst>
      </pc:sldChg>
      <pc:sldChg chg="modSp add del mod">
        <pc:chgData name="Binita Gupta (binitag)" userId="2e1667b5-636b-4c95-a3b3-a8a0dc9f68da" providerId="ADAL" clId="{4219D885-C3A3-B246-9809-061715B5E4E6}" dt="2023-12-05T20:52:48.840" v="18268" actId="2696"/>
        <pc:sldMkLst>
          <pc:docMk/>
          <pc:sldMk cId="0" sldId="262"/>
        </pc:sldMkLst>
      </pc:sldChg>
      <pc:sldChg chg="modSp mod ord">
        <pc:chgData name="Binita Gupta (binitag)" userId="2e1667b5-636b-4c95-a3b3-a8a0dc9f68da" providerId="ADAL" clId="{4219D885-C3A3-B246-9809-061715B5E4E6}" dt="2023-12-06T03:46:59.735" v="18951" actId="20577"/>
        <pc:sldMkLst>
          <pc:docMk/>
          <pc:sldMk cId="0" sldId="264"/>
        </pc:sldMkLst>
      </pc:sldChg>
      <pc:sldChg chg="del">
        <pc:chgData name="Binita Gupta (binitag)" userId="2e1667b5-636b-4c95-a3b3-a8a0dc9f68da" providerId="ADAL" clId="{4219D885-C3A3-B246-9809-061715B5E4E6}" dt="2023-12-05T20:52:11.554" v="18246" actId="2696"/>
        <pc:sldMkLst>
          <pc:docMk/>
          <pc:sldMk cId="1609761067" sldId="265"/>
        </pc:sldMkLst>
      </pc:sldChg>
      <pc:sldChg chg="modSp add mod">
        <pc:chgData name="Binita Gupta (binitag)" userId="2e1667b5-636b-4c95-a3b3-a8a0dc9f68da" providerId="ADAL" clId="{4219D885-C3A3-B246-9809-061715B5E4E6}" dt="2023-12-13T22:19:20.328" v="21611" actId="20577"/>
        <pc:sldMkLst>
          <pc:docMk/>
          <pc:sldMk cId="2953422198" sldId="266"/>
        </pc:sldMkLst>
      </pc:sldChg>
      <pc:sldChg chg="addSp delSp modSp add mod">
        <pc:chgData name="Binita Gupta (binitag)" userId="2e1667b5-636b-4c95-a3b3-a8a0dc9f68da" providerId="ADAL" clId="{4219D885-C3A3-B246-9809-061715B5E4E6}" dt="2023-12-13T21:26:11.670" v="21204" actId="5793"/>
        <pc:sldMkLst>
          <pc:docMk/>
          <pc:sldMk cId="3100640423" sldId="267"/>
        </pc:sldMkLst>
      </pc:sldChg>
      <pc:sldChg chg="addSp delSp modSp add del mod modClrScheme addCm chgLayout modNotesTx">
        <pc:chgData name="Binita Gupta (binitag)" userId="2e1667b5-636b-4c95-a3b3-a8a0dc9f68da" providerId="ADAL" clId="{4219D885-C3A3-B246-9809-061715B5E4E6}" dt="2023-12-05T20:51:46.331" v="18243" actId="2696"/>
        <pc:sldMkLst>
          <pc:docMk/>
          <pc:sldMk cId="1797488253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Binita Gupta (binitag)" userId="2e1667b5-636b-4c95-a3b3-a8a0dc9f68da" providerId="ADAL" clId="{4219D885-C3A3-B246-9809-061715B5E4E6}" dt="2023-12-04T19:58:00.298" v="6805"/>
              <pc2:cmMkLst xmlns:pc2="http://schemas.microsoft.com/office/powerpoint/2019/9/main/command">
                <pc:docMk/>
                <pc:sldMk cId="1797488253" sldId="268"/>
                <pc2:cmMk id="{87FE1304-0BFF-5444-B38B-7C7BEE7E249E}"/>
              </pc2:cmMkLst>
            </pc226:cmChg>
          </p:ext>
        </pc:extLst>
      </pc:sldChg>
      <pc:sldChg chg="modSp add del mod">
        <pc:chgData name="Binita Gupta (binitag)" userId="2e1667b5-636b-4c95-a3b3-a8a0dc9f68da" providerId="ADAL" clId="{4219D885-C3A3-B246-9809-061715B5E4E6}" dt="2023-12-05T20:51:51.591" v="18244" actId="2696"/>
        <pc:sldMkLst>
          <pc:docMk/>
          <pc:sldMk cId="3209031949" sldId="269"/>
        </pc:sldMkLst>
      </pc:sldChg>
      <pc:sldChg chg="modSp add del mod ord">
        <pc:chgData name="Binita Gupta (binitag)" userId="2e1667b5-636b-4c95-a3b3-a8a0dc9f68da" providerId="ADAL" clId="{4219D885-C3A3-B246-9809-061715B5E4E6}" dt="2023-12-05T21:00:16.822" v="18413" actId="2696"/>
        <pc:sldMkLst>
          <pc:docMk/>
          <pc:sldMk cId="3994466911" sldId="270"/>
        </pc:sldMkLst>
      </pc:sldChg>
      <pc:sldChg chg="add del">
        <pc:chgData name="Binita Gupta (binitag)" userId="2e1667b5-636b-4c95-a3b3-a8a0dc9f68da" providerId="ADAL" clId="{4219D885-C3A3-B246-9809-061715B5E4E6}" dt="2023-12-05T03:39:04.839" v="10610" actId="2696"/>
        <pc:sldMkLst>
          <pc:docMk/>
          <pc:sldMk cId="3450397730" sldId="271"/>
        </pc:sldMkLst>
      </pc:sldChg>
      <pc:sldChg chg="addSp delSp modSp add mod ord modNotesTx">
        <pc:chgData name="Binita Gupta (binitag)" userId="2e1667b5-636b-4c95-a3b3-a8a0dc9f68da" providerId="ADAL" clId="{4219D885-C3A3-B246-9809-061715B5E4E6}" dt="2023-12-13T22:34:14.796" v="21917" actId="1076"/>
        <pc:sldMkLst>
          <pc:docMk/>
          <pc:sldMk cId="1549314016" sldId="272"/>
        </pc:sldMkLst>
      </pc:sldChg>
      <pc:sldChg chg="new del">
        <pc:chgData name="Binita Gupta (binitag)" userId="2e1667b5-636b-4c95-a3b3-a8a0dc9f68da" providerId="ADAL" clId="{4219D885-C3A3-B246-9809-061715B5E4E6}" dt="2023-12-04T21:37:21.523" v="6900" actId="2696"/>
        <pc:sldMkLst>
          <pc:docMk/>
          <pc:sldMk cId="570613351" sldId="273"/>
        </pc:sldMkLst>
      </pc:sldChg>
      <pc:sldChg chg="addSp delSp modSp new mod ord">
        <pc:chgData name="Binita Gupta (binitag)" userId="2e1667b5-636b-4c95-a3b3-a8a0dc9f68da" providerId="ADAL" clId="{4219D885-C3A3-B246-9809-061715B5E4E6}" dt="2023-12-13T22:32:07.779" v="21904" actId="14100"/>
        <pc:sldMkLst>
          <pc:docMk/>
          <pc:sldMk cId="2553696688" sldId="274"/>
        </pc:sldMkLst>
      </pc:sldChg>
      <pc:sldChg chg="add del">
        <pc:chgData name="Binita Gupta (binitag)" userId="2e1667b5-636b-4c95-a3b3-a8a0dc9f68da" providerId="ADAL" clId="{4219D885-C3A3-B246-9809-061715B5E4E6}" dt="2023-12-05T20:51:43.849" v="18242" actId="2696"/>
        <pc:sldMkLst>
          <pc:docMk/>
          <pc:sldMk cId="2248299831" sldId="275"/>
        </pc:sldMkLst>
      </pc:sldChg>
      <pc:sldChg chg="addSp delSp modSp add mod modClrScheme chgLayout">
        <pc:chgData name="Binita Gupta (binitag)" userId="2e1667b5-636b-4c95-a3b3-a8a0dc9f68da" providerId="ADAL" clId="{4219D885-C3A3-B246-9809-061715B5E4E6}" dt="2023-12-06T04:19:07.030" v="19912" actId="14100"/>
        <pc:sldMkLst>
          <pc:docMk/>
          <pc:sldMk cId="1075417426" sldId="276"/>
        </pc:sldMkLst>
      </pc:sldChg>
      <pc:sldChg chg="addSp delSp modSp new mod ord">
        <pc:chgData name="Binita Gupta (binitag)" userId="2e1667b5-636b-4c95-a3b3-a8a0dc9f68da" providerId="ADAL" clId="{4219D885-C3A3-B246-9809-061715B5E4E6}" dt="2023-12-05T21:00:51.603" v="18457" actId="20577"/>
        <pc:sldMkLst>
          <pc:docMk/>
          <pc:sldMk cId="3711776676" sldId="277"/>
        </pc:sldMkLst>
      </pc:sldChg>
      <pc:sldChg chg="modSp add mod modNotesTx">
        <pc:chgData name="Binita Gupta (binitag)" userId="2e1667b5-636b-4c95-a3b3-a8a0dc9f68da" providerId="ADAL" clId="{4219D885-C3A3-B246-9809-061715B5E4E6}" dt="2023-12-13T21:59:38.048" v="21508" actId="20577"/>
        <pc:sldMkLst>
          <pc:docMk/>
          <pc:sldMk cId="1022481865" sldId="278"/>
        </pc:sldMkLst>
      </pc:sldChg>
      <pc:sldChg chg="addSp delSp modSp add mod ord">
        <pc:chgData name="Binita Gupta (binitag)" userId="2e1667b5-636b-4c95-a3b3-a8a0dc9f68da" providerId="ADAL" clId="{4219D885-C3A3-B246-9809-061715B5E4E6}" dt="2023-12-05T20:53:37.613" v="18279" actId="20578"/>
        <pc:sldMkLst>
          <pc:docMk/>
          <pc:sldMk cId="162017798" sldId="279"/>
        </pc:sldMkLst>
      </pc:sldChg>
      <pc:sldChg chg="add del">
        <pc:chgData name="Binita Gupta (binitag)" userId="2e1667b5-636b-4c95-a3b3-a8a0dc9f68da" providerId="ADAL" clId="{4219D885-C3A3-B246-9809-061715B5E4E6}" dt="2023-12-04T23:33:05.396" v="9358" actId="2696"/>
        <pc:sldMkLst>
          <pc:docMk/>
          <pc:sldMk cId="521560215" sldId="279"/>
        </pc:sldMkLst>
      </pc:sldChg>
      <pc:sldChg chg="addSp delSp modSp add mod modNotesTx">
        <pc:chgData name="Binita Gupta (binitag)" userId="2e1667b5-636b-4c95-a3b3-a8a0dc9f68da" providerId="ADAL" clId="{4219D885-C3A3-B246-9809-061715B5E4E6}" dt="2023-12-13T22:38:09.049" v="22060" actId="1076"/>
        <pc:sldMkLst>
          <pc:docMk/>
          <pc:sldMk cId="280654529" sldId="280"/>
        </pc:sldMkLst>
      </pc:sldChg>
      <pc:sldChg chg="add del">
        <pc:chgData name="Binita Gupta (binitag)" userId="2e1667b5-636b-4c95-a3b3-a8a0dc9f68da" providerId="ADAL" clId="{4219D885-C3A3-B246-9809-061715B5E4E6}" dt="2023-12-05T20:51:39.691" v="18241" actId="2696"/>
        <pc:sldMkLst>
          <pc:docMk/>
          <pc:sldMk cId="436142950" sldId="281"/>
        </pc:sldMkLst>
      </pc:sldChg>
      <pc:sldChg chg="modSp add mod ord">
        <pc:chgData name="Binita Gupta (binitag)" userId="2e1667b5-636b-4c95-a3b3-a8a0dc9f68da" providerId="ADAL" clId="{4219D885-C3A3-B246-9809-061715B5E4E6}" dt="2023-12-13T22:39:11.812" v="22102" actId="20577"/>
        <pc:sldMkLst>
          <pc:docMk/>
          <pc:sldMk cId="1899805933" sldId="282"/>
        </pc:sldMkLst>
      </pc:sldChg>
      <pc:sldChg chg="modSp add mod">
        <pc:chgData name="Binita Gupta (binitag)" userId="2e1667b5-636b-4c95-a3b3-a8a0dc9f68da" providerId="ADAL" clId="{4219D885-C3A3-B246-9809-061715B5E4E6}" dt="2023-12-15T06:48:47.555" v="23495" actId="20577"/>
        <pc:sldMkLst>
          <pc:docMk/>
          <pc:sldMk cId="1300546902" sldId="283"/>
        </pc:sldMkLst>
      </pc:sldChg>
      <pc:sldChg chg="addSp delSp modSp new mod modClrScheme chgLayout">
        <pc:chgData name="Binita Gupta (binitag)" userId="2e1667b5-636b-4c95-a3b3-a8a0dc9f68da" providerId="ADAL" clId="{4219D885-C3A3-B246-9809-061715B5E4E6}" dt="2023-12-14T08:45:34.161" v="23472" actId="14100"/>
        <pc:sldMkLst>
          <pc:docMk/>
          <pc:sldMk cId="2526981430" sldId="284"/>
        </pc:sldMkLst>
      </pc:sldChg>
      <pc:sldChg chg="new del">
        <pc:chgData name="Binita Gupta (binitag)" userId="2e1667b5-636b-4c95-a3b3-a8a0dc9f68da" providerId="ADAL" clId="{4219D885-C3A3-B246-9809-061715B5E4E6}" dt="2023-12-05T20:52:47.966" v="18267" actId="2696"/>
        <pc:sldMkLst>
          <pc:docMk/>
          <pc:sldMk cId="4190915500" sldId="285"/>
        </pc:sldMkLst>
      </pc:sldChg>
      <pc:sldChg chg="modSp new mod ord">
        <pc:chgData name="Binita Gupta (binitag)" userId="2e1667b5-636b-4c95-a3b3-a8a0dc9f68da" providerId="ADAL" clId="{4219D885-C3A3-B246-9809-061715B5E4E6}" dt="2023-12-05T20:53:05.808" v="18271" actId="20578"/>
        <pc:sldMkLst>
          <pc:docMk/>
          <pc:sldMk cId="2864949768" sldId="286"/>
        </pc:sldMkLst>
      </pc:sldChg>
      <pc:sldChg chg="modSp add mod">
        <pc:chgData name="Binita Gupta (binitag)" userId="2e1667b5-636b-4c95-a3b3-a8a0dc9f68da" providerId="ADAL" clId="{4219D885-C3A3-B246-9809-061715B5E4E6}" dt="2023-12-13T20:20:33.880" v="20948" actId="20577"/>
        <pc:sldMkLst>
          <pc:docMk/>
          <pc:sldMk cId="3160937320" sldId="287"/>
        </pc:sldMkLst>
      </pc:sldChg>
      <pc:sldChg chg="addSp delSp modSp add mod modClrScheme chgLayout">
        <pc:chgData name="Binita Gupta (binitag)" userId="2e1667b5-636b-4c95-a3b3-a8a0dc9f68da" providerId="ADAL" clId="{4219D885-C3A3-B246-9809-061715B5E4E6}" dt="2023-12-16T16:19:05.886" v="23506" actId="1076"/>
        <pc:sldMkLst>
          <pc:docMk/>
          <pc:sldMk cId="1975120734" sldId="288"/>
        </pc:sldMkLst>
      </pc:sldChg>
      <pc:sldMasterChg chg="modSp mod modSldLayout">
        <pc:chgData name="Binita Gupta (binitag)" userId="2e1667b5-636b-4c95-a3b3-a8a0dc9f68da" providerId="ADAL" clId="{4219D885-C3A3-B246-9809-061715B5E4E6}" dt="2023-12-06T07:07:00.002" v="20872" actId="20577"/>
        <pc:sldMasterMkLst>
          <pc:docMk/>
          <pc:sldMasterMk cId="0" sldId="2147483648"/>
        </pc:sldMasterMkLst>
        <pc:sldLayoutChg chg="addSp delSp modSp mod">
          <pc:chgData name="Binita Gupta (binitag)" userId="2e1667b5-636b-4c95-a3b3-a8a0dc9f68da" providerId="ADAL" clId="{4219D885-C3A3-B246-9809-061715B5E4E6}" dt="2023-12-06T07:06:45.343" v="20860"/>
          <pc:sldLayoutMkLst>
            <pc:docMk/>
            <pc:sldMasterMk cId="0" sldId="2147483648"/>
            <pc:sldLayoutMk cId="0" sldId="2147483649"/>
          </pc:sldLayoutMkLst>
        </pc:sldLayoutChg>
      </pc:sldMasterChg>
    </pc:docChg>
  </pc:docChgLst>
  <pc:docChgLst>
    <pc:chgData name="Binita Gupta (binitag)" userId="2e1667b5-636b-4c95-a3b3-a8a0dc9f68da" providerId="ADAL" clId="{4696C2EA-7D09-4F49-BE53-08421C8742AB}"/>
    <pc:docChg chg="undo custSel addSld delSld modSld sldOrd modMainMaster">
      <pc:chgData name="Binita Gupta (binitag)" userId="2e1667b5-636b-4c95-a3b3-a8a0dc9f68da" providerId="ADAL" clId="{4696C2EA-7D09-4F49-BE53-08421C8742AB}" dt="2023-12-21T20:57:21.083" v="5086" actId="404"/>
      <pc:docMkLst>
        <pc:docMk/>
      </pc:docMkLst>
      <pc:sldChg chg="addSp delSp modSp mod">
        <pc:chgData name="Binita Gupta (binitag)" userId="2e1667b5-636b-4c95-a3b3-a8a0dc9f68da" providerId="ADAL" clId="{4696C2EA-7D09-4F49-BE53-08421C8742AB}" dt="2023-12-21T20:22:13.780" v="4713"/>
        <pc:sldMkLst>
          <pc:docMk/>
          <pc:sldMk cId="0" sldId="256"/>
        </pc:sldMkLst>
      </pc:sldChg>
      <pc:sldChg chg="modSp mod">
        <pc:chgData name="Binita Gupta (binitag)" userId="2e1667b5-636b-4c95-a3b3-a8a0dc9f68da" providerId="ADAL" clId="{4696C2EA-7D09-4F49-BE53-08421C8742AB}" dt="2023-12-21T20:27:48.837" v="4794" actId="20577"/>
        <pc:sldMkLst>
          <pc:docMk/>
          <pc:sldMk cId="0" sldId="257"/>
        </pc:sldMkLst>
      </pc:sldChg>
      <pc:sldChg chg="modSp mod">
        <pc:chgData name="Binita Gupta (binitag)" userId="2e1667b5-636b-4c95-a3b3-a8a0dc9f68da" providerId="ADAL" clId="{4696C2EA-7D09-4F49-BE53-08421C8742AB}" dt="2023-12-21T20:57:21.083" v="5086" actId="404"/>
        <pc:sldMkLst>
          <pc:docMk/>
          <pc:sldMk cId="0" sldId="264"/>
        </pc:sldMkLst>
      </pc:sldChg>
      <pc:sldChg chg="modSp mod">
        <pc:chgData name="Binita Gupta (binitag)" userId="2e1667b5-636b-4c95-a3b3-a8a0dc9f68da" providerId="ADAL" clId="{4696C2EA-7D09-4F49-BE53-08421C8742AB}" dt="2023-12-21T20:30:26.332" v="4795" actId="114"/>
        <pc:sldMkLst>
          <pc:docMk/>
          <pc:sldMk cId="2953422198" sldId="266"/>
        </pc:sldMkLst>
      </pc:sldChg>
      <pc:sldChg chg="delSp modSp del mod">
        <pc:chgData name="Binita Gupta (binitag)" userId="2e1667b5-636b-4c95-a3b3-a8a0dc9f68da" providerId="ADAL" clId="{4696C2EA-7D09-4F49-BE53-08421C8742AB}" dt="2023-12-21T17:13:53.150" v="977" actId="2696"/>
        <pc:sldMkLst>
          <pc:docMk/>
          <pc:sldMk cId="1549314016" sldId="272"/>
        </pc:sldMkLst>
      </pc:sldChg>
      <pc:sldChg chg="del">
        <pc:chgData name="Binita Gupta (binitag)" userId="2e1667b5-636b-4c95-a3b3-a8a0dc9f68da" providerId="ADAL" clId="{4696C2EA-7D09-4F49-BE53-08421C8742AB}" dt="2023-12-18T17:57:22.588" v="36" actId="2696"/>
        <pc:sldMkLst>
          <pc:docMk/>
          <pc:sldMk cId="2553696688" sldId="274"/>
        </pc:sldMkLst>
      </pc:sldChg>
      <pc:sldChg chg="addSp delSp modSp mod modNotesTx">
        <pc:chgData name="Binita Gupta (binitag)" userId="2e1667b5-636b-4c95-a3b3-a8a0dc9f68da" providerId="ADAL" clId="{4696C2EA-7D09-4F49-BE53-08421C8742AB}" dt="2023-12-21T20:47:52.461" v="4863" actId="14100"/>
        <pc:sldMkLst>
          <pc:docMk/>
          <pc:sldMk cId="1075417426" sldId="276"/>
        </pc:sldMkLst>
      </pc:sldChg>
      <pc:sldChg chg="del">
        <pc:chgData name="Binita Gupta (binitag)" userId="2e1667b5-636b-4c95-a3b3-a8a0dc9f68da" providerId="ADAL" clId="{4696C2EA-7D09-4F49-BE53-08421C8742AB}" dt="2023-12-18T17:57:20.566" v="34" actId="2696"/>
        <pc:sldMkLst>
          <pc:docMk/>
          <pc:sldMk cId="3711776676" sldId="277"/>
        </pc:sldMkLst>
      </pc:sldChg>
      <pc:sldChg chg="modSp mod modNotesTx">
        <pc:chgData name="Binita Gupta (binitag)" userId="2e1667b5-636b-4c95-a3b3-a8a0dc9f68da" providerId="ADAL" clId="{4696C2EA-7D09-4F49-BE53-08421C8742AB}" dt="2023-12-21T20:51:09.891" v="4924" actId="20577"/>
        <pc:sldMkLst>
          <pc:docMk/>
          <pc:sldMk cId="1022481865" sldId="278"/>
        </pc:sldMkLst>
      </pc:sldChg>
      <pc:sldChg chg="del">
        <pc:chgData name="Binita Gupta (binitag)" userId="2e1667b5-636b-4c95-a3b3-a8a0dc9f68da" providerId="ADAL" clId="{4696C2EA-7D09-4F49-BE53-08421C8742AB}" dt="2023-12-18T17:57:21.557" v="35" actId="2696"/>
        <pc:sldMkLst>
          <pc:docMk/>
          <pc:sldMk cId="162017798" sldId="279"/>
        </pc:sldMkLst>
      </pc:sldChg>
      <pc:sldChg chg="addSp delSp modSp mod modClrScheme chgLayout modNotesTx">
        <pc:chgData name="Binita Gupta (binitag)" userId="2e1667b5-636b-4c95-a3b3-a8a0dc9f68da" providerId="ADAL" clId="{4696C2EA-7D09-4F49-BE53-08421C8742AB}" dt="2023-12-21T20:49:30.286" v="4893" actId="20577"/>
        <pc:sldMkLst>
          <pc:docMk/>
          <pc:sldMk cId="280654529" sldId="280"/>
        </pc:sldMkLst>
      </pc:sldChg>
      <pc:sldChg chg="modSp mod">
        <pc:chgData name="Binita Gupta (binitag)" userId="2e1667b5-636b-4c95-a3b3-a8a0dc9f68da" providerId="ADAL" clId="{4696C2EA-7D09-4F49-BE53-08421C8742AB}" dt="2023-12-21T20:50:21.912" v="4909" actId="20577"/>
        <pc:sldMkLst>
          <pc:docMk/>
          <pc:sldMk cId="1899805933" sldId="282"/>
        </pc:sldMkLst>
      </pc:sldChg>
      <pc:sldChg chg="modSp mod">
        <pc:chgData name="Binita Gupta (binitag)" userId="2e1667b5-636b-4c95-a3b3-a8a0dc9f68da" providerId="ADAL" clId="{4696C2EA-7D09-4F49-BE53-08421C8742AB}" dt="2023-12-21T20:53:22.102" v="4955" actId="20577"/>
        <pc:sldMkLst>
          <pc:docMk/>
          <pc:sldMk cId="1300546902" sldId="283"/>
        </pc:sldMkLst>
      </pc:sldChg>
      <pc:sldChg chg="del">
        <pc:chgData name="Binita Gupta (binitag)" userId="2e1667b5-636b-4c95-a3b3-a8a0dc9f68da" providerId="ADAL" clId="{4696C2EA-7D09-4F49-BE53-08421C8742AB}" dt="2023-12-18T17:57:00.883" v="13" actId="2696"/>
        <pc:sldMkLst>
          <pc:docMk/>
          <pc:sldMk cId="2526981430" sldId="284"/>
        </pc:sldMkLst>
      </pc:sldChg>
      <pc:sldChg chg="del">
        <pc:chgData name="Binita Gupta (binitag)" userId="2e1667b5-636b-4c95-a3b3-a8a0dc9f68da" providerId="ADAL" clId="{4696C2EA-7D09-4F49-BE53-08421C8742AB}" dt="2023-12-18T17:57:20.102" v="33" actId="2696"/>
        <pc:sldMkLst>
          <pc:docMk/>
          <pc:sldMk cId="2864949768" sldId="286"/>
        </pc:sldMkLst>
      </pc:sldChg>
      <pc:sldChg chg="modSp mod ord">
        <pc:chgData name="Binita Gupta (binitag)" userId="2e1667b5-636b-4c95-a3b3-a8a0dc9f68da" providerId="ADAL" clId="{4696C2EA-7D09-4F49-BE53-08421C8742AB}" dt="2023-12-21T20:56:53.277" v="5085" actId="20577"/>
        <pc:sldMkLst>
          <pc:docMk/>
          <pc:sldMk cId="3160937320" sldId="287"/>
        </pc:sldMkLst>
      </pc:sldChg>
      <pc:sldChg chg="addSp delSp modSp add mod ord">
        <pc:chgData name="Binita Gupta (binitag)" userId="2e1667b5-636b-4c95-a3b3-a8a0dc9f68da" providerId="ADAL" clId="{4696C2EA-7D09-4F49-BE53-08421C8742AB}" dt="2023-12-21T20:38:18.109" v="4815" actId="20577"/>
        <pc:sldMkLst>
          <pc:docMk/>
          <pc:sldMk cId="184415321" sldId="288"/>
        </pc:sldMkLst>
      </pc:sldChg>
      <pc:sldChg chg="add del">
        <pc:chgData name="Binita Gupta (binitag)" userId="2e1667b5-636b-4c95-a3b3-a8a0dc9f68da" providerId="ADAL" clId="{4696C2EA-7D09-4F49-BE53-08421C8742AB}" dt="2023-12-18T18:26:45.687" v="51"/>
        <pc:sldMkLst>
          <pc:docMk/>
          <pc:sldMk cId="1307820342" sldId="288"/>
        </pc:sldMkLst>
      </pc:sldChg>
      <pc:sldChg chg="del">
        <pc:chgData name="Binita Gupta (binitag)" userId="2e1667b5-636b-4c95-a3b3-a8a0dc9f68da" providerId="ADAL" clId="{4696C2EA-7D09-4F49-BE53-08421C8742AB}" dt="2023-12-18T17:57:01.986" v="14" actId="2696"/>
        <pc:sldMkLst>
          <pc:docMk/>
          <pc:sldMk cId="1975120734" sldId="288"/>
        </pc:sldMkLst>
      </pc:sldChg>
      <pc:sldChg chg="addSp delSp modSp add del mod">
        <pc:chgData name="Binita Gupta (binitag)" userId="2e1667b5-636b-4c95-a3b3-a8a0dc9f68da" providerId="ADAL" clId="{4696C2EA-7D09-4F49-BE53-08421C8742AB}" dt="2023-12-21T17:13:25.497" v="976" actId="2696"/>
        <pc:sldMkLst>
          <pc:docMk/>
          <pc:sldMk cId="3059104401" sldId="289"/>
        </pc:sldMkLst>
      </pc:sldChg>
      <pc:sldChg chg="modSp add mod">
        <pc:chgData name="Binita Gupta (binitag)" userId="2e1667b5-636b-4c95-a3b3-a8a0dc9f68da" providerId="ADAL" clId="{4696C2EA-7D09-4F49-BE53-08421C8742AB}" dt="2023-12-21T20:42:34.319" v="4820" actId="1076"/>
        <pc:sldMkLst>
          <pc:docMk/>
          <pc:sldMk cId="1552356036" sldId="290"/>
        </pc:sldMkLst>
      </pc:sldChg>
      <pc:sldMasterChg chg="modSp mod">
        <pc:chgData name="Binita Gupta (binitag)" userId="2e1667b5-636b-4c95-a3b3-a8a0dc9f68da" providerId="ADAL" clId="{4696C2EA-7D09-4F49-BE53-08421C8742AB}" dt="2023-12-18T17:53:45.644" v="3" actId="20577"/>
        <pc:sldMasterMkLst>
          <pc:docMk/>
          <pc:sldMasterMk cId="0" sldId="2147483648"/>
        </pc:sldMasterMkLst>
      </pc:sldMasterChg>
    </pc:docChg>
  </pc:docChgLst>
  <pc:docChgLst>
    <pc:chgData name="Binita Gupta (binitag)" userId="2e1667b5-636b-4c95-a3b3-a8a0dc9f68da" providerId="ADAL" clId="{35EC0E38-4311-6043-8AE9-402D3870E23B}"/>
    <pc:docChg chg="undo custSel addSld modSld modMainMaster">
      <pc:chgData name="Binita Gupta (binitag)" userId="2e1667b5-636b-4c95-a3b3-a8a0dc9f68da" providerId="ADAL" clId="{35EC0E38-4311-6043-8AE9-402D3870E23B}" dt="2024-02-07T22:35:09.383" v="913" actId="20577"/>
      <pc:docMkLst>
        <pc:docMk/>
      </pc:docMkLst>
      <pc:sldChg chg="modSp mod">
        <pc:chgData name="Binita Gupta (binitag)" userId="2e1667b5-636b-4c95-a3b3-a8a0dc9f68da" providerId="ADAL" clId="{35EC0E38-4311-6043-8AE9-402D3870E23B}" dt="2024-01-18T05:10:33.692" v="373" actId="20577"/>
        <pc:sldMkLst>
          <pc:docMk/>
          <pc:sldMk cId="1075417426" sldId="276"/>
        </pc:sldMkLst>
      </pc:sldChg>
      <pc:sldChg chg="modSp mod">
        <pc:chgData name="Binita Gupta (binitag)" userId="2e1667b5-636b-4c95-a3b3-a8a0dc9f68da" providerId="ADAL" clId="{35EC0E38-4311-6043-8AE9-402D3870E23B}" dt="2024-01-18T05:14:32.585" v="510" actId="20577"/>
        <pc:sldMkLst>
          <pc:docMk/>
          <pc:sldMk cId="3160937320" sldId="287"/>
        </pc:sldMkLst>
      </pc:sldChg>
      <pc:sldChg chg="modSp mod">
        <pc:chgData name="Binita Gupta (binitag)" userId="2e1667b5-636b-4c95-a3b3-a8a0dc9f68da" providerId="ADAL" clId="{35EC0E38-4311-6043-8AE9-402D3870E23B}" dt="2024-01-18T04:50:51.053" v="197" actId="5793"/>
        <pc:sldMkLst>
          <pc:docMk/>
          <pc:sldMk cId="2189449108" sldId="291"/>
        </pc:sldMkLst>
      </pc:sldChg>
      <pc:sldChg chg="modSp mod">
        <pc:chgData name="Binita Gupta (binitag)" userId="2e1667b5-636b-4c95-a3b3-a8a0dc9f68da" providerId="ADAL" clId="{35EC0E38-4311-6043-8AE9-402D3870E23B}" dt="2024-01-18T04:57:20.233" v="270" actId="403"/>
        <pc:sldMkLst>
          <pc:docMk/>
          <pc:sldMk cId="4045845716" sldId="292"/>
        </pc:sldMkLst>
      </pc:sldChg>
      <pc:sldChg chg="modSp mod">
        <pc:chgData name="Binita Gupta (binitag)" userId="2e1667b5-636b-4c95-a3b3-a8a0dc9f68da" providerId="ADAL" clId="{35EC0E38-4311-6043-8AE9-402D3870E23B}" dt="2024-01-18T04:55:15.190" v="262" actId="20577"/>
        <pc:sldMkLst>
          <pc:docMk/>
          <pc:sldMk cId="2800919492" sldId="294"/>
        </pc:sldMkLst>
      </pc:sldChg>
      <pc:sldChg chg="modSp mod">
        <pc:chgData name="Binita Gupta (binitag)" userId="2e1667b5-636b-4c95-a3b3-a8a0dc9f68da" providerId="ADAL" clId="{35EC0E38-4311-6043-8AE9-402D3870E23B}" dt="2024-01-18T05:00:29.705" v="323" actId="20577"/>
        <pc:sldMkLst>
          <pc:docMk/>
          <pc:sldMk cId="2283623507" sldId="301"/>
        </pc:sldMkLst>
      </pc:sldChg>
      <pc:sldChg chg="modSp mod">
        <pc:chgData name="Binita Gupta (binitag)" userId="2e1667b5-636b-4c95-a3b3-a8a0dc9f68da" providerId="ADAL" clId="{35EC0E38-4311-6043-8AE9-402D3870E23B}" dt="2024-01-18T05:01:59.636" v="360" actId="20577"/>
        <pc:sldMkLst>
          <pc:docMk/>
          <pc:sldMk cId="3112040221" sldId="304"/>
        </pc:sldMkLst>
      </pc:sldChg>
      <pc:sldChg chg="modSp mod">
        <pc:chgData name="Binita Gupta (binitag)" userId="2e1667b5-636b-4c95-a3b3-a8a0dc9f68da" providerId="ADAL" clId="{35EC0E38-4311-6043-8AE9-402D3870E23B}" dt="2024-01-18T05:13:35.681" v="502" actId="113"/>
        <pc:sldMkLst>
          <pc:docMk/>
          <pc:sldMk cId="2335054722" sldId="311"/>
        </pc:sldMkLst>
      </pc:sldChg>
      <pc:sldChg chg="modSp add mod">
        <pc:chgData name="Binita Gupta (binitag)" userId="2e1667b5-636b-4c95-a3b3-a8a0dc9f68da" providerId="ADAL" clId="{35EC0E38-4311-6043-8AE9-402D3870E23B}" dt="2024-02-07T22:18:08.637" v="651" actId="20577"/>
        <pc:sldMkLst>
          <pc:docMk/>
          <pc:sldMk cId="2777071120" sldId="312"/>
        </pc:sldMkLst>
      </pc:sldChg>
      <pc:sldChg chg="modSp add mod">
        <pc:chgData name="Binita Gupta (binitag)" userId="2e1667b5-636b-4c95-a3b3-a8a0dc9f68da" providerId="ADAL" clId="{35EC0E38-4311-6043-8AE9-402D3870E23B}" dt="2024-02-07T22:35:09.383" v="913" actId="20577"/>
        <pc:sldMkLst>
          <pc:docMk/>
          <pc:sldMk cId="1115398953" sldId="313"/>
        </pc:sldMkLst>
      </pc:sldChg>
      <pc:sldMasterChg chg="modSp mod">
        <pc:chgData name="Binita Gupta (binitag)" userId="2e1667b5-636b-4c95-a3b3-a8a0dc9f68da" providerId="ADAL" clId="{35EC0E38-4311-6043-8AE9-402D3870E23B}" dt="2024-01-18T05:16:11.011" v="512" actId="20577"/>
        <pc:sldMasterMkLst>
          <pc:docMk/>
          <pc:sldMasterMk cId="0" sldId="2147483648"/>
        </pc:sldMasterMkLst>
      </pc:sldMasterChg>
    </pc:docChg>
  </pc:docChgLst>
  <pc:docChgLst>
    <pc:chgData name="Binita Gupta (binitag)" userId="2e1667b5-636b-4c95-a3b3-a8a0dc9f68da" providerId="ADAL" clId="{BC59C15F-DDA4-9C4B-A4AB-BAC40B8197A3}"/>
    <pc:docChg chg="undo custSel addSld delSld modSld modMainMaster">
      <pc:chgData name="Binita Gupta (binitag)" userId="2e1667b5-636b-4c95-a3b3-a8a0dc9f68da" providerId="ADAL" clId="{BC59C15F-DDA4-9C4B-A4AB-BAC40B8197A3}" dt="2024-11-10T19:07:50.801" v="7190" actId="20577"/>
      <pc:docMkLst>
        <pc:docMk/>
      </pc:docMkLst>
      <pc:sldChg chg="modSp mod">
        <pc:chgData name="Binita Gupta (binitag)" userId="2e1667b5-636b-4c95-a3b3-a8a0dc9f68da" providerId="ADAL" clId="{BC59C15F-DDA4-9C4B-A4AB-BAC40B8197A3}" dt="2024-11-09T18:26:25.935" v="30" actId="20577"/>
        <pc:sldMkLst>
          <pc:docMk/>
          <pc:sldMk cId="0" sldId="256"/>
        </pc:sldMkLst>
      </pc:sldChg>
      <pc:sldChg chg="modSp mod">
        <pc:chgData name="Binita Gupta (binitag)" userId="2e1667b5-636b-4c95-a3b3-a8a0dc9f68da" providerId="ADAL" clId="{BC59C15F-DDA4-9C4B-A4AB-BAC40B8197A3}" dt="2024-11-10T19:07:50.801" v="7190" actId="20577"/>
        <pc:sldMkLst>
          <pc:docMk/>
          <pc:sldMk cId="0" sldId="257"/>
        </pc:sldMkLst>
      </pc:sldChg>
      <pc:sldChg chg="del">
        <pc:chgData name="Binita Gupta (binitag)" userId="2e1667b5-636b-4c95-a3b3-a8a0dc9f68da" providerId="ADAL" clId="{BC59C15F-DDA4-9C4B-A4AB-BAC40B8197A3}" dt="2024-11-10T15:46:49.444" v="7094" actId="2696"/>
        <pc:sldMkLst>
          <pc:docMk/>
          <pc:sldMk cId="2800919492" sldId="294"/>
        </pc:sldMkLst>
      </pc:sldChg>
      <pc:sldChg chg="del">
        <pc:chgData name="Binita Gupta (binitag)" userId="2e1667b5-636b-4c95-a3b3-a8a0dc9f68da" providerId="ADAL" clId="{BC59C15F-DDA4-9C4B-A4AB-BAC40B8197A3}" dt="2024-11-10T06:27:55.456" v="6561" actId="2696"/>
        <pc:sldMkLst>
          <pc:docMk/>
          <pc:sldMk cId="4103830749" sldId="317"/>
        </pc:sldMkLst>
      </pc:sldChg>
      <pc:sldChg chg="del">
        <pc:chgData name="Binita Gupta (binitag)" userId="2e1667b5-636b-4c95-a3b3-a8a0dc9f68da" providerId="ADAL" clId="{BC59C15F-DDA4-9C4B-A4AB-BAC40B8197A3}" dt="2024-11-10T06:27:56.320" v="6566" actId="2696"/>
        <pc:sldMkLst>
          <pc:docMk/>
          <pc:sldMk cId="4092607181" sldId="323"/>
        </pc:sldMkLst>
      </pc:sldChg>
      <pc:sldChg chg="del">
        <pc:chgData name="Binita Gupta (binitag)" userId="2e1667b5-636b-4c95-a3b3-a8a0dc9f68da" providerId="ADAL" clId="{BC59C15F-DDA4-9C4B-A4AB-BAC40B8197A3}" dt="2024-11-10T06:27:55.629" v="6562" actId="2696"/>
        <pc:sldMkLst>
          <pc:docMk/>
          <pc:sldMk cId="2233851971" sldId="324"/>
        </pc:sldMkLst>
      </pc:sldChg>
      <pc:sldChg chg="del">
        <pc:chgData name="Binita Gupta (binitag)" userId="2e1667b5-636b-4c95-a3b3-a8a0dc9f68da" providerId="ADAL" clId="{BC59C15F-DDA4-9C4B-A4AB-BAC40B8197A3}" dt="2024-11-10T06:27:56.117" v="6565" actId="2696"/>
        <pc:sldMkLst>
          <pc:docMk/>
          <pc:sldMk cId="1576784129" sldId="325"/>
        </pc:sldMkLst>
      </pc:sldChg>
      <pc:sldChg chg="del">
        <pc:chgData name="Binita Gupta (binitag)" userId="2e1667b5-636b-4c95-a3b3-a8a0dc9f68da" providerId="ADAL" clId="{BC59C15F-DDA4-9C4B-A4AB-BAC40B8197A3}" dt="2024-11-10T06:27:56.724" v="6568" actId="2696"/>
        <pc:sldMkLst>
          <pc:docMk/>
          <pc:sldMk cId="1480993165" sldId="327"/>
        </pc:sldMkLst>
      </pc:sldChg>
      <pc:sldChg chg="del">
        <pc:chgData name="Binita Gupta (binitag)" userId="2e1667b5-636b-4c95-a3b3-a8a0dc9f68da" providerId="ADAL" clId="{BC59C15F-DDA4-9C4B-A4AB-BAC40B8197A3}" dt="2024-11-10T06:27:56.901" v="6569" actId="2696"/>
        <pc:sldMkLst>
          <pc:docMk/>
          <pc:sldMk cId="1173062369" sldId="330"/>
        </pc:sldMkLst>
      </pc:sldChg>
      <pc:sldChg chg="del">
        <pc:chgData name="Binita Gupta (binitag)" userId="2e1667b5-636b-4c95-a3b3-a8a0dc9f68da" providerId="ADAL" clId="{BC59C15F-DDA4-9C4B-A4AB-BAC40B8197A3}" dt="2024-11-10T06:27:57.439" v="6572" actId="2696"/>
        <pc:sldMkLst>
          <pc:docMk/>
          <pc:sldMk cId="3198941726" sldId="331"/>
        </pc:sldMkLst>
      </pc:sldChg>
      <pc:sldChg chg="del">
        <pc:chgData name="Binita Gupta (binitag)" userId="2e1667b5-636b-4c95-a3b3-a8a0dc9f68da" providerId="ADAL" clId="{BC59C15F-DDA4-9C4B-A4AB-BAC40B8197A3}" dt="2024-11-10T06:27:57.917" v="6573" actId="2696"/>
        <pc:sldMkLst>
          <pc:docMk/>
          <pc:sldMk cId="924455651" sldId="332"/>
        </pc:sldMkLst>
      </pc:sldChg>
      <pc:sldChg chg="del">
        <pc:chgData name="Binita Gupta (binitag)" userId="2e1667b5-636b-4c95-a3b3-a8a0dc9f68da" providerId="ADAL" clId="{BC59C15F-DDA4-9C4B-A4AB-BAC40B8197A3}" dt="2024-11-10T06:27:57.250" v="6571" actId="2696"/>
        <pc:sldMkLst>
          <pc:docMk/>
          <pc:sldMk cId="655553586" sldId="333"/>
        </pc:sldMkLst>
      </pc:sldChg>
      <pc:sldChg chg="del">
        <pc:chgData name="Binita Gupta (binitag)" userId="2e1667b5-636b-4c95-a3b3-a8a0dc9f68da" providerId="ADAL" clId="{BC59C15F-DDA4-9C4B-A4AB-BAC40B8197A3}" dt="2024-11-10T06:27:59.406" v="6574" actId="2696"/>
        <pc:sldMkLst>
          <pc:docMk/>
          <pc:sldMk cId="2564882770" sldId="334"/>
        </pc:sldMkLst>
      </pc:sldChg>
      <pc:sldChg chg="del">
        <pc:chgData name="Binita Gupta (binitag)" userId="2e1667b5-636b-4c95-a3b3-a8a0dc9f68da" providerId="ADAL" clId="{BC59C15F-DDA4-9C4B-A4AB-BAC40B8197A3}" dt="2024-11-10T06:27:57.079" v="6570" actId="2696"/>
        <pc:sldMkLst>
          <pc:docMk/>
          <pc:sldMk cId="1081881342" sldId="337"/>
        </pc:sldMkLst>
      </pc:sldChg>
      <pc:sldChg chg="del">
        <pc:chgData name="Binita Gupta (binitag)" userId="2e1667b5-636b-4c95-a3b3-a8a0dc9f68da" providerId="ADAL" clId="{BC59C15F-DDA4-9C4B-A4AB-BAC40B8197A3}" dt="2024-11-10T06:27:55.860" v="6563" actId="2696"/>
        <pc:sldMkLst>
          <pc:docMk/>
          <pc:sldMk cId="3207304638" sldId="339"/>
        </pc:sldMkLst>
      </pc:sldChg>
      <pc:sldChg chg="del">
        <pc:chgData name="Binita Gupta (binitag)" userId="2e1667b5-636b-4c95-a3b3-a8a0dc9f68da" providerId="ADAL" clId="{BC59C15F-DDA4-9C4B-A4AB-BAC40B8197A3}" dt="2024-11-10T06:28:12.140" v="6575" actId="2696"/>
        <pc:sldMkLst>
          <pc:docMk/>
          <pc:sldMk cId="685976063" sldId="340"/>
        </pc:sldMkLst>
      </pc:sldChg>
      <pc:sldChg chg="del">
        <pc:chgData name="Binita Gupta (binitag)" userId="2e1667b5-636b-4c95-a3b3-a8a0dc9f68da" providerId="ADAL" clId="{BC59C15F-DDA4-9C4B-A4AB-BAC40B8197A3}" dt="2024-11-10T06:27:55.953" v="6564" actId="2696"/>
        <pc:sldMkLst>
          <pc:docMk/>
          <pc:sldMk cId="3247217224" sldId="341"/>
        </pc:sldMkLst>
      </pc:sldChg>
      <pc:sldChg chg="del">
        <pc:chgData name="Binita Gupta (binitag)" userId="2e1667b5-636b-4c95-a3b3-a8a0dc9f68da" providerId="ADAL" clId="{BC59C15F-DDA4-9C4B-A4AB-BAC40B8197A3}" dt="2024-11-10T06:27:56.544" v="6567" actId="2696"/>
        <pc:sldMkLst>
          <pc:docMk/>
          <pc:sldMk cId="3139310268" sldId="342"/>
        </pc:sldMkLst>
      </pc:sldChg>
      <pc:sldChg chg="add del">
        <pc:chgData name="Binita Gupta (binitag)" userId="2e1667b5-636b-4c95-a3b3-a8a0dc9f68da" providerId="ADAL" clId="{BC59C15F-DDA4-9C4B-A4AB-BAC40B8197A3}" dt="2024-11-10T06:27:55.280" v="6560" actId="2696"/>
        <pc:sldMkLst>
          <pc:docMk/>
          <pc:sldMk cId="3331384983" sldId="343"/>
        </pc:sldMkLst>
      </pc:sldChg>
      <pc:sldChg chg="addSp delSp modSp add mod">
        <pc:chgData name="Binita Gupta (binitag)" userId="2e1667b5-636b-4c95-a3b3-a8a0dc9f68da" providerId="ADAL" clId="{BC59C15F-DDA4-9C4B-A4AB-BAC40B8197A3}" dt="2024-11-10T04:43:00.624" v="5411" actId="20577"/>
        <pc:sldMkLst>
          <pc:docMk/>
          <pc:sldMk cId="2785867913" sldId="344"/>
        </pc:sldMkLst>
      </pc:sldChg>
      <pc:sldChg chg="addSp delSp modSp add mod modClrScheme chgLayout">
        <pc:chgData name="Binita Gupta (binitag)" userId="2e1667b5-636b-4c95-a3b3-a8a0dc9f68da" providerId="ADAL" clId="{BC59C15F-DDA4-9C4B-A4AB-BAC40B8197A3}" dt="2024-11-10T05:27:00.724" v="5786" actId="20577"/>
        <pc:sldMkLst>
          <pc:docMk/>
          <pc:sldMk cId="4054430269" sldId="345"/>
        </pc:sldMkLst>
      </pc:sldChg>
      <pc:sldChg chg="delSp modSp add mod">
        <pc:chgData name="Binita Gupta (binitag)" userId="2e1667b5-636b-4c95-a3b3-a8a0dc9f68da" providerId="ADAL" clId="{BC59C15F-DDA4-9C4B-A4AB-BAC40B8197A3}" dt="2024-11-10T04:49:34.197" v="5532" actId="403"/>
        <pc:sldMkLst>
          <pc:docMk/>
          <pc:sldMk cId="369723851" sldId="346"/>
        </pc:sldMkLst>
      </pc:sldChg>
      <pc:sldChg chg="addSp delSp modSp add mod">
        <pc:chgData name="Binita Gupta (binitag)" userId="2e1667b5-636b-4c95-a3b3-a8a0dc9f68da" providerId="ADAL" clId="{BC59C15F-DDA4-9C4B-A4AB-BAC40B8197A3}" dt="2024-11-10T15:38:02.499" v="6753" actId="1076"/>
        <pc:sldMkLst>
          <pc:docMk/>
          <pc:sldMk cId="3324926058" sldId="347"/>
        </pc:sldMkLst>
      </pc:sldChg>
      <pc:sldChg chg="addSp delSp modSp add mod">
        <pc:chgData name="Binita Gupta (binitag)" userId="2e1667b5-636b-4c95-a3b3-a8a0dc9f68da" providerId="ADAL" clId="{BC59C15F-DDA4-9C4B-A4AB-BAC40B8197A3}" dt="2024-11-10T15:38:50.486" v="6761" actId="1076"/>
        <pc:sldMkLst>
          <pc:docMk/>
          <pc:sldMk cId="2917752141" sldId="348"/>
        </pc:sldMkLst>
      </pc:sldChg>
      <pc:sldChg chg="addSp delSp modSp add mod">
        <pc:chgData name="Binita Gupta (binitag)" userId="2e1667b5-636b-4c95-a3b3-a8a0dc9f68da" providerId="ADAL" clId="{BC59C15F-DDA4-9C4B-A4AB-BAC40B8197A3}" dt="2024-11-10T15:42:56.333" v="6914" actId="1076"/>
        <pc:sldMkLst>
          <pc:docMk/>
          <pc:sldMk cId="2548253796" sldId="349"/>
        </pc:sldMkLst>
      </pc:sldChg>
      <pc:sldChg chg="modSp add mod">
        <pc:chgData name="Binita Gupta (binitag)" userId="2e1667b5-636b-4c95-a3b3-a8a0dc9f68da" providerId="ADAL" clId="{BC59C15F-DDA4-9C4B-A4AB-BAC40B8197A3}" dt="2024-11-10T15:49:43.533" v="7182" actId="313"/>
        <pc:sldMkLst>
          <pc:docMk/>
          <pc:sldMk cId="1551134690" sldId="350"/>
        </pc:sldMkLst>
      </pc:sldChg>
      <pc:sldChg chg="add del">
        <pc:chgData name="Binita Gupta (binitag)" userId="2e1667b5-636b-4c95-a3b3-a8a0dc9f68da" providerId="ADAL" clId="{BC59C15F-DDA4-9C4B-A4AB-BAC40B8197A3}" dt="2024-11-10T06:27:54.820" v="6559" actId="2696"/>
        <pc:sldMkLst>
          <pc:docMk/>
          <pc:sldMk cId="151536014" sldId="351"/>
        </pc:sldMkLst>
      </pc:sldChg>
      <pc:sldChg chg="modSp add mod">
        <pc:chgData name="Binita Gupta (binitag)" userId="2e1667b5-636b-4c95-a3b3-a8a0dc9f68da" providerId="ADAL" clId="{BC59C15F-DDA4-9C4B-A4AB-BAC40B8197A3}" dt="2024-11-10T06:24:47.047" v="6513" actId="113"/>
        <pc:sldMkLst>
          <pc:docMk/>
          <pc:sldMk cId="2845118241" sldId="352"/>
        </pc:sldMkLst>
      </pc:sldChg>
      <pc:sldMasterChg chg="delSp modSp mod">
        <pc:chgData name="Binita Gupta (binitag)" userId="2e1667b5-636b-4c95-a3b3-a8a0dc9f68da" providerId="ADAL" clId="{BC59C15F-DDA4-9C4B-A4AB-BAC40B8197A3}" dt="2024-11-10T06:26:11.122" v="6519" actId="20577"/>
        <pc:sldMasterMkLst>
          <pc:docMk/>
          <pc:sldMasterMk cId="0" sldId="2147483648"/>
        </pc:sldMasterMkLst>
      </pc:sldMasterChg>
    </pc:docChg>
  </pc:docChgLst>
  <pc:docChgLst>
    <pc:chgData name="Binita Gupta (binitag)" userId="2e1667b5-636b-4c95-a3b3-a8a0dc9f68da" providerId="ADAL" clId="{A5AF5259-A98B-3941-8509-DB24D257F372}"/>
    <pc:docChg chg="undo custSel addSld modSld sldOrd">
      <pc:chgData name="Binita Gupta (binitag)" userId="2e1667b5-636b-4c95-a3b3-a8a0dc9f68da" providerId="ADAL" clId="{A5AF5259-A98B-3941-8509-DB24D257F372}" dt="2024-05-10T17:03:53.661" v="631" actId="20577"/>
      <pc:docMkLst>
        <pc:docMk/>
      </pc:docMkLst>
      <pc:sldChg chg="modSp mod">
        <pc:chgData name="Binita Gupta (binitag)" userId="2e1667b5-636b-4c95-a3b3-a8a0dc9f68da" providerId="ADAL" clId="{A5AF5259-A98B-3941-8509-DB24D257F372}" dt="2024-05-10T13:41:54.086" v="469" actId="20577"/>
        <pc:sldMkLst>
          <pc:docMk/>
          <pc:sldMk cId="2800919492" sldId="294"/>
        </pc:sldMkLst>
      </pc:sldChg>
      <pc:sldChg chg="modSp">
        <pc:chgData name="Binita Gupta (binitag)" userId="2e1667b5-636b-4c95-a3b3-a8a0dc9f68da" providerId="ADAL" clId="{A5AF5259-A98B-3941-8509-DB24D257F372}" dt="2024-04-04T18:01:18.903" v="24" actId="14100"/>
        <pc:sldMkLst>
          <pc:docMk/>
          <pc:sldMk cId="3198941726" sldId="331"/>
        </pc:sldMkLst>
      </pc:sldChg>
      <pc:sldChg chg="modSp mod">
        <pc:chgData name="Binita Gupta (binitag)" userId="2e1667b5-636b-4c95-a3b3-a8a0dc9f68da" providerId="ADAL" clId="{A5AF5259-A98B-3941-8509-DB24D257F372}" dt="2024-04-04T19:24:48.076" v="149" actId="20577"/>
        <pc:sldMkLst>
          <pc:docMk/>
          <pc:sldMk cId="3139310268" sldId="342"/>
        </pc:sldMkLst>
      </pc:sldChg>
      <pc:sldChg chg="addSp delSp modSp new mod">
        <pc:chgData name="Binita Gupta (binitag)" userId="2e1667b5-636b-4c95-a3b3-a8a0dc9f68da" providerId="ADAL" clId="{A5AF5259-A98B-3941-8509-DB24D257F372}" dt="2024-04-04T18:21:28.722" v="64" actId="1076"/>
        <pc:sldMkLst>
          <pc:docMk/>
          <pc:sldMk cId="4199163772" sldId="343"/>
        </pc:sldMkLst>
      </pc:sldChg>
      <pc:sldChg chg="delSp modSp new mod ord">
        <pc:chgData name="Binita Gupta (binitag)" userId="2e1667b5-636b-4c95-a3b3-a8a0dc9f68da" providerId="ADAL" clId="{A5AF5259-A98B-3941-8509-DB24D257F372}" dt="2024-04-04T17:59:45.459" v="20" actId="20578"/>
        <pc:sldMkLst>
          <pc:docMk/>
          <pc:sldMk cId="2534726775" sldId="344"/>
        </pc:sldMkLst>
      </pc:sldChg>
      <pc:sldChg chg="addSp delSp modSp add mod">
        <pc:chgData name="Binita Gupta (binitag)" userId="2e1667b5-636b-4c95-a3b3-a8a0dc9f68da" providerId="ADAL" clId="{A5AF5259-A98B-3941-8509-DB24D257F372}" dt="2024-04-04T18:36:28.358" v="95" actId="1076"/>
        <pc:sldMkLst>
          <pc:docMk/>
          <pc:sldMk cId="831458973" sldId="345"/>
        </pc:sldMkLst>
      </pc:sldChg>
      <pc:sldChg chg="addSp delSp modSp add mod">
        <pc:chgData name="Binita Gupta (binitag)" userId="2e1667b5-636b-4c95-a3b3-a8a0dc9f68da" providerId="ADAL" clId="{A5AF5259-A98B-3941-8509-DB24D257F372}" dt="2024-04-04T18:24:35.887" v="80" actId="1076"/>
        <pc:sldMkLst>
          <pc:docMk/>
          <pc:sldMk cId="3601444976" sldId="346"/>
        </pc:sldMkLst>
      </pc:sldChg>
      <pc:sldChg chg="addSp delSp modSp add mod">
        <pc:chgData name="Binita Gupta (binitag)" userId="2e1667b5-636b-4c95-a3b3-a8a0dc9f68da" providerId="ADAL" clId="{A5AF5259-A98B-3941-8509-DB24D257F372}" dt="2024-04-04T18:36:53.912" v="98" actId="14100"/>
        <pc:sldMkLst>
          <pc:docMk/>
          <pc:sldMk cId="2256186222" sldId="347"/>
        </pc:sldMkLst>
      </pc:sldChg>
      <pc:sldChg chg="addSp delSp modSp new mod ord">
        <pc:chgData name="Binita Gupta (binitag)" userId="2e1667b5-636b-4c95-a3b3-a8a0dc9f68da" providerId="ADAL" clId="{A5AF5259-A98B-3941-8509-DB24D257F372}" dt="2024-04-05T00:18:38.185" v="150" actId="20578"/>
        <pc:sldMkLst>
          <pc:docMk/>
          <pc:sldMk cId="1210178710" sldId="348"/>
        </pc:sldMkLst>
      </pc:sldChg>
      <pc:sldChg chg="addSp delSp modSp add mod">
        <pc:chgData name="Binita Gupta (binitag)" userId="2e1667b5-636b-4c95-a3b3-a8a0dc9f68da" providerId="ADAL" clId="{A5AF5259-A98B-3941-8509-DB24D257F372}" dt="2024-04-04T19:15:26.866" v="129" actId="14100"/>
        <pc:sldMkLst>
          <pc:docMk/>
          <pc:sldMk cId="1550877727" sldId="349"/>
        </pc:sldMkLst>
      </pc:sldChg>
      <pc:sldChg chg="add">
        <pc:chgData name="Binita Gupta (binitag)" userId="2e1667b5-636b-4c95-a3b3-a8a0dc9f68da" providerId="ADAL" clId="{A5AF5259-A98B-3941-8509-DB24D257F372}" dt="2024-05-07T14:14:41.760" v="151"/>
        <pc:sldMkLst>
          <pc:docMk/>
          <pc:sldMk cId="1737310081" sldId="350"/>
        </pc:sldMkLst>
      </pc:sldChg>
      <pc:sldChg chg="modSp add mod">
        <pc:chgData name="Binita Gupta (binitag)" userId="2e1667b5-636b-4c95-a3b3-a8a0dc9f68da" providerId="ADAL" clId="{A5AF5259-A98B-3941-8509-DB24D257F372}" dt="2024-05-10T17:03:53.661" v="631" actId="20577"/>
        <pc:sldMkLst>
          <pc:docMk/>
          <pc:sldMk cId="2574566425" sldId="351"/>
        </pc:sldMkLst>
      </pc:sldChg>
      <pc:sldChg chg="add">
        <pc:chgData name="Binita Gupta (binitag)" userId="2e1667b5-636b-4c95-a3b3-a8a0dc9f68da" providerId="ADAL" clId="{A5AF5259-A98B-3941-8509-DB24D257F372}" dt="2024-05-10T17:03:40.296" v="603"/>
        <pc:sldMkLst>
          <pc:docMk/>
          <pc:sldMk cId="2067948826" sldId="352"/>
        </pc:sldMkLst>
      </pc:sldChg>
    </pc:docChg>
  </pc:docChgLst>
  <pc:docChgLst>
    <pc:chgData name="Binita Gupta (binitag)" userId="2e1667b5-636b-4c95-a3b3-a8a0dc9f68da" providerId="ADAL" clId="{BBDEB19B-CDC9-CE4A-A184-6F32DA808DAB}"/>
    <pc:docChg chg="undo custSel addSld delSld modSld">
      <pc:chgData name="Binita Gupta (binitag)" userId="2e1667b5-636b-4c95-a3b3-a8a0dc9f68da" providerId="ADAL" clId="{BBDEB19B-CDC9-CE4A-A184-6F32DA808DAB}" dt="2024-02-21T22:43:03.770" v="309" actId="20577"/>
      <pc:docMkLst>
        <pc:docMk/>
      </pc:docMkLst>
      <pc:sldChg chg="modSp mod">
        <pc:chgData name="Binita Gupta (binitag)" userId="2e1667b5-636b-4c95-a3b3-a8a0dc9f68da" providerId="ADAL" clId="{BBDEB19B-CDC9-CE4A-A184-6F32DA808DAB}" dt="2024-02-21T22:43:03.770" v="309" actId="20577"/>
        <pc:sldMkLst>
          <pc:docMk/>
          <pc:sldMk cId="2777071120" sldId="312"/>
        </pc:sldMkLst>
      </pc:sldChg>
      <pc:sldChg chg="modSp mod">
        <pc:chgData name="Binita Gupta (binitag)" userId="2e1667b5-636b-4c95-a3b3-a8a0dc9f68da" providerId="ADAL" clId="{BBDEB19B-CDC9-CE4A-A184-6F32DA808DAB}" dt="2024-02-14T06:39:26.296" v="147" actId="20577"/>
        <pc:sldMkLst>
          <pc:docMk/>
          <pc:sldMk cId="1115398953" sldId="313"/>
        </pc:sldMkLst>
      </pc:sldChg>
      <pc:sldChg chg="modSp add mod">
        <pc:chgData name="Binita Gupta (binitag)" userId="2e1667b5-636b-4c95-a3b3-a8a0dc9f68da" providerId="ADAL" clId="{BBDEB19B-CDC9-CE4A-A184-6F32DA808DAB}" dt="2024-02-21T22:32:36.169" v="254" actId="20577"/>
        <pc:sldMkLst>
          <pc:docMk/>
          <pc:sldMk cId="2891266625" sldId="314"/>
        </pc:sldMkLst>
      </pc:sldChg>
      <pc:sldChg chg="modSp new mod">
        <pc:chgData name="Binita Gupta (binitag)" userId="2e1667b5-636b-4c95-a3b3-a8a0dc9f68da" providerId="ADAL" clId="{BBDEB19B-CDC9-CE4A-A184-6F32DA808DAB}" dt="2024-02-14T03:42:44.498" v="75" actId="20577"/>
        <pc:sldMkLst>
          <pc:docMk/>
          <pc:sldMk cId="1943190541" sldId="315"/>
        </pc:sldMkLst>
      </pc:sldChg>
      <pc:sldChg chg="modSp add mod">
        <pc:chgData name="Binita Gupta (binitag)" userId="2e1667b5-636b-4c95-a3b3-a8a0dc9f68da" providerId="ADAL" clId="{BBDEB19B-CDC9-CE4A-A184-6F32DA808DAB}" dt="2024-02-21T22:28:46.143" v="239" actId="20577"/>
        <pc:sldMkLst>
          <pc:docMk/>
          <pc:sldMk cId="216321396" sldId="316"/>
        </pc:sldMkLst>
      </pc:sldChg>
      <pc:sldChg chg="add del">
        <pc:chgData name="Binita Gupta (binitag)" userId="2e1667b5-636b-4c95-a3b3-a8a0dc9f68da" providerId="ADAL" clId="{BBDEB19B-CDC9-CE4A-A184-6F32DA808DAB}" dt="2024-02-21T22:00:57.958" v="187"/>
        <pc:sldMkLst>
          <pc:docMk/>
          <pc:sldMk cId="4238366154" sldId="317"/>
        </pc:sldMkLst>
      </pc:sldChg>
    </pc:docChg>
  </pc:docChgLst>
  <pc:docChgLst>
    <pc:chgData name="Binita Gupta (binitag)" userId="2e1667b5-636b-4c95-a3b3-a8a0dc9f68da" providerId="ADAL" clId="{3DBABFBF-4607-BE4F-BEF9-5BAFB9ED4A26}"/>
    <pc:docChg chg="undo custSel addSld delSld modSld sldOrd modMainMaster">
      <pc:chgData name="Binita Gupta (binitag)" userId="2e1667b5-636b-4c95-a3b3-a8a0dc9f68da" providerId="ADAL" clId="{3DBABFBF-4607-BE4F-BEF9-5BAFB9ED4A26}" dt="2024-01-16T16:36:10.665" v="17669" actId="20577"/>
      <pc:docMkLst>
        <pc:docMk/>
      </pc:docMkLst>
      <pc:sldChg chg="addSp delSp modSp mod">
        <pc:chgData name="Binita Gupta (binitag)" userId="2e1667b5-636b-4c95-a3b3-a8a0dc9f68da" providerId="ADAL" clId="{3DBABFBF-4607-BE4F-BEF9-5BAFB9ED4A26}" dt="2024-01-12T21:29:06.462" v="13621"/>
        <pc:sldMkLst>
          <pc:docMk/>
          <pc:sldMk cId="0" sldId="256"/>
        </pc:sldMkLst>
      </pc:sldChg>
      <pc:sldChg chg="ord">
        <pc:chgData name="Binita Gupta (binitag)" userId="2e1667b5-636b-4c95-a3b3-a8a0dc9f68da" providerId="ADAL" clId="{3DBABFBF-4607-BE4F-BEF9-5BAFB9ED4A26}" dt="2024-01-13T00:31:06.485" v="13641" actId="20578"/>
        <pc:sldMkLst>
          <pc:docMk/>
          <pc:sldMk cId="0" sldId="264"/>
        </pc:sldMkLst>
      </pc:sldChg>
      <pc:sldChg chg="modSp mod modNotesTx">
        <pc:chgData name="Binita Gupta (binitag)" userId="2e1667b5-636b-4c95-a3b3-a8a0dc9f68da" providerId="ADAL" clId="{3DBABFBF-4607-BE4F-BEF9-5BAFB9ED4A26}" dt="2024-01-16T16:32:33.585" v="17563" actId="20577"/>
        <pc:sldMkLst>
          <pc:docMk/>
          <pc:sldMk cId="2953422198" sldId="266"/>
        </pc:sldMkLst>
      </pc:sldChg>
      <pc:sldChg chg="modSp mod modNotesTx">
        <pc:chgData name="Binita Gupta (binitag)" userId="2e1667b5-636b-4c95-a3b3-a8a0dc9f68da" providerId="ADAL" clId="{3DBABFBF-4607-BE4F-BEF9-5BAFB9ED4A26}" dt="2024-01-16T16:34:50.659" v="17653" actId="20577"/>
        <pc:sldMkLst>
          <pc:docMk/>
          <pc:sldMk cId="3100640423" sldId="267"/>
        </pc:sldMkLst>
      </pc:sldChg>
      <pc:sldChg chg="modSp mod addCm delCm modCm modNotesTx">
        <pc:chgData name="Binita Gupta (binitag)" userId="2e1667b5-636b-4c95-a3b3-a8a0dc9f68da" providerId="ADAL" clId="{3DBABFBF-4607-BE4F-BEF9-5BAFB9ED4A26}" dt="2024-01-16T04:17:23.278" v="16293" actId="20577"/>
        <pc:sldMkLst>
          <pc:docMk/>
          <pc:sldMk cId="1075417426" sldId="27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del mod">
              <pc226:chgData name="Binita Gupta (binitag)" userId="2e1667b5-636b-4c95-a3b3-a8a0dc9f68da" providerId="ADAL" clId="{3DBABFBF-4607-BE4F-BEF9-5BAFB9ED4A26}" dt="2024-01-11T05:34:33.965" v="10473"/>
              <pc2:cmMkLst xmlns:pc2="http://schemas.microsoft.com/office/powerpoint/2019/9/main/command">
                <pc:docMk/>
                <pc:sldMk cId="1075417426" sldId="276"/>
                <pc2:cmMk id="{6EAE99D0-AEC7-F246-A107-C061BACFD454}"/>
              </pc2:cmMkLst>
            </pc226:cmChg>
          </p:ext>
        </pc:extLst>
      </pc:sldChg>
      <pc:sldChg chg="del">
        <pc:chgData name="Binita Gupta (binitag)" userId="2e1667b5-636b-4c95-a3b3-a8a0dc9f68da" providerId="ADAL" clId="{3DBABFBF-4607-BE4F-BEF9-5BAFB9ED4A26}" dt="2024-01-08T01:31:37.045" v="4214" actId="2696"/>
        <pc:sldMkLst>
          <pc:docMk/>
          <pc:sldMk cId="1022481865" sldId="278"/>
        </pc:sldMkLst>
      </pc:sldChg>
      <pc:sldChg chg="addSp delSp modSp mod modNotesTx">
        <pc:chgData name="Binita Gupta (binitag)" userId="2e1667b5-636b-4c95-a3b3-a8a0dc9f68da" providerId="ADAL" clId="{3DBABFBF-4607-BE4F-BEF9-5BAFB9ED4A26}" dt="2024-01-13T05:46:46.028" v="15050" actId="20577"/>
        <pc:sldMkLst>
          <pc:docMk/>
          <pc:sldMk cId="280654529" sldId="280"/>
        </pc:sldMkLst>
      </pc:sldChg>
      <pc:sldChg chg="addSp delSp modSp mod modClrScheme addCm delCm modCm chgLayout modNotesTx">
        <pc:chgData name="Binita Gupta (binitag)" userId="2e1667b5-636b-4c95-a3b3-a8a0dc9f68da" providerId="ADAL" clId="{3DBABFBF-4607-BE4F-BEF9-5BAFB9ED4A26}" dt="2024-01-16T04:18:46.405" v="16446" actId="20577"/>
        <pc:sldMkLst>
          <pc:docMk/>
          <pc:sldMk cId="1899805933" sldId="28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del mod">
              <pc226:chgData name="Binita Gupta (binitag)" userId="2e1667b5-636b-4c95-a3b3-a8a0dc9f68da" providerId="ADAL" clId="{3DBABFBF-4607-BE4F-BEF9-5BAFB9ED4A26}" dt="2024-01-12T07:02:51.427" v="12145"/>
              <pc2:cmMkLst xmlns:pc2="http://schemas.microsoft.com/office/powerpoint/2019/9/main/command">
                <pc:docMk/>
                <pc:sldMk cId="1899805933" sldId="282"/>
                <pc2:cmMk id="{DC560F7E-0334-DD46-AA21-325E15F3CB93}"/>
              </pc2:cmMkLst>
            </pc226:cmChg>
          </p:ext>
        </pc:extLst>
      </pc:sldChg>
      <pc:sldChg chg="modSp mod">
        <pc:chgData name="Binita Gupta (binitag)" userId="2e1667b5-636b-4c95-a3b3-a8a0dc9f68da" providerId="ADAL" clId="{3DBABFBF-4607-BE4F-BEF9-5BAFB9ED4A26}" dt="2024-01-16T00:19:23.617" v="15614" actId="20577"/>
        <pc:sldMkLst>
          <pc:docMk/>
          <pc:sldMk cId="1300546902" sldId="283"/>
        </pc:sldMkLst>
      </pc:sldChg>
      <pc:sldChg chg="modSp mod">
        <pc:chgData name="Binita Gupta (binitag)" userId="2e1667b5-636b-4c95-a3b3-a8a0dc9f68da" providerId="ADAL" clId="{3DBABFBF-4607-BE4F-BEF9-5BAFB9ED4A26}" dt="2024-01-13T05:50:02.169" v="15077" actId="20577"/>
        <pc:sldMkLst>
          <pc:docMk/>
          <pc:sldMk cId="3160937320" sldId="287"/>
        </pc:sldMkLst>
      </pc:sldChg>
      <pc:sldChg chg="modSp mod modNotesTx">
        <pc:chgData name="Binita Gupta (binitag)" userId="2e1667b5-636b-4c95-a3b3-a8a0dc9f68da" providerId="ADAL" clId="{3DBABFBF-4607-BE4F-BEF9-5BAFB9ED4A26}" dt="2024-01-16T16:36:10.665" v="17669" actId="20577"/>
        <pc:sldMkLst>
          <pc:docMk/>
          <pc:sldMk cId="184415321" sldId="288"/>
        </pc:sldMkLst>
      </pc:sldChg>
      <pc:sldChg chg="modSp mod modNotesTx">
        <pc:chgData name="Binita Gupta (binitag)" userId="2e1667b5-636b-4c95-a3b3-a8a0dc9f68da" providerId="ADAL" clId="{3DBABFBF-4607-BE4F-BEF9-5BAFB9ED4A26}" dt="2024-01-15T23:35:20.379" v="15327" actId="20577"/>
        <pc:sldMkLst>
          <pc:docMk/>
          <pc:sldMk cId="1552356036" sldId="290"/>
        </pc:sldMkLst>
      </pc:sldChg>
      <pc:sldChg chg="modSp new mod modNotesTx">
        <pc:chgData name="Binita Gupta (binitag)" userId="2e1667b5-636b-4c95-a3b3-a8a0dc9f68da" providerId="ADAL" clId="{3DBABFBF-4607-BE4F-BEF9-5BAFB9ED4A26}" dt="2024-01-16T04:34:47.146" v="17373" actId="20577"/>
        <pc:sldMkLst>
          <pc:docMk/>
          <pc:sldMk cId="2189449108" sldId="291"/>
        </pc:sldMkLst>
      </pc:sldChg>
      <pc:sldChg chg="modSp add mod modNotesTx">
        <pc:chgData name="Binita Gupta (binitag)" userId="2e1667b5-636b-4c95-a3b3-a8a0dc9f68da" providerId="ADAL" clId="{3DBABFBF-4607-BE4F-BEF9-5BAFB9ED4A26}" dt="2024-01-16T04:44:36.144" v="17390" actId="20577"/>
        <pc:sldMkLst>
          <pc:docMk/>
          <pc:sldMk cId="4045845716" sldId="292"/>
        </pc:sldMkLst>
      </pc:sldChg>
      <pc:sldChg chg="add del ord">
        <pc:chgData name="Binita Gupta (binitag)" userId="2e1667b5-636b-4c95-a3b3-a8a0dc9f68da" providerId="ADAL" clId="{3DBABFBF-4607-BE4F-BEF9-5BAFB9ED4A26}" dt="2024-01-08T05:51:51.440" v="6141" actId="2696"/>
        <pc:sldMkLst>
          <pc:docMk/>
          <pc:sldMk cId="3060322054" sldId="293"/>
        </pc:sldMkLst>
      </pc:sldChg>
      <pc:sldChg chg="modSp add mod ord modNotesTx">
        <pc:chgData name="Binita Gupta (binitag)" userId="2e1667b5-636b-4c95-a3b3-a8a0dc9f68da" providerId="ADAL" clId="{3DBABFBF-4607-BE4F-BEF9-5BAFB9ED4A26}" dt="2024-01-15T23:45:03.491" v="15411" actId="20577"/>
        <pc:sldMkLst>
          <pc:docMk/>
          <pc:sldMk cId="2800919492" sldId="294"/>
        </pc:sldMkLst>
      </pc:sldChg>
      <pc:sldChg chg="addSp delSp modSp add mod modClrScheme chgLayout modNotesTx">
        <pc:chgData name="Binita Gupta (binitag)" userId="2e1667b5-636b-4c95-a3b3-a8a0dc9f68da" providerId="ADAL" clId="{3DBABFBF-4607-BE4F-BEF9-5BAFB9ED4A26}" dt="2024-01-16T04:31:08.133" v="17192" actId="20577"/>
        <pc:sldMkLst>
          <pc:docMk/>
          <pc:sldMk cId="1974818652" sldId="295"/>
        </pc:sldMkLst>
      </pc:sldChg>
      <pc:sldChg chg="add del">
        <pc:chgData name="Binita Gupta (binitag)" userId="2e1667b5-636b-4c95-a3b3-a8a0dc9f68da" providerId="ADAL" clId="{3DBABFBF-4607-BE4F-BEF9-5BAFB9ED4A26}" dt="2024-01-08T01:31:43.069" v="4215" actId="2696"/>
        <pc:sldMkLst>
          <pc:docMk/>
          <pc:sldMk cId="1640131904" sldId="296"/>
        </pc:sldMkLst>
      </pc:sldChg>
      <pc:sldChg chg="addSp delSp modSp add mod ord modNotesTx">
        <pc:chgData name="Binita Gupta (binitag)" userId="2e1667b5-636b-4c95-a3b3-a8a0dc9f68da" providerId="ADAL" clId="{3DBABFBF-4607-BE4F-BEF9-5BAFB9ED4A26}" dt="2024-01-16T04:25:44.698" v="16737" actId="20577"/>
        <pc:sldMkLst>
          <pc:docMk/>
          <pc:sldMk cId="3128179532" sldId="296"/>
        </pc:sldMkLst>
      </pc:sldChg>
      <pc:sldChg chg="addSp delSp modSp add mod modNotesTx">
        <pc:chgData name="Binita Gupta (binitag)" userId="2e1667b5-636b-4c95-a3b3-a8a0dc9f68da" providerId="ADAL" clId="{3DBABFBF-4607-BE4F-BEF9-5BAFB9ED4A26}" dt="2024-01-16T04:33:33.406" v="17337" actId="20577"/>
        <pc:sldMkLst>
          <pc:docMk/>
          <pc:sldMk cId="2595449661" sldId="297"/>
        </pc:sldMkLst>
      </pc:sldChg>
      <pc:sldChg chg="add del ord">
        <pc:chgData name="Binita Gupta (binitag)" userId="2e1667b5-636b-4c95-a3b3-a8a0dc9f68da" providerId="ADAL" clId="{3DBABFBF-4607-BE4F-BEF9-5BAFB9ED4A26}" dt="2024-01-08T05:51:52.385" v="6142" actId="2696"/>
        <pc:sldMkLst>
          <pc:docMk/>
          <pc:sldMk cId="1271970866" sldId="298"/>
        </pc:sldMkLst>
      </pc:sldChg>
      <pc:sldChg chg="addSp delSp modSp new del mod ord">
        <pc:chgData name="Binita Gupta (binitag)" userId="2e1667b5-636b-4c95-a3b3-a8a0dc9f68da" providerId="ADAL" clId="{3DBABFBF-4607-BE4F-BEF9-5BAFB9ED4A26}" dt="2024-01-08T05:51:50.703" v="6140" actId="2696"/>
        <pc:sldMkLst>
          <pc:docMk/>
          <pc:sldMk cId="1626268274" sldId="299"/>
        </pc:sldMkLst>
      </pc:sldChg>
      <pc:sldChg chg="modSp add mod">
        <pc:chgData name="Binita Gupta (binitag)" userId="2e1667b5-636b-4c95-a3b3-a8a0dc9f68da" providerId="ADAL" clId="{3DBABFBF-4607-BE4F-BEF9-5BAFB9ED4A26}" dt="2024-01-13T01:37:36.755" v="14422" actId="1076"/>
        <pc:sldMkLst>
          <pc:docMk/>
          <pc:sldMk cId="69757405" sldId="300"/>
        </pc:sldMkLst>
      </pc:sldChg>
      <pc:sldChg chg="modSp add mod modNotesTx">
        <pc:chgData name="Binita Gupta (binitag)" userId="2e1667b5-636b-4c95-a3b3-a8a0dc9f68da" providerId="ADAL" clId="{3DBABFBF-4607-BE4F-BEF9-5BAFB9ED4A26}" dt="2024-01-16T04:44:44.410" v="17407" actId="20577"/>
        <pc:sldMkLst>
          <pc:docMk/>
          <pc:sldMk cId="2283623507" sldId="301"/>
        </pc:sldMkLst>
      </pc:sldChg>
      <pc:sldChg chg="modSp add mod">
        <pc:chgData name="Binita Gupta (binitag)" userId="2e1667b5-636b-4c95-a3b3-a8a0dc9f68da" providerId="ADAL" clId="{3DBABFBF-4607-BE4F-BEF9-5BAFB9ED4A26}" dt="2024-01-13T06:05:32.336" v="15190" actId="20577"/>
        <pc:sldMkLst>
          <pc:docMk/>
          <pc:sldMk cId="3641143389" sldId="302"/>
        </pc:sldMkLst>
      </pc:sldChg>
      <pc:sldChg chg="modSp add mod modNotesTx">
        <pc:chgData name="Binita Gupta (binitag)" userId="2e1667b5-636b-4c95-a3b3-a8a0dc9f68da" providerId="ADAL" clId="{3DBABFBF-4607-BE4F-BEF9-5BAFB9ED4A26}" dt="2024-01-16T04:45:29.265" v="17450" actId="20577"/>
        <pc:sldMkLst>
          <pc:docMk/>
          <pc:sldMk cId="3989689201" sldId="303"/>
        </pc:sldMkLst>
      </pc:sldChg>
      <pc:sldChg chg="modSp add mod">
        <pc:chgData name="Binita Gupta (binitag)" userId="2e1667b5-636b-4c95-a3b3-a8a0dc9f68da" providerId="ADAL" clId="{3DBABFBF-4607-BE4F-BEF9-5BAFB9ED4A26}" dt="2024-01-13T06:06:15.308" v="15198" actId="20577"/>
        <pc:sldMkLst>
          <pc:docMk/>
          <pc:sldMk cId="3112040221" sldId="304"/>
        </pc:sldMkLst>
      </pc:sldChg>
      <pc:sldChg chg="addSp delSp modSp add mod modNotesTx">
        <pc:chgData name="Binita Gupta (binitag)" userId="2e1667b5-636b-4c95-a3b3-a8a0dc9f68da" providerId="ADAL" clId="{3DBABFBF-4607-BE4F-BEF9-5BAFB9ED4A26}" dt="2024-01-16T04:23:48.399" v="16679" actId="20577"/>
        <pc:sldMkLst>
          <pc:docMk/>
          <pc:sldMk cId="4135912332" sldId="305"/>
        </pc:sldMkLst>
      </pc:sldChg>
      <pc:sldChg chg="modSp add mod">
        <pc:chgData name="Binita Gupta (binitag)" userId="2e1667b5-636b-4c95-a3b3-a8a0dc9f68da" providerId="ADAL" clId="{3DBABFBF-4607-BE4F-BEF9-5BAFB9ED4A26}" dt="2024-01-13T01:29:00.499" v="14403" actId="20577"/>
        <pc:sldMkLst>
          <pc:docMk/>
          <pc:sldMk cId="2719389330" sldId="306"/>
        </pc:sldMkLst>
      </pc:sldChg>
      <pc:sldChg chg="modSp new del mod">
        <pc:chgData name="Binita Gupta (binitag)" userId="2e1667b5-636b-4c95-a3b3-a8a0dc9f68da" providerId="ADAL" clId="{3DBABFBF-4607-BE4F-BEF9-5BAFB9ED4A26}" dt="2024-01-12T06:36:31.559" v="11811" actId="2696"/>
        <pc:sldMkLst>
          <pc:docMk/>
          <pc:sldMk cId="539634488" sldId="307"/>
        </pc:sldMkLst>
      </pc:sldChg>
      <pc:sldChg chg="modSp add mod ord">
        <pc:chgData name="Binita Gupta (binitag)" userId="2e1667b5-636b-4c95-a3b3-a8a0dc9f68da" providerId="ADAL" clId="{3DBABFBF-4607-BE4F-BEF9-5BAFB9ED4A26}" dt="2024-01-13T06:05:25.244" v="15188" actId="20577"/>
        <pc:sldMkLst>
          <pc:docMk/>
          <pc:sldMk cId="3144404592" sldId="307"/>
        </pc:sldMkLst>
      </pc:sldChg>
      <pc:sldChg chg="addSp delSp modSp new mod ord">
        <pc:chgData name="Binita Gupta (binitag)" userId="2e1667b5-636b-4c95-a3b3-a8a0dc9f68da" providerId="ADAL" clId="{3DBABFBF-4607-BE4F-BEF9-5BAFB9ED4A26}" dt="2024-01-13T00:40:31.569" v="13657" actId="20578"/>
        <pc:sldMkLst>
          <pc:docMk/>
          <pc:sldMk cId="785965236" sldId="308"/>
        </pc:sldMkLst>
      </pc:sldChg>
      <pc:sldMasterChg chg="modSp mod modSldLayout">
        <pc:chgData name="Binita Gupta (binitag)" userId="2e1667b5-636b-4c95-a3b3-a8a0dc9f68da" providerId="ADAL" clId="{3DBABFBF-4607-BE4F-BEF9-5BAFB9ED4A26}" dt="2024-01-13T00:21:02.133" v="13639" actId="20577"/>
        <pc:sldMasterMkLst>
          <pc:docMk/>
          <pc:sldMasterMk cId="0" sldId="2147483648"/>
        </pc:sldMasterMkLst>
        <pc:sldLayoutChg chg="addSp delSp modSp mod">
          <pc:chgData name="Binita Gupta (binitag)" userId="2e1667b5-636b-4c95-a3b3-a8a0dc9f68da" providerId="ADAL" clId="{3DBABFBF-4607-BE4F-BEF9-5BAFB9ED4A26}" dt="2024-01-12T21:30:24.124" v="13630"/>
          <pc:sldLayoutMkLst>
            <pc:docMk/>
            <pc:sldMasterMk cId="0" sldId="2147483648"/>
            <pc:sldLayoutMk cId="0" sldId="2147483649"/>
          </pc:sldLayoutMkLst>
        </pc:sldLayoutChg>
      </pc:sldMasterChg>
    </pc:docChg>
  </pc:docChgLst>
  <pc:docChgLst>
    <pc:chgData name="Binita Gupta (binitag)" userId="2e1667b5-636b-4c95-a3b3-a8a0dc9f68da" providerId="ADAL" clId="{43F6B32A-6824-164A-A091-E7D0868BAE8B}"/>
    <pc:docChg chg="undo custSel addSld delSld modSld modMainMaster">
      <pc:chgData name="Binita Gupta (binitag)" userId="2e1667b5-636b-4c95-a3b3-a8a0dc9f68da" providerId="ADAL" clId="{43F6B32A-6824-164A-A091-E7D0868BAE8B}" dt="2024-01-17T07:26:48.036" v="3468" actId="20577"/>
      <pc:docMkLst>
        <pc:docMk/>
      </pc:docMkLst>
      <pc:sldChg chg="modSp mod modNotesTx">
        <pc:chgData name="Binita Gupta (binitag)" userId="2e1667b5-636b-4c95-a3b3-a8a0dc9f68da" providerId="ADAL" clId="{43F6B32A-6824-164A-A091-E7D0868BAE8B}" dt="2024-01-17T07:22:33.925" v="3452" actId="14100"/>
        <pc:sldMkLst>
          <pc:docMk/>
          <pc:sldMk cId="2953422198" sldId="266"/>
        </pc:sldMkLst>
      </pc:sldChg>
      <pc:sldChg chg="modSp mod">
        <pc:chgData name="Binita Gupta (binitag)" userId="2e1667b5-636b-4c95-a3b3-a8a0dc9f68da" providerId="ADAL" clId="{43F6B32A-6824-164A-A091-E7D0868BAE8B}" dt="2024-01-17T06:55:24.610" v="3306" actId="403"/>
        <pc:sldMkLst>
          <pc:docMk/>
          <pc:sldMk cId="3100640423" sldId="267"/>
        </pc:sldMkLst>
      </pc:sldChg>
      <pc:sldChg chg="addSp delSp modSp mod modNotesTx">
        <pc:chgData name="Binita Gupta (binitag)" userId="2e1667b5-636b-4c95-a3b3-a8a0dc9f68da" providerId="ADAL" clId="{43F6B32A-6824-164A-A091-E7D0868BAE8B}" dt="2024-01-17T07:21:26.155" v="3443" actId="14100"/>
        <pc:sldMkLst>
          <pc:docMk/>
          <pc:sldMk cId="1075417426" sldId="276"/>
        </pc:sldMkLst>
      </pc:sldChg>
      <pc:sldChg chg="del">
        <pc:chgData name="Binita Gupta (binitag)" userId="2e1667b5-636b-4c95-a3b3-a8a0dc9f68da" providerId="ADAL" clId="{43F6B32A-6824-164A-A091-E7D0868BAE8B}" dt="2024-01-17T03:07:18.648" v="939" actId="2696"/>
        <pc:sldMkLst>
          <pc:docMk/>
          <pc:sldMk cId="280654529" sldId="280"/>
        </pc:sldMkLst>
      </pc:sldChg>
      <pc:sldChg chg="addSp delSp modSp mod modNotesTx">
        <pc:chgData name="Binita Gupta (binitag)" userId="2e1667b5-636b-4c95-a3b3-a8a0dc9f68da" providerId="ADAL" clId="{43F6B32A-6824-164A-A091-E7D0868BAE8B}" dt="2024-01-17T07:23:27.016" v="3457" actId="1076"/>
        <pc:sldMkLst>
          <pc:docMk/>
          <pc:sldMk cId="1899805933" sldId="282"/>
        </pc:sldMkLst>
      </pc:sldChg>
      <pc:sldChg chg="modSp mod">
        <pc:chgData name="Binita Gupta (binitag)" userId="2e1667b5-636b-4c95-a3b3-a8a0dc9f68da" providerId="ADAL" clId="{43F6B32A-6824-164A-A091-E7D0868BAE8B}" dt="2024-01-17T03:45:20.265" v="1237" actId="14100"/>
        <pc:sldMkLst>
          <pc:docMk/>
          <pc:sldMk cId="1300546902" sldId="283"/>
        </pc:sldMkLst>
      </pc:sldChg>
      <pc:sldChg chg="addSp delSp modSp mod">
        <pc:chgData name="Binita Gupta (binitag)" userId="2e1667b5-636b-4c95-a3b3-a8a0dc9f68da" providerId="ADAL" clId="{43F6B32A-6824-164A-A091-E7D0868BAE8B}" dt="2024-01-17T07:26:48.036" v="3468" actId="20577"/>
        <pc:sldMkLst>
          <pc:docMk/>
          <pc:sldMk cId="3160937320" sldId="287"/>
        </pc:sldMkLst>
      </pc:sldChg>
      <pc:sldChg chg="addSp delSp modSp mod modNotesTx">
        <pc:chgData name="Binita Gupta (binitag)" userId="2e1667b5-636b-4c95-a3b3-a8a0dc9f68da" providerId="ADAL" clId="{43F6B32A-6824-164A-A091-E7D0868BAE8B}" dt="2024-01-17T07:20:58.394" v="3439" actId="14100"/>
        <pc:sldMkLst>
          <pc:docMk/>
          <pc:sldMk cId="184415321" sldId="288"/>
        </pc:sldMkLst>
      </pc:sldChg>
      <pc:sldChg chg="addSp delSp modSp mod modNotesTx">
        <pc:chgData name="Binita Gupta (binitag)" userId="2e1667b5-636b-4c95-a3b3-a8a0dc9f68da" providerId="ADAL" clId="{43F6B32A-6824-164A-A091-E7D0868BAE8B}" dt="2024-01-17T07:21:08.830" v="3441" actId="14100"/>
        <pc:sldMkLst>
          <pc:docMk/>
          <pc:sldMk cId="1552356036" sldId="290"/>
        </pc:sldMkLst>
      </pc:sldChg>
      <pc:sldChg chg="modSp mod modNotesTx">
        <pc:chgData name="Binita Gupta (binitag)" userId="2e1667b5-636b-4c95-a3b3-a8a0dc9f68da" providerId="ADAL" clId="{43F6B32A-6824-164A-A091-E7D0868BAE8B}" dt="2024-01-17T06:25:33.948" v="3101" actId="20577"/>
        <pc:sldMkLst>
          <pc:docMk/>
          <pc:sldMk cId="2189449108" sldId="291"/>
        </pc:sldMkLst>
      </pc:sldChg>
      <pc:sldChg chg="modSp mod modNotesTx">
        <pc:chgData name="Binita Gupta (binitag)" userId="2e1667b5-636b-4c95-a3b3-a8a0dc9f68da" providerId="ADAL" clId="{43F6B32A-6824-164A-A091-E7D0868BAE8B}" dt="2024-01-17T06:20:04.888" v="3006" actId="20577"/>
        <pc:sldMkLst>
          <pc:docMk/>
          <pc:sldMk cId="4045845716" sldId="292"/>
        </pc:sldMkLst>
      </pc:sldChg>
      <pc:sldChg chg="modSp mod modNotesTx">
        <pc:chgData name="Binita Gupta (binitag)" userId="2e1667b5-636b-4c95-a3b3-a8a0dc9f68da" providerId="ADAL" clId="{43F6B32A-6824-164A-A091-E7D0868BAE8B}" dt="2024-01-17T06:11:58.611" v="2875" actId="20577"/>
        <pc:sldMkLst>
          <pc:docMk/>
          <pc:sldMk cId="2800919492" sldId="294"/>
        </pc:sldMkLst>
      </pc:sldChg>
      <pc:sldChg chg="modSp mod modNotesTx">
        <pc:chgData name="Binita Gupta (binitag)" userId="2e1667b5-636b-4c95-a3b3-a8a0dc9f68da" providerId="ADAL" clId="{43F6B32A-6824-164A-A091-E7D0868BAE8B}" dt="2024-01-17T07:25:13.039" v="3464" actId="115"/>
        <pc:sldMkLst>
          <pc:docMk/>
          <pc:sldMk cId="1974818652" sldId="295"/>
        </pc:sldMkLst>
      </pc:sldChg>
      <pc:sldChg chg="delSp modSp mod modNotesTx">
        <pc:chgData name="Binita Gupta (binitag)" userId="2e1667b5-636b-4c95-a3b3-a8a0dc9f68da" providerId="ADAL" clId="{43F6B32A-6824-164A-A091-E7D0868BAE8B}" dt="2024-01-17T06:59:40.122" v="3336" actId="14100"/>
        <pc:sldMkLst>
          <pc:docMk/>
          <pc:sldMk cId="3128179532" sldId="296"/>
        </pc:sldMkLst>
      </pc:sldChg>
      <pc:sldChg chg="modSp mod modNotesTx">
        <pc:chgData name="Binita Gupta (binitag)" userId="2e1667b5-636b-4c95-a3b3-a8a0dc9f68da" providerId="ADAL" clId="{43F6B32A-6824-164A-A091-E7D0868BAE8B}" dt="2024-01-17T07:25:19.072" v="3465" actId="115"/>
        <pc:sldMkLst>
          <pc:docMk/>
          <pc:sldMk cId="2595449661" sldId="297"/>
        </pc:sldMkLst>
      </pc:sldChg>
      <pc:sldChg chg="modSp mod">
        <pc:chgData name="Binita Gupta (binitag)" userId="2e1667b5-636b-4c95-a3b3-a8a0dc9f68da" providerId="ADAL" clId="{43F6B32A-6824-164A-A091-E7D0868BAE8B}" dt="2024-01-17T06:38:48.090" v="3304" actId="20577"/>
        <pc:sldMkLst>
          <pc:docMk/>
          <pc:sldMk cId="69757405" sldId="300"/>
        </pc:sldMkLst>
      </pc:sldChg>
      <pc:sldChg chg="modSp mod modNotesTx">
        <pc:chgData name="Binita Gupta (binitag)" userId="2e1667b5-636b-4c95-a3b3-a8a0dc9f68da" providerId="ADAL" clId="{43F6B32A-6824-164A-A091-E7D0868BAE8B}" dt="2024-01-17T07:25:04.661" v="3463" actId="115"/>
        <pc:sldMkLst>
          <pc:docMk/>
          <pc:sldMk cId="2283623507" sldId="301"/>
        </pc:sldMkLst>
      </pc:sldChg>
      <pc:sldChg chg="del">
        <pc:chgData name="Binita Gupta (binitag)" userId="2e1667b5-636b-4c95-a3b3-a8a0dc9f68da" providerId="ADAL" clId="{43F6B32A-6824-164A-A091-E7D0868BAE8B}" dt="2024-01-17T06:18:49.134" v="2988" actId="2696"/>
        <pc:sldMkLst>
          <pc:docMk/>
          <pc:sldMk cId="3641143389" sldId="302"/>
        </pc:sldMkLst>
      </pc:sldChg>
      <pc:sldChg chg="modSp mod modNotesTx">
        <pc:chgData name="Binita Gupta (binitag)" userId="2e1667b5-636b-4c95-a3b3-a8a0dc9f68da" providerId="ADAL" clId="{43F6B32A-6824-164A-A091-E7D0868BAE8B}" dt="2024-01-17T06:19:03.106" v="2990" actId="20577"/>
        <pc:sldMkLst>
          <pc:docMk/>
          <pc:sldMk cId="3989689201" sldId="303"/>
        </pc:sldMkLst>
      </pc:sldChg>
      <pc:sldChg chg="modSp mod">
        <pc:chgData name="Binita Gupta (binitag)" userId="2e1667b5-636b-4c95-a3b3-a8a0dc9f68da" providerId="ADAL" clId="{43F6B32A-6824-164A-A091-E7D0868BAE8B}" dt="2024-01-17T06:30:10.931" v="3198" actId="20577"/>
        <pc:sldMkLst>
          <pc:docMk/>
          <pc:sldMk cId="3112040221" sldId="304"/>
        </pc:sldMkLst>
      </pc:sldChg>
      <pc:sldChg chg="addSp delSp modSp mod modNotesTx">
        <pc:chgData name="Binita Gupta (binitag)" userId="2e1667b5-636b-4c95-a3b3-a8a0dc9f68da" providerId="ADAL" clId="{43F6B32A-6824-164A-A091-E7D0868BAE8B}" dt="2024-01-17T07:25:39.209" v="3467" actId="14100"/>
        <pc:sldMkLst>
          <pc:docMk/>
          <pc:sldMk cId="4135912332" sldId="305"/>
        </pc:sldMkLst>
      </pc:sldChg>
      <pc:sldChg chg="modSp mod">
        <pc:chgData name="Binita Gupta (binitag)" userId="2e1667b5-636b-4c95-a3b3-a8a0dc9f68da" providerId="ADAL" clId="{43F6B32A-6824-164A-A091-E7D0868BAE8B}" dt="2024-01-17T06:19:21.116" v="2994" actId="20577"/>
        <pc:sldMkLst>
          <pc:docMk/>
          <pc:sldMk cId="2719389330" sldId="306"/>
        </pc:sldMkLst>
      </pc:sldChg>
      <pc:sldChg chg="addSp delSp modSp mod">
        <pc:chgData name="Binita Gupta (binitag)" userId="2e1667b5-636b-4c95-a3b3-a8a0dc9f68da" providerId="ADAL" clId="{43F6B32A-6824-164A-A091-E7D0868BAE8B}" dt="2024-01-17T06:30:34.100" v="3201"/>
        <pc:sldMkLst>
          <pc:docMk/>
          <pc:sldMk cId="785965236" sldId="308"/>
        </pc:sldMkLst>
      </pc:sldChg>
      <pc:sldChg chg="modSp add del mod">
        <pc:chgData name="Binita Gupta (binitag)" userId="2e1667b5-636b-4c95-a3b3-a8a0dc9f68da" providerId="ADAL" clId="{43F6B32A-6824-164A-A091-E7D0868BAE8B}" dt="2024-01-17T03:00:11.311" v="896" actId="2696"/>
        <pc:sldMkLst>
          <pc:docMk/>
          <pc:sldMk cId="3027340684" sldId="309"/>
        </pc:sldMkLst>
      </pc:sldChg>
      <pc:sldChg chg="add del">
        <pc:chgData name="Binita Gupta (binitag)" userId="2e1667b5-636b-4c95-a3b3-a8a0dc9f68da" providerId="ADAL" clId="{43F6B32A-6824-164A-A091-E7D0868BAE8B}" dt="2024-01-16T17:23:06.719" v="383" actId="2696"/>
        <pc:sldMkLst>
          <pc:docMk/>
          <pc:sldMk cId="3433409144" sldId="309"/>
        </pc:sldMkLst>
      </pc:sldChg>
      <pc:sldChg chg="add del">
        <pc:chgData name="Binita Gupta (binitag)" userId="2e1667b5-636b-4c95-a3b3-a8a0dc9f68da" providerId="ADAL" clId="{43F6B32A-6824-164A-A091-E7D0868BAE8B}" dt="2024-01-17T03:00:09.144" v="895" actId="2696"/>
        <pc:sldMkLst>
          <pc:docMk/>
          <pc:sldMk cId="1938957801" sldId="310"/>
        </pc:sldMkLst>
      </pc:sldChg>
      <pc:sldChg chg="modSp new del mod">
        <pc:chgData name="Binita Gupta (binitag)" userId="2e1667b5-636b-4c95-a3b3-a8a0dc9f68da" providerId="ADAL" clId="{43F6B32A-6824-164A-A091-E7D0868BAE8B}" dt="2024-01-16T17:30:12.216" v="508" actId="2696"/>
        <pc:sldMkLst>
          <pc:docMk/>
          <pc:sldMk cId="3192332135" sldId="310"/>
        </pc:sldMkLst>
      </pc:sldChg>
      <pc:sldChg chg="addSp delSp modSp add mod modNotesTx">
        <pc:chgData name="Binita Gupta (binitag)" userId="2e1667b5-636b-4c95-a3b3-a8a0dc9f68da" providerId="ADAL" clId="{43F6B32A-6824-164A-A091-E7D0868BAE8B}" dt="2024-01-17T07:22:51.633" v="3453" actId="14100"/>
        <pc:sldMkLst>
          <pc:docMk/>
          <pc:sldMk cId="2335054722" sldId="311"/>
        </pc:sldMkLst>
      </pc:sldChg>
      <pc:sldMasterChg chg="modSp mod modSldLayout">
        <pc:chgData name="Binita Gupta (binitag)" userId="2e1667b5-636b-4c95-a3b3-a8a0dc9f68da" providerId="ADAL" clId="{43F6B32A-6824-164A-A091-E7D0868BAE8B}" dt="2024-01-17T06:31:10.789" v="3209" actId="20577"/>
        <pc:sldMasterMkLst>
          <pc:docMk/>
          <pc:sldMasterMk cId="0" sldId="2147483648"/>
        </pc:sldMasterMkLst>
        <pc:sldLayoutChg chg="addSp delSp modSp mod">
          <pc:chgData name="Binita Gupta (binitag)" userId="2e1667b5-636b-4c95-a3b3-a8a0dc9f68da" providerId="ADAL" clId="{43F6B32A-6824-164A-A091-E7D0868BAE8B}" dt="2024-01-17T06:31:00.194" v="3207"/>
          <pc:sldLayoutMkLst>
            <pc:docMk/>
            <pc:sldMasterMk cId="0" sldId="2147483648"/>
            <pc:sldLayoutMk cId="0" sldId="2147483651"/>
          </pc:sldLayoutMkLst>
        </pc:sldLayoutChg>
      </pc:sldMasterChg>
    </pc:docChg>
  </pc:docChgLst>
  <pc:docChgLst>
    <pc:chgData name="Binita Gupta (binitag)" userId="2e1667b5-636b-4c95-a3b3-a8a0dc9f68da" providerId="ADAL" clId="{8156E2EC-9CCF-BD4F-B756-130B39FCE140}"/>
    <pc:docChg chg="undo custSel addSld delSld modSld modMainMaster">
      <pc:chgData name="Binita Gupta (binitag)" userId="2e1667b5-636b-4c95-a3b3-a8a0dc9f68da" providerId="ADAL" clId="{8156E2EC-9CCF-BD4F-B756-130B39FCE140}" dt="2024-05-14T07:44:50.927" v="1619" actId="404"/>
      <pc:docMkLst>
        <pc:docMk/>
      </pc:docMkLst>
      <pc:sldChg chg="addSp delSp modSp mod">
        <pc:chgData name="Binita Gupta (binitag)" userId="2e1667b5-636b-4c95-a3b3-a8a0dc9f68da" providerId="ADAL" clId="{8156E2EC-9CCF-BD4F-B756-130B39FCE140}" dt="2024-05-14T07:34:40.845" v="1616" actId="20577"/>
        <pc:sldMkLst>
          <pc:docMk/>
          <pc:sldMk cId="0" sldId="257"/>
        </pc:sldMkLst>
      </pc:sldChg>
      <pc:sldChg chg="modSp mod">
        <pc:chgData name="Binita Gupta (binitag)" userId="2e1667b5-636b-4c95-a3b3-a8a0dc9f68da" providerId="ADAL" clId="{8156E2EC-9CCF-BD4F-B756-130B39FCE140}" dt="2024-05-13T21:21:26.613" v="1308"/>
        <pc:sldMkLst>
          <pc:docMk/>
          <pc:sldMk cId="2800919492" sldId="294"/>
        </pc:sldMkLst>
      </pc:sldChg>
      <pc:sldChg chg="modSp mod">
        <pc:chgData name="Binita Gupta (binitag)" userId="2e1667b5-636b-4c95-a3b3-a8a0dc9f68da" providerId="ADAL" clId="{8156E2EC-9CCF-BD4F-B756-130B39FCE140}" dt="2024-05-13T21:34:03.197" v="1569" actId="1076"/>
        <pc:sldMkLst>
          <pc:docMk/>
          <pc:sldMk cId="4103830749" sldId="317"/>
        </pc:sldMkLst>
      </pc:sldChg>
      <pc:sldChg chg="modSp mod">
        <pc:chgData name="Binita Gupta (binitag)" userId="2e1667b5-636b-4c95-a3b3-a8a0dc9f68da" providerId="ADAL" clId="{8156E2EC-9CCF-BD4F-B756-130B39FCE140}" dt="2024-05-13T21:24:11.377" v="1321" actId="1076"/>
        <pc:sldMkLst>
          <pc:docMk/>
          <pc:sldMk cId="4092607181" sldId="323"/>
        </pc:sldMkLst>
      </pc:sldChg>
      <pc:sldChg chg="modSp mod">
        <pc:chgData name="Binita Gupta (binitag)" userId="2e1667b5-636b-4c95-a3b3-a8a0dc9f68da" providerId="ADAL" clId="{8156E2EC-9CCF-BD4F-B756-130B39FCE140}" dt="2024-05-13T21:35:09.688" v="1582" actId="20577"/>
        <pc:sldMkLst>
          <pc:docMk/>
          <pc:sldMk cId="2233851971" sldId="324"/>
        </pc:sldMkLst>
      </pc:sldChg>
      <pc:sldChg chg="modSp mod">
        <pc:chgData name="Binita Gupta (binitag)" userId="2e1667b5-636b-4c95-a3b3-a8a0dc9f68da" providerId="ADAL" clId="{8156E2EC-9CCF-BD4F-B756-130B39FCE140}" dt="2024-05-13T21:24:07.225" v="1320" actId="1076"/>
        <pc:sldMkLst>
          <pc:docMk/>
          <pc:sldMk cId="1576784129" sldId="325"/>
        </pc:sldMkLst>
      </pc:sldChg>
      <pc:sldChg chg="modSp mod">
        <pc:chgData name="Binita Gupta (binitag)" userId="2e1667b5-636b-4c95-a3b3-a8a0dc9f68da" providerId="ADAL" clId="{8156E2EC-9CCF-BD4F-B756-130B39FCE140}" dt="2024-05-13T21:38:47.034" v="1615" actId="14100"/>
        <pc:sldMkLst>
          <pc:docMk/>
          <pc:sldMk cId="1173062369" sldId="330"/>
        </pc:sldMkLst>
      </pc:sldChg>
      <pc:sldChg chg="modSp mod">
        <pc:chgData name="Binita Gupta (binitag)" userId="2e1667b5-636b-4c95-a3b3-a8a0dc9f68da" providerId="ADAL" clId="{8156E2EC-9CCF-BD4F-B756-130B39FCE140}" dt="2024-05-13T21:38:36.872" v="1614" actId="1076"/>
        <pc:sldMkLst>
          <pc:docMk/>
          <pc:sldMk cId="3198941726" sldId="331"/>
        </pc:sldMkLst>
      </pc:sldChg>
      <pc:sldChg chg="addSp delSp modSp mod">
        <pc:chgData name="Binita Gupta (binitag)" userId="2e1667b5-636b-4c95-a3b3-a8a0dc9f68da" providerId="ADAL" clId="{8156E2EC-9CCF-BD4F-B756-130B39FCE140}" dt="2024-05-13T21:37:28.317" v="1606" actId="1076"/>
        <pc:sldMkLst>
          <pc:docMk/>
          <pc:sldMk cId="655553586" sldId="333"/>
        </pc:sldMkLst>
      </pc:sldChg>
      <pc:sldChg chg="modSp mod">
        <pc:chgData name="Binita Gupta (binitag)" userId="2e1667b5-636b-4c95-a3b3-a8a0dc9f68da" providerId="ADAL" clId="{8156E2EC-9CCF-BD4F-B756-130B39FCE140}" dt="2024-05-13T03:36:03.774" v="1047" actId="20577"/>
        <pc:sldMkLst>
          <pc:docMk/>
          <pc:sldMk cId="2564882770" sldId="334"/>
        </pc:sldMkLst>
      </pc:sldChg>
      <pc:sldChg chg="modSp mod">
        <pc:chgData name="Binita Gupta (binitag)" userId="2e1667b5-636b-4c95-a3b3-a8a0dc9f68da" providerId="ADAL" clId="{8156E2EC-9CCF-BD4F-B756-130B39FCE140}" dt="2024-05-13T21:37:17.516" v="1604" actId="14100"/>
        <pc:sldMkLst>
          <pc:docMk/>
          <pc:sldMk cId="1081881342" sldId="337"/>
        </pc:sldMkLst>
      </pc:sldChg>
      <pc:sldChg chg="modSp mod">
        <pc:chgData name="Binita Gupta (binitag)" userId="2e1667b5-636b-4c95-a3b3-a8a0dc9f68da" providerId="ADAL" clId="{8156E2EC-9CCF-BD4F-B756-130B39FCE140}" dt="2024-05-14T07:40:23.617" v="1618" actId="20577"/>
        <pc:sldMkLst>
          <pc:docMk/>
          <pc:sldMk cId="3207304638" sldId="339"/>
        </pc:sldMkLst>
      </pc:sldChg>
      <pc:sldChg chg="modSp mod">
        <pc:chgData name="Binita Gupta (binitag)" userId="2e1667b5-636b-4c95-a3b3-a8a0dc9f68da" providerId="ADAL" clId="{8156E2EC-9CCF-BD4F-B756-130B39FCE140}" dt="2024-05-14T07:44:50.927" v="1619" actId="404"/>
        <pc:sldMkLst>
          <pc:docMk/>
          <pc:sldMk cId="3247217224" sldId="341"/>
        </pc:sldMkLst>
      </pc:sldChg>
      <pc:sldChg chg="modSp mod">
        <pc:chgData name="Binita Gupta (binitag)" userId="2e1667b5-636b-4c95-a3b3-a8a0dc9f68da" providerId="ADAL" clId="{8156E2EC-9CCF-BD4F-B756-130B39FCE140}" dt="2024-05-13T21:22:28.119" v="1312" actId="20577"/>
        <pc:sldMkLst>
          <pc:docMk/>
          <pc:sldMk cId="3139310268" sldId="342"/>
        </pc:sldMkLst>
      </pc:sldChg>
      <pc:sldChg chg="del">
        <pc:chgData name="Binita Gupta (binitag)" userId="2e1667b5-636b-4c95-a3b3-a8a0dc9f68da" providerId="ADAL" clId="{8156E2EC-9CCF-BD4F-B756-130B39FCE140}" dt="2024-05-13T03:42:56.222" v="1267" actId="2696"/>
        <pc:sldMkLst>
          <pc:docMk/>
          <pc:sldMk cId="4199163772" sldId="343"/>
        </pc:sldMkLst>
      </pc:sldChg>
      <pc:sldChg chg="add del">
        <pc:chgData name="Binita Gupta (binitag)" userId="2e1667b5-636b-4c95-a3b3-a8a0dc9f68da" providerId="ADAL" clId="{8156E2EC-9CCF-BD4F-B756-130B39FCE140}" dt="2024-05-13T03:42:54.343" v="1265" actId="2696"/>
        <pc:sldMkLst>
          <pc:docMk/>
          <pc:sldMk cId="2534726775" sldId="344"/>
        </pc:sldMkLst>
      </pc:sldChg>
      <pc:sldChg chg="del">
        <pc:chgData name="Binita Gupta (binitag)" userId="2e1667b5-636b-4c95-a3b3-a8a0dc9f68da" providerId="ADAL" clId="{8156E2EC-9CCF-BD4F-B756-130B39FCE140}" dt="2024-05-13T03:42:56.759" v="1268" actId="2696"/>
        <pc:sldMkLst>
          <pc:docMk/>
          <pc:sldMk cId="831458973" sldId="345"/>
        </pc:sldMkLst>
      </pc:sldChg>
      <pc:sldChg chg="del">
        <pc:chgData name="Binita Gupta (binitag)" userId="2e1667b5-636b-4c95-a3b3-a8a0dc9f68da" providerId="ADAL" clId="{8156E2EC-9CCF-BD4F-B756-130B39FCE140}" dt="2024-05-13T03:42:58.153" v="1270" actId="2696"/>
        <pc:sldMkLst>
          <pc:docMk/>
          <pc:sldMk cId="3601444976" sldId="346"/>
        </pc:sldMkLst>
      </pc:sldChg>
      <pc:sldChg chg="del">
        <pc:chgData name="Binita Gupta (binitag)" userId="2e1667b5-636b-4c95-a3b3-a8a0dc9f68da" providerId="ADAL" clId="{8156E2EC-9CCF-BD4F-B756-130B39FCE140}" dt="2024-05-13T03:42:58.696" v="1271" actId="2696"/>
        <pc:sldMkLst>
          <pc:docMk/>
          <pc:sldMk cId="2256186222" sldId="347"/>
        </pc:sldMkLst>
      </pc:sldChg>
      <pc:sldChg chg="del">
        <pc:chgData name="Binita Gupta (binitag)" userId="2e1667b5-636b-4c95-a3b3-a8a0dc9f68da" providerId="ADAL" clId="{8156E2EC-9CCF-BD4F-B756-130B39FCE140}" dt="2024-05-13T03:42:57.403" v="1269" actId="2696"/>
        <pc:sldMkLst>
          <pc:docMk/>
          <pc:sldMk cId="1210178710" sldId="348"/>
        </pc:sldMkLst>
      </pc:sldChg>
      <pc:sldChg chg="del">
        <pc:chgData name="Binita Gupta (binitag)" userId="2e1667b5-636b-4c95-a3b3-a8a0dc9f68da" providerId="ADAL" clId="{8156E2EC-9CCF-BD4F-B756-130B39FCE140}" dt="2024-05-13T03:42:59.365" v="1272" actId="2696"/>
        <pc:sldMkLst>
          <pc:docMk/>
          <pc:sldMk cId="1550877727" sldId="349"/>
        </pc:sldMkLst>
      </pc:sldChg>
      <pc:sldChg chg="del">
        <pc:chgData name="Binita Gupta (binitag)" userId="2e1667b5-636b-4c95-a3b3-a8a0dc9f68da" providerId="ADAL" clId="{8156E2EC-9CCF-BD4F-B756-130B39FCE140}" dt="2024-05-13T03:42:54.772" v="1266" actId="2696"/>
        <pc:sldMkLst>
          <pc:docMk/>
          <pc:sldMk cId="1737310081" sldId="350"/>
        </pc:sldMkLst>
      </pc:sldChg>
      <pc:sldChg chg="del">
        <pc:chgData name="Binita Gupta (binitag)" userId="2e1667b5-636b-4c95-a3b3-a8a0dc9f68da" providerId="ADAL" clId="{8156E2EC-9CCF-BD4F-B756-130B39FCE140}" dt="2024-05-13T03:42:12.552" v="1259" actId="2696"/>
        <pc:sldMkLst>
          <pc:docMk/>
          <pc:sldMk cId="2574566425" sldId="351"/>
        </pc:sldMkLst>
      </pc:sldChg>
      <pc:sldChg chg="del">
        <pc:chgData name="Binita Gupta (binitag)" userId="2e1667b5-636b-4c95-a3b3-a8a0dc9f68da" providerId="ADAL" clId="{8156E2EC-9CCF-BD4F-B756-130B39FCE140}" dt="2024-05-13T03:42:15.477" v="1260" actId="2696"/>
        <pc:sldMkLst>
          <pc:docMk/>
          <pc:sldMk cId="2067948826" sldId="352"/>
        </pc:sldMkLst>
      </pc:sldChg>
      <pc:sldMasterChg chg="modSp mod">
        <pc:chgData name="Binita Gupta (binitag)" userId="2e1667b5-636b-4c95-a3b3-a8a0dc9f68da" providerId="ADAL" clId="{8156E2EC-9CCF-BD4F-B756-130B39FCE140}" dt="2024-05-13T21:31:05.077" v="1530" actId="20577"/>
        <pc:sldMasterMkLst>
          <pc:docMk/>
          <pc:sldMasterMk cId="0" sldId="2147483648"/>
        </pc:sldMasterMkLst>
      </pc:sldMasterChg>
    </pc:docChg>
  </pc:docChgLst>
  <pc:docChgLst>
    <pc:chgData name="Binita Gupta (binitag)" userId="2e1667b5-636b-4c95-a3b3-a8a0dc9f68da" providerId="ADAL" clId="{17FBEC5D-D5E4-0941-925F-90F6B0EDCC31}"/>
    <pc:docChg chg="addSld modSld">
      <pc:chgData name="Binita Gupta (binitag)" userId="2e1667b5-636b-4c95-a3b3-a8a0dc9f68da" providerId="ADAL" clId="{17FBEC5D-D5E4-0941-925F-90F6B0EDCC31}" dt="2025-01-09T18:50:01.646" v="109"/>
      <pc:docMkLst>
        <pc:docMk/>
      </pc:docMkLst>
      <pc:sldChg chg="modSp mod">
        <pc:chgData name="Binita Gupta (binitag)" userId="2e1667b5-636b-4c95-a3b3-a8a0dc9f68da" providerId="ADAL" clId="{17FBEC5D-D5E4-0941-925F-90F6B0EDCC31}" dt="2025-01-09T18:49:20.158" v="68" actId="20577"/>
        <pc:sldMkLst>
          <pc:docMk/>
          <pc:sldMk cId="0" sldId="256"/>
        </pc:sldMkLst>
        <pc:spChg chg="mod">
          <ac:chgData name="Binita Gupta (binitag)" userId="2e1667b5-636b-4c95-a3b3-a8a0dc9f68da" providerId="ADAL" clId="{17FBEC5D-D5E4-0941-925F-90F6B0EDCC31}" dt="2025-01-09T18:48:34.105" v="4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Binita Gupta (binitag)" userId="2e1667b5-636b-4c95-a3b3-a8a0dc9f68da" providerId="ADAL" clId="{17FBEC5D-D5E4-0941-925F-90F6B0EDCC31}" dt="2025-01-09T18:49:20.158" v="68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Binita Gupta (binitag)" userId="2e1667b5-636b-4c95-a3b3-a8a0dc9f68da" providerId="ADAL" clId="{17FBEC5D-D5E4-0941-925F-90F6B0EDCC31}" dt="2025-01-09T18:49:56.679" v="108" actId="20577"/>
        <pc:sldMkLst>
          <pc:docMk/>
          <pc:sldMk cId="0" sldId="257"/>
        </pc:sldMkLst>
        <pc:spChg chg="mod">
          <ac:chgData name="Binita Gupta (binitag)" userId="2e1667b5-636b-4c95-a3b3-a8a0dc9f68da" providerId="ADAL" clId="{17FBEC5D-D5E4-0941-925F-90F6B0EDCC31}" dt="2025-01-09T18:49:56.679" v="108" actId="20577"/>
          <ac:spMkLst>
            <pc:docMk/>
            <pc:sldMk cId="0" sldId="257"/>
            <ac:spMk id="4098" creationId="{00000000-0000-0000-0000-000000000000}"/>
          </ac:spMkLst>
        </pc:spChg>
      </pc:sldChg>
      <pc:sldChg chg="add">
        <pc:chgData name="Binita Gupta (binitag)" userId="2e1667b5-636b-4c95-a3b3-a8a0dc9f68da" providerId="ADAL" clId="{17FBEC5D-D5E4-0941-925F-90F6B0EDCC31}" dt="2025-01-09T18:50:01.646" v="109"/>
        <pc:sldMkLst>
          <pc:docMk/>
          <pc:sldMk cId="1470687883" sldId="35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2/10/25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76C9928-EF80-0136-54AB-DF81F4DD1E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94AAE9E-A786-D3F5-00C6-ED4D0D2CB6DE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EDCC5C5-D4BE-CB9F-0CCD-AB199E018799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97D0A71-B645-E5A8-4B3B-4EAAF261D35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E5A9E31-0339-8A04-99FD-A11A48F066F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C0AD5E07-11EA-F7A7-3920-3ED044831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298C7DF5-F2DA-7A57-1462-F9D13E53EE60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8212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3874255-34A7-0BEB-727B-D13EBD09EB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7A9A735-EEE4-67CF-2227-F22F1C56D953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6FF31CC-CB20-0636-1B17-8840D0D9560C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5E52B5D-DD6B-3F11-D84F-1CE0F616FCD5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1323978-20E9-BCD7-61BD-296DC976A1B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0047E601-6B31-DA1E-E0A1-61D0665F08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20422D72-D803-B0BD-6A93-CE2065C84F9E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687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DC62DE3-810F-45A3-B1BD-F6BC8B1E8A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344BD745-7865-15DC-7597-91F34C11E2A5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CAA4848-9577-2CD8-DACD-124D20BEA6B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B77A33-E2AE-D94B-1879-0777C6E223A8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BC28AD81-D852-CEAB-106B-F9416B211BF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C6FC5717-F83B-DEF9-6867-ADDA5EEF06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4D24DC6A-6E38-3608-3499-7CACEB8B6B3B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2571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E46062B-706E-6FBB-DC1A-EAD1DE3464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2463199-3BF7-A754-1DB6-0243342C978D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94484A4-273C-FA84-675F-866D67888CB1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6363148-3258-D156-782B-A480413873CE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BB822B08-4009-71D9-FC4B-7A87D164BEE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6C5FBCFC-B4B3-F745-51F9-E53140D5AB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6C1D4193-50E6-896D-B459-842681660320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963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F9FB9CB-FC22-2CDB-0974-8C64C749D3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CB643997-EAAC-51E8-240C-8EFE1EB044C0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8F8E9E3-1A44-17B2-9B61-50FAA857B658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CFEE43-46D6-04BB-0A03-2068BF107FF5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3EB579E-B96D-7EB3-643A-6D2972E45BE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D9FB0455-2B3A-2393-4560-BEEED8F415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03922DF9-A5EC-A7F4-43FA-EA454FA949BC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7969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0C1838C-4276-C06C-5D0E-AB70759A01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5BF3986-5B70-00EF-07EE-9821A7D96E6A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BF0CAFB-DC14-8828-712D-BB213E043ABE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FFBB648-5A77-2D93-6494-BB2355E036D2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0CD1DC5-0123-915C-0186-88FF830E53E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D518246C-3B8D-E31F-2BB6-B29A28AA2F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9C96FC4E-AE46-5F10-6A93-A9BA447D4F03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366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Binita Gupta et al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Binita Gupta et al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Binita Gupta et al (Cisco Systems)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Binita Gupta et al (Cisco Systems)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Binita Gupta et al (Cisco Systems)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Binita Gupta et al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Binita Gupta et al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802.11-24/0658r0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Optimizing Roaming Scan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2024-11-06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7903906"/>
              </p:ext>
            </p:extLst>
          </p:nvPr>
        </p:nvGraphicFramePr>
        <p:xfrm>
          <a:off x="1117600" y="2689225"/>
          <a:ext cx="10272713" cy="325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3327400" progId="Word.Document.8">
                  <p:embed/>
                </p:oleObj>
              </mc:Choice>
              <mc:Fallback>
                <p:oleObj name="Document" r:id="rId3" imgW="10439400" imgH="33274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7600" y="2689225"/>
                        <a:ext cx="10272713" cy="32527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4">
            <a:extLst>
              <a:ext uri="{FF2B5EF4-FFF2-40B4-BE49-F238E27FC236}">
                <a16:creationId xmlns:a16="http://schemas.microsoft.com/office/drawing/2014/main" id="{F516EF11-E59F-4B47-98FD-2C7F1D9769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790" y="221074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B86734-8670-D556-8AAA-1EE2D0A1A9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4959F3E7-28C8-C1AF-F440-D1C7B59B69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8885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Neighbor Probe </a:t>
            </a:r>
            <a:r>
              <a:rPr lang="en-GB" dirty="0" err="1"/>
              <a:t>Req</a:t>
            </a:r>
            <a:r>
              <a:rPr lang="en-GB" dirty="0"/>
              <a:t>/</a:t>
            </a:r>
            <a:r>
              <a:rPr lang="en-GB" dirty="0" err="1"/>
              <a:t>Resp</a:t>
            </a:r>
            <a:r>
              <a:rPr lang="en-GB" dirty="0"/>
              <a:t> through Current AP (2)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B3B43E15-22C9-C438-2801-EBCF6FBD7B0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752600"/>
            <a:ext cx="5410200" cy="4646598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/>
              <a:t>After receiving a Neighbor Probe Request, serving AP MLD can use any of the following methods to generate a response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/>
              <a:t>Fetch neighbor information directly from each of the requested neighboring AP MLDs over-the-DS, or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b="0" dirty="0"/>
              <a:t>Fetch </a:t>
            </a:r>
            <a:r>
              <a:rPr lang="en-GB" sz="1400" dirty="0"/>
              <a:t>neighbor information for requested neighboring AP MLDs from a controller/WLC, or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b="0" dirty="0"/>
              <a:t>Use </a:t>
            </a:r>
            <a:r>
              <a:rPr lang="en-GB" sz="1400" dirty="0"/>
              <a:t>recent cached info for requested neighboring AP MLDs</a:t>
            </a:r>
            <a:endParaRPr lang="en-GB" sz="14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/>
              <a:t>Serving AP MLD will return a Neighbor Probe Response that provides information in one or more Basic ML element(s) for neighboring AP MLDs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/>
              <a:t>Multiple </a:t>
            </a:r>
            <a:r>
              <a:rPr lang="en-US" sz="1400" b="0" dirty="0"/>
              <a:t>neighbor Probe Responses can also be returned, one for each neighbor AP MLD, each providing information in one Basic ML element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600" b="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6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/>
          </a:p>
          <a:p>
            <a:pPr marL="0" marR="0" lv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600" dirty="0"/>
          </a:p>
          <a:p>
            <a:pPr marR="0" lvl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623841-4D36-519F-91EC-5B57F54497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DC8AF0-1CF0-217A-DDD1-FD88127391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0B2C55-D33D-E8E5-C741-ECFE11114A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940E319-3D55-B17E-5BF7-7723C96099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4943" y="1550876"/>
            <a:ext cx="5882189" cy="4241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3485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8606BF-449F-DA9E-D18F-A293BBD194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499BBDB8-D91C-BA4B-5DB9-DAE9F1A79A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095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Neighbor Probe Request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02051EC5-5635-419E-AD4B-C1C99669636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455430"/>
            <a:ext cx="5562600" cy="4571999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Neighbor Probe Request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/>
              <a:t>A Probe Request frame that includes one or more neighbor Probe Request ML elements(s) 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/>
              <a:t>Address 1 and Address 3  are set to BSSID of an affiliated AP of the serving AP MLD</a:t>
            </a:r>
            <a:r>
              <a:rPr lang="en-GB" sz="1400" b="0" dirty="0"/>
              <a:t>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/>
              <a:t>Indicate in Presence Bitmap a </a:t>
            </a:r>
            <a:r>
              <a:rPr lang="en-GB" sz="1600" b="0" dirty="0">
                <a:solidFill>
                  <a:schemeClr val="tx1"/>
                </a:solidFill>
              </a:rPr>
              <a:t>‘</a:t>
            </a:r>
            <a:r>
              <a:rPr lang="en-US" sz="1600" b="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Neighbor AP Probe Indication’</a:t>
            </a:r>
            <a:r>
              <a:rPr lang="en-US" sz="1600" b="0" dirty="0">
                <a:solidFill>
                  <a:srgbClr val="C00000"/>
                </a:solidFill>
                <a:latin typeface="Times New Roman" pitchFamily="16" charset="0"/>
                <a:ea typeface="MS Gothic" charset="-128"/>
              </a:rPr>
              <a:t> </a:t>
            </a:r>
            <a:r>
              <a:rPr lang="en-US" sz="1600" b="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to signal probing for neighbor AP MLD. AP MLD ID indicates identifier for the neighbor AP MLD.</a:t>
            </a:r>
            <a:endParaRPr lang="en-US" sz="1600" dirty="0">
              <a:solidFill>
                <a:schemeClr val="tx1"/>
              </a:solidFill>
              <a:latin typeface="Times New Roman" pitchFamily="16" charset="0"/>
              <a:ea typeface="MS Gothic" charset="-128"/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Apply inheritance across STA Profiles within and across different </a:t>
            </a:r>
            <a:r>
              <a:rPr lang="en-GB" sz="1600" dirty="0"/>
              <a:t>neighbor Probe Request ML elements.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/>
              <a:t>If same Request element and Extended Request element values are applicable for all Neighboring APs, then include these only once (same as in 11be ML probe)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600" dirty="0"/>
          </a:p>
          <a:p>
            <a:pPr marR="0" lvl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A1270-4E57-A245-98B2-6208CA5520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3A6521-0729-3E44-3671-1A451915198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A8131A-D85D-2C02-5120-F91CE40C731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75A042A-0464-AF05-14FD-236A1D84BF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8400" y="1600200"/>
            <a:ext cx="5742517" cy="2911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1980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0DB9EA-2235-8DEB-778A-DED36661BC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1C8A80A0-FE91-7F81-AC72-881FE10577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095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Neighbor Probe Response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F6B3813C-8421-C89E-6116-EF9E4A4A3BE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181" y="1600200"/>
            <a:ext cx="5943600" cy="4571999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Neighbor Probe Response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/>
              <a:t>A Probe Response frame that Includes one or more Basic ML element for neighbor AP MLDs</a:t>
            </a:r>
            <a:endParaRPr lang="en-GB" sz="140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/>
              <a:t>MLD MAC Address is set to the Neighbor AP MLD MAC Address. Per-STA Profiles provides affiliated APs information of neighbor AP MLD.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/>
              <a:t>Apply inheritance across STA Profiles within and across different Basic ML elements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/>
              <a:t>Elements included in the first Per-STA Profile of first Basic ML element can also apply to other Per-STA Profiles in the same and other Basic ML elements included in response frame.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b="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Use Non-Inheritance element when in</a:t>
            </a:r>
            <a:r>
              <a:rPr lang="en-GB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heritance should not apply</a:t>
            </a:r>
            <a:endParaRPr lang="en-GB" sz="1400" dirty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60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60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200" dirty="0"/>
          </a:p>
          <a:p>
            <a:pPr marR="0" lvl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322CB8-5564-CD6E-1562-18A7EC1CFF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02652E-8EB4-562D-E23F-9861A7E1EE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73D38E-CBE1-1EFF-044B-3AAA5F9D048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EC01F4B-B64C-B4A4-8054-75916CEE5B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7278" y="1981200"/>
            <a:ext cx="4797973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99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AEC151-F4E5-8DEC-A724-056A7D971E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470A2-350C-4717-9024-293F08B60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914399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DA2A1D-C8EF-FB64-FEE5-BB993395F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0"/>
            <a:ext cx="10475384" cy="45719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Roaming scan is expensive, causes disruption and adds delay to roaming.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For seamless roaming it is desired to define enhancements to optimize roaming scan and minimize discovery overhead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We propose following enhancements to optimize roaming scan through serving AP MLD: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Extend RNR with SMD parameters + some extended BSS parameters (to assist in candidate selection)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Extend BTM Query to request for RNR and/or selected elements (e.g. BSS Load, RSNE) in NR elements in the BTM Request (to learn basic information for neighboring APs)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Define Neighbor Probe Request/Response as </a:t>
            </a:r>
            <a:r>
              <a:rPr lang="en-US" sz="1800" dirty="0"/>
              <a:t>extension of 11be ML probe, </a:t>
            </a:r>
            <a:r>
              <a:rPr lang="en-US" sz="1800" b="0" dirty="0"/>
              <a:t>to enable </a:t>
            </a:r>
            <a:r>
              <a:rPr lang="en-US" sz="1800" dirty="0"/>
              <a:t>a non-AP MLD to </a:t>
            </a:r>
            <a:r>
              <a:rPr lang="en-US" sz="1800" b="0" dirty="0"/>
              <a:t>fetch detailed/full set of information for neighboring AP MLDs through the serving AP MLD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These enhancements aim to reuse and extend existing mechanisms (RNR, BTM Query/BTM Request, 11be ML probe req/resp)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These enhancements minimize disruptions due to roaming scan and discovery, since all exchanges are performed with serving AP MLD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9A346B-F649-7C6C-A13F-2FDB1CE3F4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FB4A36-B96D-74D0-F650-734B9AF714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0C54BE5-F435-FC6F-14E2-1F72860B7E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9901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0F80F-5486-0EB0-9773-A01A96C33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FEE17-AB67-5F52-3419-A40A57A7EF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b="0" i="0" u="none" strike="noStrike" dirty="0">
                <a:solidFill>
                  <a:srgbClr val="212121"/>
                </a:solidFill>
                <a:effectLst/>
              </a:rPr>
              <a:t>Do you agree that 11bn uses the BTM Query and BTM Request for a non-AP MLD to query and discover necessary information about the neighboring AP MLDs </a:t>
            </a:r>
            <a:r>
              <a:rPr lang="en-US" sz="2000" b="0" dirty="0">
                <a:solidFill>
                  <a:srgbClr val="212121"/>
                </a:solidFill>
              </a:rPr>
              <a:t>of </a:t>
            </a:r>
            <a:r>
              <a:rPr lang="en-US" sz="2000" b="0" i="0" u="none" strike="noStrike" dirty="0">
                <a:solidFill>
                  <a:srgbClr val="212121"/>
                </a:solidFill>
                <a:effectLst/>
              </a:rPr>
              <a:t>the serving AP MLD, to assist in selection of candidate target AP MLD(s) for seamless roaming?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rgbClr val="212121"/>
                </a:solidFill>
              </a:rPr>
              <a:t>Neighboring AP MLDs may belong to the same SMD (as the serving AP MLD) or may belong to a different SMD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rgbClr val="212121"/>
                </a:solidFill>
              </a:rPr>
              <a:t>Serving AP MLD can use the BTM Request mechanism to provide </a:t>
            </a:r>
            <a:r>
              <a:rPr lang="en-US" sz="1800" b="0" i="0" u="none" strike="noStrike" dirty="0">
                <a:solidFill>
                  <a:srgbClr val="212121"/>
                </a:solidFill>
                <a:effectLst/>
              </a:rPr>
              <a:t>information about the neighboring AP MLDs in an unsolicited manner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i="0" u="none" strike="noStrike" dirty="0">
              <a:solidFill>
                <a:srgbClr val="212121"/>
              </a:solidFill>
              <a:effectLst/>
            </a:endParaRPr>
          </a:p>
          <a:p>
            <a:pPr marL="0" indent="0"/>
            <a:endParaRPr lang="en-US" b="0" i="0" u="none" strike="noStrike" dirty="0">
              <a:solidFill>
                <a:srgbClr val="212121"/>
              </a:solidFill>
              <a:effectLst/>
            </a:endParaRPr>
          </a:p>
          <a:p>
            <a:pPr marL="0" indent="0"/>
            <a:endParaRPr lang="en-US" b="0" i="0" u="none" strike="noStrike" dirty="0">
              <a:solidFill>
                <a:srgbClr val="212121"/>
              </a:solidFill>
              <a:effectLst/>
            </a:endParaRPr>
          </a:p>
          <a:p>
            <a:pPr marL="0" indent="0"/>
            <a:endParaRPr lang="en-US" b="0" i="0" u="none" strike="noStrike" dirty="0">
              <a:solidFill>
                <a:srgbClr val="212121"/>
              </a:solidFill>
              <a:effectLst/>
            </a:endParaRPr>
          </a:p>
          <a:p>
            <a:pPr marL="0" indent="0"/>
            <a:endParaRPr lang="en-US" b="0" dirty="0">
              <a:solidFill>
                <a:srgbClr val="212121"/>
              </a:solidFill>
            </a:endParaRPr>
          </a:p>
          <a:p>
            <a:pPr marL="457200" lvl="1" indent="0"/>
            <a:endParaRPr lang="en-GB" sz="2000" b="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D163FA-632F-4B12-D5E8-7371C9C198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EA79CB-2E2E-FF42-8FFF-028D6F8722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430805-96E0-D694-7A9E-21B2AC1E85B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71172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4596BB-E390-29D8-B2BC-37E24871DB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E9496-D8B9-EE77-276C-62626F2DC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9941F2-9D5E-9AF4-5451-6FFD3CB0E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b="0" i="0" u="none" strike="noStrike" dirty="0">
                <a:solidFill>
                  <a:srgbClr val="212121"/>
                </a:solidFill>
                <a:effectLst/>
              </a:rPr>
              <a:t>Do you agree that 11bn defines a mechanism for a non-AP MLD to discover probe response information for neighboring AP MLDs of the serving AP MLD, through the serving AP MLD?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rgbClr val="212121"/>
                </a:solidFill>
              </a:rPr>
              <a:t>Neighboring AP MLDs may belong to the same SMD (as the serving AP MLD) or may belong to a different SMD</a:t>
            </a:r>
          </a:p>
          <a:p>
            <a:pPr marL="0" indent="0"/>
            <a:endParaRPr lang="en-US" sz="2000" b="0" i="0" u="none" strike="noStrike" dirty="0">
              <a:solidFill>
                <a:srgbClr val="212121"/>
              </a:solidFill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b="0" i="0" u="none" strike="noStrike" dirty="0">
              <a:solidFill>
                <a:srgbClr val="212121"/>
              </a:solidFill>
              <a:effectLst/>
            </a:endParaRPr>
          </a:p>
          <a:p>
            <a:pPr marL="0" indent="0"/>
            <a:endParaRPr lang="en-US" b="0" dirty="0">
              <a:solidFill>
                <a:srgbClr val="212121"/>
              </a:solidFill>
            </a:endParaRPr>
          </a:p>
          <a:p>
            <a:pPr marL="457200" lvl="1" indent="0"/>
            <a:endParaRPr lang="en-GB" sz="2000" b="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9F728F-02D7-AFE7-3A30-62815CE4D0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6AA599-CBF9-BA2F-629E-5D4453AE385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C9F026-813B-3DC7-57FA-C24A2473330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53439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390063-62F1-AEAA-00F4-72FCE144DE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EF846-82FD-69D8-DB51-2587AD0CE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72605-4656-2B01-97B9-A13BEA220E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475383" cy="4113213"/>
          </a:xfrm>
        </p:spPr>
        <p:txBody>
          <a:bodyPr/>
          <a:lstStyle/>
          <a:p>
            <a:pPr marL="0" indent="0"/>
            <a:r>
              <a:rPr lang="en-US" sz="2000" b="0" i="0" u="none" strike="noStrike" dirty="0">
                <a:solidFill>
                  <a:srgbClr val="212121"/>
                </a:solidFill>
                <a:effectLst/>
              </a:rPr>
              <a:t>Do you agree to enhance RNR element to provide a ‘Same SMD’ indication for a reported neighboring AP, to signal whether the reported neighboring AP is part of the same SMD as the reporting AP?</a:t>
            </a:r>
          </a:p>
          <a:p>
            <a:pPr marL="0" indent="0"/>
            <a:endParaRPr lang="en-US" b="0" i="0" u="none" strike="noStrike" dirty="0">
              <a:solidFill>
                <a:srgbClr val="212121"/>
              </a:solidFill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b="0" i="0" u="none" strike="noStrike" dirty="0">
              <a:solidFill>
                <a:srgbClr val="212121"/>
              </a:solidFill>
              <a:effectLst/>
            </a:endParaRPr>
          </a:p>
          <a:p>
            <a:pPr marL="0" indent="0"/>
            <a:endParaRPr lang="en-US" b="0" dirty="0">
              <a:solidFill>
                <a:srgbClr val="212121"/>
              </a:solidFill>
            </a:endParaRPr>
          </a:p>
          <a:p>
            <a:pPr marL="457200" lvl="1" indent="0"/>
            <a:endParaRPr lang="en-GB" sz="2000" b="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9D2942-5A26-7100-A7F8-FB895507D7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3E053-ECB4-CECE-CB2F-F015C993C32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18A7D9E-BF83-0C8B-E8D4-2C1FFBFDD9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8430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 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667999" cy="4724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Before seamless roaming procedure is initiated, the non-AP MLD needs to discover neighboring AP MLDs for roaming candidate selection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presentation, we define enhancements to optimize overall roaming scan and discovery procedure for discovering neighboring AP MLDs for seamless roaming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40D1FF-13AF-7AD7-E600-39E027141D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9086BB24-C67A-308B-8E6A-EC73C68093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8885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SMD Association and Seamless Roaming Flow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67A2A14F-8459-1242-71ED-FBE489E3069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1488430"/>
            <a:ext cx="5715000" cy="491237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/>
              <a:t>Before SMD association, non-AP MLD performs baseline active/passive scan to discover AP MLDs (e.g. using 11be ML probe). It then performs </a:t>
            </a:r>
            <a:r>
              <a:rPr lang="en-GB" sz="1800" b="0" dirty="0" err="1"/>
              <a:t>auth+assoc</a:t>
            </a:r>
            <a:r>
              <a:rPr lang="en-GB" sz="1800" b="0" dirty="0"/>
              <a:t> procedure with the SMD through an AP MLD.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/>
              <a:t>Post SMD association, a non-AP MLD needs to discover one or more neighboring AP MLDs and then select candidate target AP MLDs for seamless roaming.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/>
              <a:t>Neighbor discovery + candidate selection can involve: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/>
              <a:t>N</a:t>
            </a:r>
            <a:r>
              <a:rPr lang="en-GB" sz="1600" b="0" dirty="0"/>
              <a:t>on-AP MLD initiated neighbor discovery and/or unsolicited neighbor info push by serving AP MLD.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/>
              <a:t>Non-AP MLD selecting one or more candidate target AP MLDs for roaming, serving AP MLD can provide recommendation for specific roaming candidates.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/>
              <a:t>Non-AP MLD may fetch detailed info about selected candidate AP MLDs through serving AP.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/>
              <a:t>Then roaming preparation and roaming execution steps are performed </a:t>
            </a:r>
            <a:endParaRPr lang="en-GB" sz="1600" dirty="0"/>
          </a:p>
          <a:p>
            <a:pPr marR="0" lvl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D7E591-D296-F305-4FEF-C6B97E48A3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61B356-2181-A95D-088E-1807423C21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9614C7-3F54-9C0C-8C32-17705F375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3716801-F90D-6428-4D7A-C3223CFD5B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600" y="1549274"/>
            <a:ext cx="5642301" cy="4175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238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7678B8-1D7D-26FE-D028-EEBB758FDD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EC3231FA-A0FA-A8E5-E5AF-9A7899A149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8885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Problem Statement 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F0617814-D84D-E7E8-16F2-0CA962149E7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11742" y="1488430"/>
            <a:ext cx="10668000" cy="4759969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For seamless roaming, a non-AP MLD needs to first discover info for neighboring AP MLDs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Below, we summarize some existing ways for a non-AP MLD to discover candidate neighboring AP MLDs, but each have some limitations: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1" dirty="0"/>
              <a:t>Roaming scan: </a:t>
            </a:r>
            <a:r>
              <a:rPr lang="en-GB" sz="1600" dirty="0"/>
              <a:t>Passive (listen for beacons) or active (Probe Request/Response) scan by the client, however scan is time consuming (and drains power) and is disruptive to ongoing transmissions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1" dirty="0"/>
              <a:t>11k Neighbor Report: </a:t>
            </a:r>
            <a:r>
              <a:rPr lang="en-GB" sz="1600" dirty="0"/>
              <a:t>Client can send a 11k Neighbor Report Request &amp; receive a Neighbor Report Response, however these frames have not been enhanced for MLD in 11be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1" dirty="0"/>
              <a:t>BTM:</a:t>
            </a:r>
            <a:r>
              <a:rPr lang="en-GB" sz="1600" dirty="0"/>
              <a:t> Client can send a BTM Query to request BSS transition candidates in BTM Request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/>
              <a:t>BTM Request has been enhanced for MLD in 11be and is more widely supported. However, BTM Request does not provide all the elements as provided in Probe Response.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1" dirty="0"/>
              <a:t>RNR:</a:t>
            </a:r>
            <a:r>
              <a:rPr lang="en-GB" sz="1600" dirty="0"/>
              <a:t> Client can discover neighboring APs in RNR (from Beacon) and then fetch detailed information for selected APs using targeted roaming scan, but this also requires client to perform off-channel roaming scan</a:t>
            </a:r>
            <a:endParaRPr lang="en-GB" sz="16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We need ways to discover information about neighboring AP MLDs through serving AP MLD to minimize off-channel scan and discovery overhead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Here we propose enhancements to optimize roaming scan and discovery for seamless roaming</a:t>
            </a:r>
            <a:endParaRPr lang="en-GB" sz="1800" b="0" dirty="0"/>
          </a:p>
          <a:p>
            <a:pPr marL="0" marR="0" lv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600" dirty="0"/>
          </a:p>
          <a:p>
            <a:pPr marR="0" lvl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597EEF-9AC4-4FDF-F1AE-41A62BBB146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4C6C24-C2B6-D579-8280-C03BFD593CA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82FFD-8AA8-3000-B570-CB9B852FAC8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38747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A85820-CA19-5D6B-C8A8-A45BB62F02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8115A-E0B5-417D-0CFD-D7117E087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63585"/>
          </a:xfrm>
        </p:spPr>
        <p:txBody>
          <a:bodyPr/>
          <a:lstStyle/>
          <a:p>
            <a:r>
              <a:rPr lang="en-US" dirty="0"/>
              <a:t>Neighbor Discovery for Seamless Roaming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9B95B-EE91-643C-DF1D-099785761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1620" y="1752600"/>
            <a:ext cx="10475383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Neighbor discovery for seamless roaming through serving AP can include: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600" dirty="0"/>
              <a:t>Client discovering some basic information for several neighboring AP MLDs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600" dirty="0"/>
              <a:t>Client then down selects to one or few neighboring AP MLDs as seamless roaming candidate and discovers full set of information for those neighboring AP MLDs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RNR can provide some basic set of information for neighboring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RNR can provide info for</a:t>
            </a:r>
            <a:r>
              <a:rPr lang="en-US" sz="1600" b="0" dirty="0"/>
              <a:t> collocated &amp; non-collocated APs - RNR in beacon may </a:t>
            </a:r>
            <a:r>
              <a:rPr lang="en-US" sz="1600" dirty="0"/>
              <a:t>or may not provide non-collocated APs </a:t>
            </a:r>
            <a:r>
              <a:rPr lang="en-US" sz="1600" b="0" dirty="0"/>
              <a:t>to address any beacon bloating concerns</a:t>
            </a:r>
            <a:r>
              <a:rPr lang="en-US" sz="1600" dirty="0"/>
              <a:t> (s</a:t>
            </a:r>
            <a:r>
              <a:rPr lang="en-US" sz="1600" b="0" dirty="0"/>
              <a:t>ee next slide for extensions to RNR)</a:t>
            </a:r>
            <a:endParaRPr lang="en-US" sz="14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Step 1 can be accomplished by: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Extending BTM Query to request for RNR and/or selected elements (e.g. BSS Load, RSNE) in Neighbor Report elements in the BTM Request. Provide limited info for Neighbor AP MLDs to minimize discovery overhead.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Step 2 can be accomplished by: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Client performing neighbor Probe Request/Response to retrieve detailed/full set of information for few selected neighboring AP MLDs, through the current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Client implementations may choose to perform step 1 or step 2 or both for neighbor discovery.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D52DA-8539-0014-ACA3-E7D2A42FF6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4913B-934C-1591-011F-D67E2075C7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45DA3D-BEFC-F1E2-8027-DE14420930B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0684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20E866-71C2-5C35-472C-3ED96DDFA6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15BF1-B6B7-B341-43F8-57B1A76CC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Extend RNR for Seamless Roaming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E225BF-E6D6-84B2-B553-9A5190F20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0338" y="1249615"/>
            <a:ext cx="10361084" cy="385578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Add SMD parameters 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Indicate ‘Same SMD’ flag in BSS parameters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SMD parameters specify SMD Identifier - only included if different SMD</a:t>
            </a:r>
            <a:endParaRPr lang="en-US" sz="14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Add some extended BSS parameters (2/3 octets?) (to assist in AP selection):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BSS Operating BW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 Type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Max </a:t>
            </a:r>
            <a:r>
              <a:rPr lang="en-US" sz="1400" dirty="0" err="1"/>
              <a:t>Nss</a:t>
            </a:r>
            <a:r>
              <a:rPr lang="en-US" sz="1400" dirty="0"/>
              <a:t> Supported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Max MCS Supported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IP Address Continuity Support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Capabilities?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Signal few TBD selected capabilities, that can be useful in candidate selection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To avoid Beacon bloating concerns, Extended BSS parameters may not be included in RNR in Beacon, but included in other places where RNR can be provided (BTM Request, Probe Response)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marL="457200" lvl="1" indent="0"/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B8A3C7-F617-C76B-454F-6647EF86DD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ED151D-52C3-529E-8114-7F28F1B93A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675D659-F218-FC67-8974-7FA6607557D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EBA6108-CE33-9849-D9C3-DACE4357F2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5773" y="5328772"/>
            <a:ext cx="7818428" cy="1079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178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EA0D89-7D30-2AC5-98F3-71FB15C3E8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6B0AD-1DB5-FAA4-FCAB-DB46AF085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/>
          <a:lstStyle/>
          <a:p>
            <a:r>
              <a:rPr lang="en-US" dirty="0"/>
              <a:t>Extend BTM Query and BTM Request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E20B3-39C6-7DDD-D7DE-3A5767A08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550" y="1604890"/>
            <a:ext cx="5959382" cy="14505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BTM Query: </a:t>
            </a:r>
            <a:r>
              <a:rPr lang="en-US" sz="1800" b="0" dirty="0"/>
              <a:t>Add Request element and Extended Request element, to allow requesting for RNR and other specific elements to be sent in BTM Request.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Define new BSS Transition Query Reason values to signal ‘Neighbor Discovery’ or ‘Neighbor Discovery within SMD’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 marL="457200" lvl="1" indent="0"/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0C0084-E000-4109-9D7D-E6F54952CF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E9744-C985-A4E1-50BE-005EAC682D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E03D904-5031-3AEC-F49C-328CFB91AB8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2DE5BCE-6667-D873-27B4-8D959752D8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8167" y="2013861"/>
            <a:ext cx="5597968" cy="87853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DCAD51D-41D6-7849-34D0-0888F4C28B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4932" y="3802596"/>
            <a:ext cx="5423675" cy="1707022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D6A3BCC-CA44-B7FD-3AB9-7088241A9DC0}"/>
              </a:ext>
            </a:extLst>
          </p:cNvPr>
          <p:cNvSpPr txBox="1">
            <a:spLocks/>
          </p:cNvSpPr>
          <p:nvPr/>
        </p:nvSpPr>
        <p:spPr bwMode="auto">
          <a:xfrm>
            <a:off x="590232" y="3506648"/>
            <a:ext cx="5677498" cy="2665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kern="0" dirty="0"/>
              <a:t>BTM Request:</a:t>
            </a:r>
            <a:r>
              <a:rPr lang="en-US" sz="1800" b="0" kern="0" dirty="0"/>
              <a:t> Enhance to provide RNR element + security related elements (RSNE, RSNXE) in Optional </a:t>
            </a:r>
            <a:r>
              <a:rPr lang="en-US" sz="1800" b="0" kern="0" dirty="0" err="1"/>
              <a:t>Subelements</a:t>
            </a:r>
            <a:r>
              <a:rPr lang="en-US" sz="1800" b="0" kern="0" dirty="0"/>
              <a:t> of the NR element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/>
              <a:t>Serving AP returns set of Neighboring APs per Query Reason (e.g. only APs in the SMD vs all APs)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kern="0" dirty="0"/>
              <a:t>Serving AP can return additional APs </a:t>
            </a:r>
            <a:r>
              <a:rPr lang="en-US" sz="1600" kern="0" dirty="0"/>
              <a:t>if needed</a:t>
            </a:r>
            <a:endParaRPr lang="en-US" sz="1600" b="0" kern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kern="0" dirty="0"/>
              <a:t>Propose to apply inheritance across NR elements for reducing size, e.g. if all reported APs have same RSNE, RSNXE then include these only once</a:t>
            </a:r>
          </a:p>
          <a:p>
            <a:pPr marL="0" indent="0"/>
            <a:endParaRPr lang="en-US" sz="1800" b="0" kern="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kern="0" dirty="0"/>
          </a:p>
          <a:p>
            <a:pPr marL="457200" lvl="1" indent="0"/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2832305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625EC7-C766-9D27-48BF-89D1BD20C0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67B8C-2BA8-2762-C8B9-800508D35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/>
          <a:lstStyle/>
          <a:p>
            <a:r>
              <a:rPr lang="en-US" dirty="0"/>
              <a:t>Extend BTM Query and BTM Request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E43D0-5AE7-5C73-88CA-62CDD4C17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7040" y="1464034"/>
            <a:ext cx="5788960" cy="493676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Unsolicited BTM Request by Serving AP: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kern="0" dirty="0"/>
              <a:t>Today an AP can send unsolicited BTM Request to recommend BSS transition to specific AP MLDs (e.g. for load balancing purpose)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For seamless roaming, enable serving AP to provide neighbor APs info w/o specifically asking to perform BSS transition (e.g. to provide set of APs to consider for seamless roaming)</a:t>
            </a:r>
            <a:endParaRPr lang="en-US" sz="1600" b="0" kern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Propose to add a Reason Code to BTM Request to signal a reason for BTM Request (e.g. ‘Neighbor Info Push’).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Presence of Reason Code signaled in Request Mode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b="0" dirty="0"/>
              <a:t>Note: BTM Query includes a ‘Query Reason’ today, it makes sense to enhance BTM Request also to provide a reason for the purpose </a:t>
            </a:r>
            <a:r>
              <a:rPr lang="en-US" sz="1400" dirty="0"/>
              <a:t>of </a:t>
            </a:r>
            <a:r>
              <a:rPr lang="en-US" sz="1400" b="0" dirty="0"/>
              <a:t>BTM Request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When Serving AP is recommending specific candidates to perform seamless roaming, then it uses a different Reason code (e.g. ‘Recommend to Perform Seamless Roaming’) </a:t>
            </a:r>
            <a:endParaRPr lang="en-US" sz="1600" b="0" dirty="0"/>
          </a:p>
          <a:p>
            <a:pPr marL="457200" lvl="1" indent="0"/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6DEF2-2123-DDFB-9229-D242A66750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0C7343-1068-82F5-60F1-FA5A69AD2D6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Binita Gupta et al (Cisco Systems)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C8A055-1807-2130-A9EF-FC9F207415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AADA0B4-B1CD-FC8E-9584-39B50632E3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450" y="4498227"/>
            <a:ext cx="5719177" cy="111957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4EE32FC-5986-06F0-F2E7-A8ABCD1780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200" y="2106976"/>
            <a:ext cx="5719177" cy="1784187"/>
          </a:xfrm>
          <a:prstGeom prst="rect">
            <a:avLst/>
          </a:prstGeom>
        </p:spPr>
      </p:pic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CD710A0-46D8-9F5B-493F-269BC0E5EAC8}"/>
              </a:ext>
            </a:extLst>
          </p:cNvPr>
          <p:cNvCxnSpPr>
            <a:cxnSpLocks/>
          </p:cNvCxnSpPr>
          <p:nvPr/>
        </p:nvCxnSpPr>
        <p:spPr bwMode="auto">
          <a:xfrm>
            <a:off x="10058400" y="2651622"/>
            <a:ext cx="838200" cy="184660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379676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F5E186-3A80-D308-6132-418D316006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77CDD1DE-C7B4-B496-67EF-4DCBFA9B02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095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Neighbor Probe </a:t>
            </a:r>
            <a:r>
              <a:rPr lang="en-GB" dirty="0" err="1"/>
              <a:t>Req</a:t>
            </a:r>
            <a:r>
              <a:rPr lang="en-GB" dirty="0"/>
              <a:t>/</a:t>
            </a:r>
            <a:r>
              <a:rPr lang="en-GB" dirty="0" err="1"/>
              <a:t>Resp</a:t>
            </a:r>
            <a:r>
              <a:rPr lang="en-GB" dirty="0"/>
              <a:t> through Serving AP (1)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3AC1391B-EB79-AF42-C13D-35D4F791846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94933" y="1600200"/>
            <a:ext cx="10668001" cy="4571999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/>
              <a:t>A client may need to fetch detailed/complete set of info (as obtained in Probe </a:t>
            </a:r>
            <a:r>
              <a:rPr lang="en-GB" sz="1800" b="0" dirty="0" err="1"/>
              <a:t>Resp</a:t>
            </a:r>
            <a:r>
              <a:rPr lang="en-GB" sz="1800" b="0" dirty="0"/>
              <a:t>) to perform seamless roaming to a candidate target AP MLD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Proposal:</a:t>
            </a:r>
            <a:r>
              <a:rPr lang="en-GB" sz="1800" b="0" dirty="0"/>
              <a:t> Define Neighbor Probe Request/Response as extension to 11be ML probe request/</a:t>
            </a:r>
            <a:r>
              <a:rPr lang="en-GB" sz="1800" b="0" dirty="0" err="1"/>
              <a:t>resp</a:t>
            </a:r>
            <a:r>
              <a:rPr lang="en-GB" sz="1800" b="0" dirty="0"/>
              <a:t> to probe for detailed info for one or more neighboring AP MLDs </a:t>
            </a:r>
            <a:r>
              <a:rPr lang="en-GB" sz="1800" b="0" u="sng" dirty="0"/>
              <a:t>through serving AP MLD </a:t>
            </a:r>
            <a:endParaRPr lang="en-GB" sz="1800" b="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/>
              <a:t>Extend </a:t>
            </a:r>
            <a:r>
              <a:rPr lang="en-US" sz="1600" b="0" dirty="0">
                <a:solidFill>
                  <a:schemeClr val="tx1"/>
                </a:solidFill>
              </a:rPr>
              <a:t>Probe Req ML element to </a:t>
            </a:r>
            <a:r>
              <a:rPr lang="en-US" sz="1600" b="0" dirty="0"/>
              <a:t>signal probing </a:t>
            </a:r>
            <a:r>
              <a:rPr lang="en-GB" sz="1600" b="0" dirty="0"/>
              <a:t>for a neighboring AP (aka neighbor Probe </a:t>
            </a:r>
            <a:r>
              <a:rPr lang="en-GB" sz="1600" b="0" dirty="0" err="1"/>
              <a:t>Req</a:t>
            </a:r>
            <a:r>
              <a:rPr lang="en-GB" sz="1600" b="0" dirty="0"/>
              <a:t> ML element)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/>
              <a:t>A Probe Request frame that includes neighbor Probe </a:t>
            </a:r>
            <a:r>
              <a:rPr lang="en-GB" sz="1600" b="0" dirty="0" err="1"/>
              <a:t>Req</a:t>
            </a:r>
            <a:r>
              <a:rPr lang="en-GB" sz="1600" b="0" dirty="0"/>
              <a:t> ML element(s) is a </a:t>
            </a:r>
            <a:r>
              <a:rPr lang="en-GB" sz="1600" b="0" u="sng" dirty="0"/>
              <a:t>Neighbor Probe Request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/>
              <a:t>A Neighbor Probe Request can include (Extended) Request element(s) to indicate specific elements being requested for neighboring AP MLDs (similar to ML probe in 11be)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/>
              <a:t>Neighbor Probe Request can include one or more </a:t>
            </a:r>
            <a:r>
              <a:rPr lang="en-US" sz="1600" dirty="0">
                <a:solidFill>
                  <a:schemeClr val="tx1"/>
                </a:solidFill>
              </a:rPr>
              <a:t>n</a:t>
            </a:r>
            <a:r>
              <a:rPr lang="en-US" sz="1600" b="0" dirty="0">
                <a:solidFill>
                  <a:schemeClr val="tx1"/>
                </a:solidFill>
              </a:rPr>
              <a:t>eighbor Probe Req ML elements, one for each neighbor AP MLD </a:t>
            </a:r>
            <a:r>
              <a:rPr lang="en-US" sz="1600" dirty="0">
                <a:solidFill>
                  <a:schemeClr val="tx1"/>
                </a:solidFill>
              </a:rPr>
              <a:t>b</a:t>
            </a:r>
            <a:r>
              <a:rPr lang="en-US" sz="1600" b="0" dirty="0">
                <a:solidFill>
                  <a:schemeClr val="tx1"/>
                </a:solidFill>
              </a:rPr>
              <a:t>eing probed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/>
              <a:t>A Neighbor Probe Response is a Probe Response frame that includes one or more Basic ML element that carries complete or partial profile(s) for neighboring AP MLDs </a:t>
            </a:r>
            <a:endParaRPr lang="en-GB" sz="18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/>
              <a:t>Neighbor Probe Request/Response frames are exchanged as PMF protected with serving AP MLD</a:t>
            </a:r>
            <a:endParaRPr lang="en-GB" sz="20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600" dirty="0"/>
          </a:p>
          <a:p>
            <a:pPr marR="0" lvl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61E66-C6A2-4547-4AE8-18842E2A44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7C24F5-D2C2-2A11-F30B-F9C71AECFCA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6E8402-09C6-D708-1E99-FAAABB1642A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49260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57383</TotalTime>
  <Words>2281</Words>
  <Application>Microsoft Macintosh PowerPoint</Application>
  <PresentationFormat>Widescreen</PresentationFormat>
  <Paragraphs>215</Paragraphs>
  <Slides>16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 Unicode MS</vt:lpstr>
      <vt:lpstr>Arial</vt:lpstr>
      <vt:lpstr>Times New Roman</vt:lpstr>
      <vt:lpstr>Office Theme</vt:lpstr>
      <vt:lpstr>Document</vt:lpstr>
      <vt:lpstr>Optimizing Roaming Scan </vt:lpstr>
      <vt:lpstr>Introduction </vt:lpstr>
      <vt:lpstr>SMD Association and Seamless Roaming Flow</vt:lpstr>
      <vt:lpstr>Problem Statement </vt:lpstr>
      <vt:lpstr>Neighbor Discovery for Seamless Roaming </vt:lpstr>
      <vt:lpstr>Extend RNR for Seamless Roaming </vt:lpstr>
      <vt:lpstr>Extend BTM Query and BTM Request (1)</vt:lpstr>
      <vt:lpstr>Extend BTM Query and BTM Request (2)</vt:lpstr>
      <vt:lpstr>Neighbor Probe Req/Resp through Serving AP (1)</vt:lpstr>
      <vt:lpstr>Neighbor Probe Req/Resp through Current AP (2)</vt:lpstr>
      <vt:lpstr>Neighbor Probe Request</vt:lpstr>
      <vt:lpstr>Neighbor Probe Response</vt:lpstr>
      <vt:lpstr>Conclusion</vt:lpstr>
      <vt:lpstr>Straw Poll 1</vt:lpstr>
      <vt:lpstr>Straw Poll 2</vt:lpstr>
      <vt:lpstr>Straw Poll 3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Binita Gupta (binitag)</dc:creator>
  <cp:keywords/>
  <dc:description/>
  <cp:lastModifiedBy>binitag</cp:lastModifiedBy>
  <cp:revision>3</cp:revision>
  <cp:lastPrinted>1601-01-01T00:00:00Z</cp:lastPrinted>
  <dcterms:created xsi:type="dcterms:W3CDTF">2023-11-30T08:06:57Z</dcterms:created>
  <dcterms:modified xsi:type="dcterms:W3CDTF">2025-02-11T06:32:53Z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8f49a32-fde3-48a5-9266-b5b0972a22dc_Enabled">
    <vt:lpwstr>true</vt:lpwstr>
  </property>
  <property fmtid="{D5CDD505-2E9C-101B-9397-08002B2CF9AE}" pid="3" name="MSIP_Label_c8f49a32-fde3-48a5-9266-b5b0972a22dc_SetDate">
    <vt:lpwstr>2024-11-09T18:25:40Z</vt:lpwstr>
  </property>
  <property fmtid="{D5CDD505-2E9C-101B-9397-08002B2CF9AE}" pid="4" name="MSIP_Label_c8f49a32-fde3-48a5-9266-b5b0972a22dc_Method">
    <vt:lpwstr>Standard</vt:lpwstr>
  </property>
  <property fmtid="{D5CDD505-2E9C-101B-9397-08002B2CF9AE}" pid="5" name="MSIP_Label_c8f49a32-fde3-48a5-9266-b5b0972a22dc_Name">
    <vt:lpwstr>Cisco Confidential</vt:lpwstr>
  </property>
  <property fmtid="{D5CDD505-2E9C-101B-9397-08002B2CF9AE}" pid="6" name="MSIP_Label_c8f49a32-fde3-48a5-9266-b5b0972a22dc_SiteId">
    <vt:lpwstr>5ae1af62-9505-4097-a69a-c1553ef7840e</vt:lpwstr>
  </property>
  <property fmtid="{D5CDD505-2E9C-101B-9397-08002B2CF9AE}" pid="7" name="MSIP_Label_c8f49a32-fde3-48a5-9266-b5b0972a22dc_ActionId">
    <vt:lpwstr>2de653b9-70de-4f3b-b062-37cc6a72ce6e</vt:lpwstr>
  </property>
  <property fmtid="{D5CDD505-2E9C-101B-9397-08002B2CF9AE}" pid="8" name="MSIP_Label_c8f49a32-fde3-48a5-9266-b5b0972a22dc_ContentBits">
    <vt:lpwstr>2</vt:lpwstr>
  </property>
  <property fmtid="{D5CDD505-2E9C-101B-9397-08002B2CF9AE}" pid="9" name="ClassificationContentMarkingFooterLocations">
    <vt:lpwstr>Office Theme:3</vt:lpwstr>
  </property>
  <property fmtid="{D5CDD505-2E9C-101B-9397-08002B2CF9AE}" pid="10" name="ClassificationContentMarkingFooterText">
    <vt:lpwstr>Cisco Confidential</vt:lpwstr>
  </property>
</Properties>
</file>