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406" r:id="rId3"/>
    <p:sldId id="407" r:id="rId4"/>
    <p:sldId id="408" r:id="rId5"/>
    <p:sldId id="421" r:id="rId6"/>
    <p:sldId id="345" r:id="rId7"/>
    <p:sldId id="348" r:id="rId8"/>
    <p:sldId id="385" r:id="rId9"/>
    <p:sldId id="430" r:id="rId10"/>
    <p:sldId id="349" r:id="rId11"/>
    <p:sldId id="374" r:id="rId12"/>
    <p:sldId id="368" r:id="rId13"/>
    <p:sldId id="427" r:id="rId14"/>
    <p:sldId id="413" r:id="rId15"/>
    <p:sldId id="350" r:id="rId16"/>
    <p:sldId id="405" r:id="rId17"/>
    <p:sldId id="428" r:id="rId18"/>
    <p:sldId id="429" r:id="rId19"/>
    <p:sldId id="410" r:id="rId20"/>
    <p:sldId id="411" r:id="rId21"/>
    <p:sldId id="431" r:id="rId22"/>
    <p:sldId id="432" r:id="rId23"/>
    <p:sldId id="433" r:id="rId24"/>
    <p:sldId id="434" r:id="rId25"/>
    <p:sldId id="435"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D24865-397D-B849-92CB-F4F488FFDC2A}" v="6" dt="2025-03-24T21:39:54.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20" autoAdjust="0"/>
    <p:restoredTop sz="96027"/>
  </p:normalViewPr>
  <p:slideViewPr>
    <p:cSldViewPr>
      <p:cViewPr varScale="1">
        <p:scale>
          <a:sx n="122" d="100"/>
          <a:sy n="122" d="100"/>
        </p:scale>
        <p:origin x="132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docChg>
  </pc:docChgLst>
  <pc:docChgLst>
    <pc:chgData name="Binita Gupta (binitag)" userId="2e1667b5-636b-4c95-a3b3-a8a0dc9f68da" providerId="ADAL" clId="{A1F02CA2-1DAE-E448-94C6-174F70CD85AC}"/>
    <pc:docChg chg="undo custSel addSld delSld modSld">
      <pc:chgData name="Binita Gupta (binitag)" userId="2e1667b5-636b-4c95-a3b3-a8a0dc9f68da" providerId="ADAL" clId="{A1F02CA2-1DAE-E448-94C6-174F70CD85AC}" dt="2025-02-12T07:11:15.112" v="8847" actId="20577"/>
      <pc:docMkLst>
        <pc:docMk/>
      </pc:docMkLst>
      <pc:sldChg chg="modSp">
        <pc:chgData name="Binita Gupta (binitag)" userId="2e1667b5-636b-4c95-a3b3-a8a0dc9f68da" providerId="ADAL" clId="{A1F02CA2-1DAE-E448-94C6-174F70CD85AC}" dt="2025-01-30T05:55:58.296" v="2"/>
        <pc:sldMkLst>
          <pc:docMk/>
          <pc:sldMk cId="0" sldId="256"/>
        </pc:sldMkLst>
        <pc:graphicFrameChg chg="mod">
          <ac:chgData name="Binita Gupta (binitag)" userId="2e1667b5-636b-4c95-a3b3-a8a0dc9f68da" providerId="ADAL" clId="{A1F02CA2-1DAE-E448-94C6-174F70CD85AC}" dt="2025-01-30T05:55:58.296" v="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A1F02CA2-1DAE-E448-94C6-174F70CD85AC}" dt="2025-01-30T20:46:09.181" v="3514" actId="20577"/>
        <pc:sldMkLst>
          <pc:docMk/>
          <pc:sldMk cId="0" sldId="257"/>
        </pc:sldMkLst>
      </pc:sldChg>
      <pc:sldChg chg="addSp delSp modSp mod">
        <pc:chgData name="Binita Gupta (binitag)" userId="2e1667b5-636b-4c95-a3b3-a8a0dc9f68da" providerId="ADAL" clId="{A1F02CA2-1DAE-E448-94C6-174F70CD85AC}" dt="2025-02-11T21:36:58.058" v="4907" actId="20577"/>
        <pc:sldMkLst>
          <pc:docMk/>
          <pc:sldMk cId="2785867913" sldId="344"/>
        </pc:sldMkLst>
      </pc:sldChg>
      <pc:sldChg chg="modSp mod">
        <pc:chgData name="Binita Gupta (binitag)" userId="2e1667b5-636b-4c95-a3b3-a8a0dc9f68da" providerId="ADAL" clId="{A1F02CA2-1DAE-E448-94C6-174F70CD85AC}" dt="2025-02-11T21:43:43.715" v="5080" actId="20577"/>
        <pc:sldMkLst>
          <pc:docMk/>
          <pc:sldMk cId="4054430269" sldId="345"/>
        </pc:sldMkLst>
        <pc:spChg chg="mod">
          <ac:chgData name="Binita Gupta (binitag)" userId="2e1667b5-636b-4c95-a3b3-a8a0dc9f68da" providerId="ADAL" clId="{A1F02CA2-1DAE-E448-94C6-174F70CD85AC}" dt="2025-02-11T21:43:43.715" v="5080" actId="20577"/>
          <ac:spMkLst>
            <pc:docMk/>
            <pc:sldMk cId="4054430269" sldId="345"/>
            <ac:spMk id="4098" creationId="{F5D92458-0395-3F79-F684-5E37FB933D69}"/>
          </ac:spMkLst>
        </pc:spChg>
      </pc:sldChg>
      <pc:sldChg chg="del">
        <pc:chgData name="Binita Gupta (binitag)" userId="2e1667b5-636b-4c95-a3b3-a8a0dc9f68da" providerId="ADAL" clId="{A1F02CA2-1DAE-E448-94C6-174F70CD85AC}" dt="2025-01-30T06:08:03.498" v="194" actId="2696"/>
        <pc:sldMkLst>
          <pc:docMk/>
          <pc:sldMk cId="369723851" sldId="346"/>
        </pc:sldMkLst>
      </pc:sldChg>
      <pc:sldChg chg="del">
        <pc:chgData name="Binita Gupta (binitag)" userId="2e1667b5-636b-4c95-a3b3-a8a0dc9f68da" providerId="ADAL" clId="{A1F02CA2-1DAE-E448-94C6-174F70CD85AC}" dt="2025-01-30T06:08:04.683" v="195" actId="2696"/>
        <pc:sldMkLst>
          <pc:docMk/>
          <pc:sldMk cId="3324926058" sldId="347"/>
        </pc:sldMkLst>
      </pc:sldChg>
      <pc:sldChg chg="addSp delSp modSp mod">
        <pc:chgData name="Binita Gupta (binitag)" userId="2e1667b5-636b-4c95-a3b3-a8a0dc9f68da" providerId="ADAL" clId="{A1F02CA2-1DAE-E448-94C6-174F70CD85AC}" dt="2025-02-12T06:54:05.326" v="8702" actId="20577"/>
        <pc:sldMkLst>
          <pc:docMk/>
          <pc:sldMk cId="2917752141" sldId="348"/>
        </pc:sldMkLst>
        <pc:spChg chg="mod">
          <ac:chgData name="Binita Gupta (binitag)" userId="2e1667b5-636b-4c95-a3b3-a8a0dc9f68da" providerId="ADAL" clId="{A1F02CA2-1DAE-E448-94C6-174F70CD85AC}" dt="2025-02-12T06:54:05.326" v="8702" actId="20577"/>
          <ac:spMkLst>
            <pc:docMk/>
            <pc:sldMk cId="2917752141" sldId="348"/>
            <ac:spMk id="4098" creationId="{5F6A7F25-A35C-361F-17B8-D806F4FAC3B4}"/>
          </ac:spMkLst>
        </pc:spChg>
      </pc:sldChg>
      <pc:sldChg chg="addSp delSp modSp mod">
        <pc:chgData name="Binita Gupta (binitag)" userId="2e1667b5-636b-4c95-a3b3-a8a0dc9f68da" providerId="ADAL" clId="{A1F02CA2-1DAE-E448-94C6-174F70CD85AC}" dt="2025-02-12T06:54:34.222" v="8713" actId="20577"/>
        <pc:sldMkLst>
          <pc:docMk/>
          <pc:sldMk cId="2548253796" sldId="349"/>
        </pc:sldMkLst>
        <pc:spChg chg="mod">
          <ac:chgData name="Binita Gupta (binitag)" userId="2e1667b5-636b-4c95-a3b3-a8a0dc9f68da" providerId="ADAL" clId="{A1F02CA2-1DAE-E448-94C6-174F70CD85AC}" dt="2025-01-30T16:02:30.122" v="464" actId="14100"/>
          <ac:spMkLst>
            <pc:docMk/>
            <pc:sldMk cId="2548253796" sldId="349"/>
            <ac:spMk id="4097" creationId="{EE579368-D515-A9AB-A945-4D1963D9FFB1}"/>
          </ac:spMkLst>
        </pc:spChg>
        <pc:spChg chg="mod">
          <ac:chgData name="Binita Gupta (binitag)" userId="2e1667b5-636b-4c95-a3b3-a8a0dc9f68da" providerId="ADAL" clId="{A1F02CA2-1DAE-E448-94C6-174F70CD85AC}" dt="2025-02-12T06:54:34.222" v="8713" actId="20577"/>
          <ac:spMkLst>
            <pc:docMk/>
            <pc:sldMk cId="2548253796" sldId="349"/>
            <ac:spMk id="4098" creationId="{21B25809-94EF-D40A-6B9A-630D778088E2}"/>
          </ac:spMkLst>
        </pc:spChg>
      </pc:sldChg>
      <pc:sldChg chg="modSp mod">
        <pc:chgData name="Binita Gupta (binitag)" userId="2e1667b5-636b-4c95-a3b3-a8a0dc9f68da" providerId="ADAL" clId="{A1F02CA2-1DAE-E448-94C6-174F70CD85AC}" dt="2025-01-30T20:46:39.378" v="3515" actId="1076"/>
        <pc:sldMkLst>
          <pc:docMk/>
          <pc:sldMk cId="1551134690" sldId="350"/>
        </pc:sldMkLst>
        <pc:spChg chg="mod">
          <ac:chgData name="Binita Gupta (binitag)" userId="2e1667b5-636b-4c95-a3b3-a8a0dc9f68da" providerId="ADAL" clId="{A1F02CA2-1DAE-E448-94C6-174F70CD85AC}" dt="2025-01-30T20:46:39.378" v="3515" actId="1076"/>
          <ac:spMkLst>
            <pc:docMk/>
            <pc:sldMk cId="1551134690" sldId="350"/>
            <ac:spMk id="3" creationId="{81C5EE23-A1A2-6444-C2C7-1A1453EE04EF}"/>
          </ac:spMkLst>
        </pc:spChg>
      </pc:sldChg>
      <pc:sldChg chg="modSp add del mod">
        <pc:chgData name="Binita Gupta (binitag)" userId="2e1667b5-636b-4c95-a3b3-a8a0dc9f68da" providerId="ADAL" clId="{A1F02CA2-1DAE-E448-94C6-174F70CD85AC}" dt="2025-01-30T20:35:51.556" v="3485" actId="2696"/>
        <pc:sldMkLst>
          <pc:docMk/>
          <pc:sldMk cId="2957146566" sldId="351"/>
        </pc:sldMkLst>
      </pc:sldChg>
      <pc:sldChg chg="modSp add del mod">
        <pc:chgData name="Binita Gupta (binitag)" userId="2e1667b5-636b-4c95-a3b3-a8a0dc9f68da" providerId="ADAL" clId="{A1F02CA2-1DAE-E448-94C6-174F70CD85AC}" dt="2025-01-30T15:50:54.962" v="200" actId="2696"/>
        <pc:sldMkLst>
          <pc:docMk/>
          <pc:sldMk cId="539302691" sldId="353"/>
        </pc:sldMkLst>
      </pc:sldChg>
      <pc:sldChg chg="modSp new mod">
        <pc:chgData name="Binita Gupta (binitag)" userId="2e1667b5-636b-4c95-a3b3-a8a0dc9f68da" providerId="ADAL" clId="{A1F02CA2-1DAE-E448-94C6-174F70CD85AC}" dt="2025-01-30T20:44:26.926" v="3506" actId="20577"/>
        <pc:sldMkLst>
          <pc:docMk/>
          <pc:sldMk cId="3103363972" sldId="353"/>
        </pc:sldMkLst>
      </pc:sldChg>
      <pc:sldChg chg="add">
        <pc:chgData name="Binita Gupta (binitag)" userId="2e1667b5-636b-4c95-a3b3-a8a0dc9f68da" providerId="ADAL" clId="{A1F02CA2-1DAE-E448-94C6-174F70CD85AC}" dt="2025-02-11T14:13:49.838" v="3516"/>
        <pc:sldMkLst>
          <pc:docMk/>
          <pc:sldMk cId="2097117270" sldId="367"/>
        </pc:sldMkLst>
      </pc:sldChg>
      <pc:sldChg chg="add del">
        <pc:chgData name="Binita Gupta (binitag)" userId="2e1667b5-636b-4c95-a3b3-a8a0dc9f68da" providerId="ADAL" clId="{A1F02CA2-1DAE-E448-94C6-174F70CD85AC}" dt="2025-02-11T14:54:32.669" v="4537" actId="2696"/>
        <pc:sldMkLst>
          <pc:docMk/>
          <pc:sldMk cId="3506697604" sldId="368"/>
        </pc:sldMkLst>
      </pc:sldChg>
      <pc:sldChg chg="addSp delSp modSp new mod">
        <pc:chgData name="Binita Gupta (binitag)" userId="2e1667b5-636b-4c95-a3b3-a8a0dc9f68da" providerId="ADAL" clId="{A1F02CA2-1DAE-E448-94C6-174F70CD85AC}" dt="2025-02-12T06:48:50.243" v="8615" actId="1076"/>
        <pc:sldMkLst>
          <pc:docMk/>
          <pc:sldMk cId="4202713497" sldId="368"/>
        </pc:sldMkLst>
      </pc:sldChg>
      <pc:sldChg chg="add del">
        <pc:chgData name="Binita Gupta (binitag)" userId="2e1667b5-636b-4c95-a3b3-a8a0dc9f68da" providerId="ADAL" clId="{A1F02CA2-1DAE-E448-94C6-174F70CD85AC}" dt="2025-02-12T06:50:54.527" v="8652" actId="2696"/>
        <pc:sldMkLst>
          <pc:docMk/>
          <pc:sldMk cId="4266720453" sldId="369"/>
        </pc:sldMkLst>
      </pc:sldChg>
      <pc:sldChg chg="addSp delSp modSp add mod">
        <pc:chgData name="Binita Gupta (binitag)" userId="2e1667b5-636b-4c95-a3b3-a8a0dc9f68da" providerId="ADAL" clId="{A1F02CA2-1DAE-E448-94C6-174F70CD85AC}" dt="2025-02-12T06:50:42.492" v="8651" actId="478"/>
        <pc:sldMkLst>
          <pc:docMk/>
          <pc:sldMk cId="4262586194" sldId="370"/>
        </pc:sldMkLst>
      </pc:sldChg>
      <pc:sldChg chg="modSp add mod">
        <pc:chgData name="Binita Gupta (binitag)" userId="2e1667b5-636b-4c95-a3b3-a8a0dc9f68da" providerId="ADAL" clId="{A1F02CA2-1DAE-E448-94C6-174F70CD85AC}" dt="2025-02-12T07:11:15.112" v="8847" actId="20577"/>
        <pc:sldMkLst>
          <pc:docMk/>
          <pc:sldMk cId="755895038" sldId="371"/>
        </pc:sldMkLst>
      </pc:sld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BE43326C-EB5A-CD4D-8AFE-2246F6E1A16F}"/>
    <pc:docChg chg="undo custSel addSld delSld modSld">
      <pc:chgData name="Binita Gupta (binitag)" userId="2e1667b5-636b-4c95-a3b3-a8a0dc9f68da" providerId="ADAL" clId="{BE43326C-EB5A-CD4D-8AFE-2246F6E1A16F}" dt="2025-03-05T06:20:17.112" v="10010" actId="20577"/>
      <pc:docMkLst>
        <pc:docMk/>
      </pc:docMkLst>
      <pc:sldChg chg="del">
        <pc:chgData name="Binita Gupta (binitag)" userId="2e1667b5-636b-4c95-a3b3-a8a0dc9f68da" providerId="ADAL" clId="{BE43326C-EB5A-CD4D-8AFE-2246F6E1A16F}" dt="2025-02-25T07:42:22.078" v="1" actId="2696"/>
        <pc:sldMkLst>
          <pc:docMk/>
          <pc:sldMk cId="0" sldId="257"/>
        </pc:sldMkLst>
      </pc:sldChg>
      <pc:sldChg chg="del">
        <pc:chgData name="Binita Gupta (binitag)" userId="2e1667b5-636b-4c95-a3b3-a8a0dc9f68da" providerId="ADAL" clId="{BE43326C-EB5A-CD4D-8AFE-2246F6E1A16F}" dt="2025-02-25T07:46:32.587" v="21" actId="2696"/>
        <pc:sldMkLst>
          <pc:docMk/>
          <pc:sldMk cId="2785867913" sldId="344"/>
        </pc:sldMkLst>
      </pc:sldChg>
      <pc:sldChg chg="modSp mod">
        <pc:chgData name="Binita Gupta (binitag)" userId="2e1667b5-636b-4c95-a3b3-a8a0dc9f68da" providerId="ADAL" clId="{BE43326C-EB5A-CD4D-8AFE-2246F6E1A16F}" dt="2025-02-28T21:31:46.695" v="9812" actId="20577"/>
        <pc:sldMkLst>
          <pc:docMk/>
          <pc:sldMk cId="4054430269" sldId="345"/>
        </pc:sldMkLst>
        <pc:spChg chg="mod">
          <ac:chgData name="Binita Gupta (binitag)" userId="2e1667b5-636b-4c95-a3b3-a8a0dc9f68da" providerId="ADAL" clId="{BE43326C-EB5A-CD4D-8AFE-2246F6E1A16F}" dt="2025-02-28T21:31:46.695" v="9812" actId="20577"/>
          <ac:spMkLst>
            <pc:docMk/>
            <pc:sldMk cId="4054430269" sldId="345"/>
            <ac:spMk id="4098" creationId="{F5D92458-0395-3F79-F684-5E37FB933D69}"/>
          </ac:spMkLst>
        </pc:spChg>
      </pc:sldChg>
      <pc:sldChg chg="modSp mod">
        <pc:chgData name="Binita Gupta (binitag)" userId="2e1667b5-636b-4c95-a3b3-a8a0dc9f68da" providerId="ADAL" clId="{BE43326C-EB5A-CD4D-8AFE-2246F6E1A16F}" dt="2025-02-25T16:39:40.628" v="3172" actId="14100"/>
        <pc:sldMkLst>
          <pc:docMk/>
          <pc:sldMk cId="2917752141" sldId="348"/>
        </pc:sldMkLst>
        <pc:spChg chg="mod">
          <ac:chgData name="Binita Gupta (binitag)" userId="2e1667b5-636b-4c95-a3b3-a8a0dc9f68da" providerId="ADAL" clId="{BE43326C-EB5A-CD4D-8AFE-2246F6E1A16F}" dt="2025-02-25T16:39:40.628" v="3172" actId="14100"/>
          <ac:spMkLst>
            <pc:docMk/>
            <pc:sldMk cId="2917752141" sldId="348"/>
            <ac:spMk id="4098" creationId="{5F6A7F25-A35C-361F-17B8-D806F4FAC3B4}"/>
          </ac:spMkLst>
        </pc:spChg>
      </pc:sldChg>
      <pc:sldChg chg="modSp mod">
        <pc:chgData name="Binita Gupta (binitag)" userId="2e1667b5-636b-4c95-a3b3-a8a0dc9f68da" providerId="ADAL" clId="{BE43326C-EB5A-CD4D-8AFE-2246F6E1A16F}" dt="2025-02-26T19:57:45.563" v="8501" actId="20577"/>
        <pc:sldMkLst>
          <pc:docMk/>
          <pc:sldMk cId="2548253796" sldId="349"/>
        </pc:sldMkLst>
        <pc:spChg chg="mod">
          <ac:chgData name="Binita Gupta (binitag)" userId="2e1667b5-636b-4c95-a3b3-a8a0dc9f68da" providerId="ADAL" clId="{BE43326C-EB5A-CD4D-8AFE-2246F6E1A16F}" dt="2025-02-26T19:57:45.563" v="8501" actId="20577"/>
          <ac:spMkLst>
            <pc:docMk/>
            <pc:sldMk cId="2548253796" sldId="349"/>
            <ac:spMk id="4097" creationId="{EE579368-D515-A9AB-A945-4D1963D9FFB1}"/>
          </ac:spMkLst>
        </pc:spChg>
      </pc:sldChg>
      <pc:sldChg chg="modSp mod">
        <pc:chgData name="Binita Gupta (binitag)" userId="2e1667b5-636b-4c95-a3b3-a8a0dc9f68da" providerId="ADAL" clId="{BE43326C-EB5A-CD4D-8AFE-2246F6E1A16F}" dt="2025-02-28T21:32:16.901" v="9818" actId="14100"/>
        <pc:sldMkLst>
          <pc:docMk/>
          <pc:sldMk cId="1551134690" sldId="350"/>
        </pc:sldMkLst>
        <pc:spChg chg="mod">
          <ac:chgData name="Binita Gupta (binitag)" userId="2e1667b5-636b-4c95-a3b3-a8a0dc9f68da" providerId="ADAL" clId="{BE43326C-EB5A-CD4D-8AFE-2246F6E1A16F}" dt="2025-02-28T21:32:16.901" v="9818" actId="14100"/>
          <ac:spMkLst>
            <pc:docMk/>
            <pc:sldMk cId="1551134690" sldId="350"/>
            <ac:spMk id="3" creationId="{81C5EE23-A1A2-6444-C2C7-1A1453EE04EF}"/>
          </ac:spMkLst>
        </pc:spChg>
      </pc:sldChg>
      <pc:sldChg chg="add del">
        <pc:chgData name="Binita Gupta (binitag)" userId="2e1667b5-636b-4c95-a3b3-a8a0dc9f68da" providerId="ADAL" clId="{BE43326C-EB5A-CD4D-8AFE-2246F6E1A16F}" dt="2025-02-27T19:09:05.786" v="8856" actId="2696"/>
        <pc:sldMkLst>
          <pc:docMk/>
          <pc:sldMk cId="2845118241" sldId="352"/>
        </pc:sldMkLst>
      </pc:sldChg>
      <pc:sldChg chg="del">
        <pc:chgData name="Binita Gupta (binitag)" userId="2e1667b5-636b-4c95-a3b3-a8a0dc9f68da" providerId="ADAL" clId="{BE43326C-EB5A-CD4D-8AFE-2246F6E1A16F}" dt="2025-02-25T08:38:47.915" v="1866" actId="2696"/>
        <pc:sldMkLst>
          <pc:docMk/>
          <pc:sldMk cId="3103363972" sldId="353"/>
        </pc:sldMkLst>
      </pc:sldChg>
      <pc:sldChg chg="modSp add mod">
        <pc:chgData name="Binita Gupta (binitag)" userId="2e1667b5-636b-4c95-a3b3-a8a0dc9f68da" providerId="ADAL" clId="{BE43326C-EB5A-CD4D-8AFE-2246F6E1A16F}" dt="2025-02-28T21:24:42.090" v="9435" actId="20577"/>
        <pc:sldMkLst>
          <pc:docMk/>
          <pc:sldMk cId="4202713497" sldId="368"/>
        </pc:sldMkLst>
        <pc:spChg chg="mod">
          <ac:chgData name="Binita Gupta (binitag)" userId="2e1667b5-636b-4c95-a3b3-a8a0dc9f68da" providerId="ADAL" clId="{BE43326C-EB5A-CD4D-8AFE-2246F6E1A16F}" dt="2025-02-26T18:59:04.260" v="5301" actId="20577"/>
          <ac:spMkLst>
            <pc:docMk/>
            <pc:sldMk cId="4202713497" sldId="368"/>
            <ac:spMk id="2" creationId="{6C497E48-3586-0263-6355-8144C8A86DEC}"/>
          </ac:spMkLst>
        </pc:spChg>
        <pc:spChg chg="mod">
          <ac:chgData name="Binita Gupta (binitag)" userId="2e1667b5-636b-4c95-a3b3-a8a0dc9f68da" providerId="ADAL" clId="{BE43326C-EB5A-CD4D-8AFE-2246F6E1A16F}" dt="2025-02-26T05:37:26.610" v="3200" actId="20577"/>
          <ac:spMkLst>
            <pc:docMk/>
            <pc:sldMk cId="4202713497" sldId="368"/>
            <ac:spMk id="7" creationId="{4B55A177-4B78-528A-9ACE-5130A23A6489}"/>
          </ac:spMkLst>
        </pc:spChg>
        <pc:spChg chg="mod">
          <ac:chgData name="Binita Gupta (binitag)" userId="2e1667b5-636b-4c95-a3b3-a8a0dc9f68da" providerId="ADAL" clId="{BE43326C-EB5A-CD4D-8AFE-2246F6E1A16F}" dt="2025-02-26T05:37:52.321" v="3205" actId="1076"/>
          <ac:spMkLst>
            <pc:docMk/>
            <pc:sldMk cId="4202713497" sldId="368"/>
            <ac:spMk id="49" creationId="{31359150-E82D-219E-B8D8-78F01939DD14}"/>
          </ac:spMkLst>
        </pc:spChg>
        <pc:spChg chg="mod">
          <ac:chgData name="Binita Gupta (binitag)" userId="2e1667b5-636b-4c95-a3b3-a8a0dc9f68da" providerId="ADAL" clId="{BE43326C-EB5A-CD4D-8AFE-2246F6E1A16F}" dt="2025-02-26T05:37:45.181" v="3204" actId="1076"/>
          <ac:spMkLst>
            <pc:docMk/>
            <pc:sldMk cId="4202713497" sldId="368"/>
            <ac:spMk id="51" creationId="{4571F438-EA5B-3AC1-5306-5CC5EC383DD1}"/>
          </ac:spMkLst>
        </pc:spChg>
        <pc:spChg chg="mod">
          <ac:chgData name="Binita Gupta (binitag)" userId="2e1667b5-636b-4c95-a3b3-a8a0dc9f68da" providerId="ADAL" clId="{BE43326C-EB5A-CD4D-8AFE-2246F6E1A16F}" dt="2025-02-27T18:42:39.128" v="8555" actId="554"/>
          <ac:spMkLst>
            <pc:docMk/>
            <pc:sldMk cId="4202713497" sldId="368"/>
            <ac:spMk id="52" creationId="{D596C494-472C-72C5-B115-2065ECD97283}"/>
          </ac:spMkLst>
        </pc:spChg>
        <pc:spChg chg="mod">
          <ac:chgData name="Binita Gupta (binitag)" userId="2e1667b5-636b-4c95-a3b3-a8a0dc9f68da" providerId="ADAL" clId="{BE43326C-EB5A-CD4D-8AFE-2246F6E1A16F}" dt="2025-02-27T18:42:39.128" v="8555" actId="554"/>
          <ac:spMkLst>
            <pc:docMk/>
            <pc:sldMk cId="4202713497" sldId="368"/>
            <ac:spMk id="53" creationId="{12C3518D-AA79-6920-52CC-D932F7A6FF8C}"/>
          </ac:spMkLst>
        </pc:spChg>
        <pc:spChg chg="mod">
          <ac:chgData name="Binita Gupta (binitag)" userId="2e1667b5-636b-4c95-a3b3-a8a0dc9f68da" providerId="ADAL" clId="{BE43326C-EB5A-CD4D-8AFE-2246F6E1A16F}" dt="2025-02-27T18:42:39.128" v="8555" actId="554"/>
          <ac:spMkLst>
            <pc:docMk/>
            <pc:sldMk cId="4202713497" sldId="368"/>
            <ac:spMk id="54" creationId="{3A611647-3EC8-C9A9-6554-570893385714}"/>
          </ac:spMkLst>
        </pc:spChg>
        <pc:spChg chg="mod">
          <ac:chgData name="Binita Gupta (binitag)" userId="2e1667b5-636b-4c95-a3b3-a8a0dc9f68da" providerId="ADAL" clId="{BE43326C-EB5A-CD4D-8AFE-2246F6E1A16F}" dt="2025-02-27T18:42:39.128" v="8555" actId="554"/>
          <ac:spMkLst>
            <pc:docMk/>
            <pc:sldMk cId="4202713497" sldId="368"/>
            <ac:spMk id="55" creationId="{27F08696-2F7E-A9C0-43F1-4BAE144B47BC}"/>
          </ac:spMkLst>
        </pc:spChg>
        <pc:spChg chg="mod">
          <ac:chgData name="Binita Gupta (binitag)" userId="2e1667b5-636b-4c95-a3b3-a8a0dc9f68da" providerId="ADAL" clId="{BE43326C-EB5A-CD4D-8AFE-2246F6E1A16F}" dt="2025-02-27T18:42:56.123" v="8557" actId="1076"/>
          <ac:spMkLst>
            <pc:docMk/>
            <pc:sldMk cId="4202713497" sldId="368"/>
            <ac:spMk id="75" creationId="{02AE94B0-777E-6915-C6FE-437D038EA0FA}"/>
          </ac:spMkLst>
        </pc:spChg>
        <pc:graphicFrameChg chg="modGraphic">
          <ac:chgData name="Binita Gupta (binitag)" userId="2e1667b5-636b-4c95-a3b3-a8a0dc9f68da" providerId="ADAL" clId="{BE43326C-EB5A-CD4D-8AFE-2246F6E1A16F}" dt="2025-02-28T21:24:18.066" v="9429" actId="20577"/>
          <ac:graphicFrameMkLst>
            <pc:docMk/>
            <pc:sldMk cId="4202713497" sldId="368"/>
            <ac:graphicFrameMk id="8" creationId="{E06C4037-9C65-EA29-CBFC-3EBDF3B45D0C}"/>
          </ac:graphicFrameMkLst>
        </pc:graphicFrameChg>
      </pc:sldChg>
      <pc:sldChg chg="delSp modSp add mod">
        <pc:chgData name="Binita Gupta (binitag)" userId="2e1667b5-636b-4c95-a3b3-a8a0dc9f68da" providerId="ADAL" clId="{BE43326C-EB5A-CD4D-8AFE-2246F6E1A16F}" dt="2025-02-28T21:24:16.844" v="9428" actId="20577"/>
        <pc:sldMkLst>
          <pc:docMk/>
          <pc:sldMk cId="4262586194" sldId="370"/>
        </pc:sldMkLst>
      </pc:sldChg>
      <pc:sldChg chg="modSp add mod">
        <pc:chgData name="Binita Gupta (binitag)" userId="2e1667b5-636b-4c95-a3b3-a8a0dc9f68da" providerId="ADAL" clId="{BE43326C-EB5A-CD4D-8AFE-2246F6E1A16F}" dt="2025-02-28T21:24:37.095" v="9432" actId="20577"/>
        <pc:sldMkLst>
          <pc:docMk/>
          <pc:sldMk cId="755895038" sldId="371"/>
        </pc:sldMkLst>
      </pc:sldChg>
      <pc:sldChg chg="modSp add mod">
        <pc:chgData name="Binita Gupta (binitag)" userId="2e1667b5-636b-4c95-a3b3-a8a0dc9f68da" providerId="ADAL" clId="{BE43326C-EB5A-CD4D-8AFE-2246F6E1A16F}" dt="2025-02-26T19:38:28.191" v="7380" actId="20577"/>
        <pc:sldMkLst>
          <pc:docMk/>
          <pc:sldMk cId="93091575" sldId="372"/>
        </pc:sldMkLst>
      </pc:sldChg>
      <pc:sldChg chg="modSp add mod">
        <pc:chgData name="Binita Gupta (binitag)" userId="2e1667b5-636b-4c95-a3b3-a8a0dc9f68da" providerId="ADAL" clId="{BE43326C-EB5A-CD4D-8AFE-2246F6E1A16F}" dt="2025-02-27T18:59:09.265" v="8853" actId="20577"/>
        <pc:sldMkLst>
          <pc:docMk/>
          <pc:sldMk cId="2912128301" sldId="374"/>
        </pc:sldMkLst>
      </pc:sldChg>
      <pc:sldChg chg="delSp modSp add del mod">
        <pc:chgData name="Binita Gupta (binitag)" userId="2e1667b5-636b-4c95-a3b3-a8a0dc9f68da" providerId="ADAL" clId="{BE43326C-EB5A-CD4D-8AFE-2246F6E1A16F}" dt="2025-02-28T21:23:27.497" v="9407" actId="20577"/>
        <pc:sldMkLst>
          <pc:docMk/>
          <pc:sldMk cId="2830415576" sldId="375"/>
        </pc:sldMkLst>
      </pc:sldChg>
      <pc:sldChg chg="modSp add del mod">
        <pc:chgData name="Binita Gupta (binitag)" userId="2e1667b5-636b-4c95-a3b3-a8a0dc9f68da" providerId="ADAL" clId="{BE43326C-EB5A-CD4D-8AFE-2246F6E1A16F}" dt="2025-02-26T07:12:05.511" v="5157" actId="20577"/>
        <pc:sldMkLst>
          <pc:docMk/>
          <pc:sldMk cId="324291357" sldId="376"/>
        </pc:sldMkLst>
      </pc:sldChg>
      <pc:sldChg chg="del">
        <pc:chgData name="Binita Gupta (binitag)" userId="2e1667b5-636b-4c95-a3b3-a8a0dc9f68da" providerId="ADAL" clId="{BE43326C-EB5A-CD4D-8AFE-2246F6E1A16F}" dt="2025-02-25T08:08:49.037" v="438" actId="2696"/>
        <pc:sldMkLst>
          <pc:docMk/>
          <pc:sldMk cId="2138158953" sldId="378"/>
        </pc:sldMkLst>
      </pc:sldChg>
      <pc:sldChg chg="del">
        <pc:chgData name="Binita Gupta (binitag)" userId="2e1667b5-636b-4c95-a3b3-a8a0dc9f68da" providerId="ADAL" clId="{BE43326C-EB5A-CD4D-8AFE-2246F6E1A16F}" dt="2025-02-25T08:00:31.826" v="220" actId="2696"/>
        <pc:sldMkLst>
          <pc:docMk/>
          <pc:sldMk cId="3995944077" sldId="379"/>
        </pc:sldMkLst>
      </pc:sldChg>
      <pc:sldChg chg="del">
        <pc:chgData name="Binita Gupta (binitag)" userId="2e1667b5-636b-4c95-a3b3-a8a0dc9f68da" providerId="ADAL" clId="{BE43326C-EB5A-CD4D-8AFE-2246F6E1A16F}" dt="2025-02-25T08:02:19.040" v="227" actId="2696"/>
        <pc:sldMkLst>
          <pc:docMk/>
          <pc:sldMk cId="2515505205" sldId="380"/>
        </pc:sldMkLst>
      </pc:sldChg>
      <pc:sldChg chg="del">
        <pc:chgData name="Binita Gupta (binitag)" userId="2e1667b5-636b-4c95-a3b3-a8a0dc9f68da" providerId="ADAL" clId="{BE43326C-EB5A-CD4D-8AFE-2246F6E1A16F}" dt="2025-02-25T08:22:23.967" v="967" actId="2696"/>
        <pc:sldMkLst>
          <pc:docMk/>
          <pc:sldMk cId="1176037642" sldId="382"/>
        </pc:sldMkLst>
      </pc:sldChg>
      <pc:sldChg chg="del">
        <pc:chgData name="Binita Gupta (binitag)" userId="2e1667b5-636b-4c95-a3b3-a8a0dc9f68da" providerId="ADAL" clId="{BE43326C-EB5A-CD4D-8AFE-2246F6E1A16F}" dt="2025-02-25T08:23:04.537" v="969" actId="2696"/>
        <pc:sldMkLst>
          <pc:docMk/>
          <pc:sldMk cId="2269161900" sldId="384"/>
        </pc:sldMkLst>
      </pc:sldChg>
      <pc:sldChg chg="modSp add del mod">
        <pc:chgData name="Binita Gupta (binitag)" userId="2e1667b5-636b-4c95-a3b3-a8a0dc9f68da" providerId="ADAL" clId="{BE43326C-EB5A-CD4D-8AFE-2246F6E1A16F}" dt="2025-02-27T18:51:12.192" v="8778" actId="1076"/>
        <pc:sldMkLst>
          <pc:docMk/>
          <pc:sldMk cId="3916152525" sldId="385"/>
        </pc:sldMkLst>
        <pc:spChg chg="mod">
          <ac:chgData name="Binita Gupta (binitag)" userId="2e1667b5-636b-4c95-a3b3-a8a0dc9f68da" providerId="ADAL" clId="{BE43326C-EB5A-CD4D-8AFE-2246F6E1A16F}" dt="2025-02-25T08:06:12.572" v="434" actId="20577"/>
          <ac:spMkLst>
            <pc:docMk/>
            <pc:sldMk cId="3916152525" sldId="385"/>
            <ac:spMk id="4097" creationId="{AE4ECDF1-88A2-56A4-C96C-3F69BBBBE120}"/>
          </ac:spMkLst>
        </pc:spChg>
        <pc:spChg chg="mod">
          <ac:chgData name="Binita Gupta (binitag)" userId="2e1667b5-636b-4c95-a3b3-a8a0dc9f68da" providerId="ADAL" clId="{BE43326C-EB5A-CD4D-8AFE-2246F6E1A16F}" dt="2025-02-27T18:51:12.192" v="8778" actId="1076"/>
          <ac:spMkLst>
            <pc:docMk/>
            <pc:sldMk cId="3916152525" sldId="385"/>
            <ac:spMk id="4098" creationId="{42C79D5D-BC3E-B591-97F0-C22AE7340CAE}"/>
          </ac:spMkLst>
        </pc:spChg>
      </pc:sldChg>
      <pc:sldChg chg="modSp add mod">
        <pc:chgData name="Binita Gupta (binitag)" userId="2e1667b5-636b-4c95-a3b3-a8a0dc9f68da" providerId="ADAL" clId="{BE43326C-EB5A-CD4D-8AFE-2246F6E1A16F}" dt="2025-02-25T16:12:42.308" v="2367" actId="20577"/>
        <pc:sldMkLst>
          <pc:docMk/>
          <pc:sldMk cId="2287830317" sldId="386"/>
        </pc:sldMkLst>
      </pc:sldChg>
      <pc:sldChg chg="addSp modSp add del mod">
        <pc:chgData name="Binita Gupta (binitag)" userId="2e1667b5-636b-4c95-a3b3-a8a0dc9f68da" providerId="ADAL" clId="{BE43326C-EB5A-CD4D-8AFE-2246F6E1A16F}" dt="2025-02-27T18:53:01.474" v="8806" actId="1076"/>
        <pc:sldMkLst>
          <pc:docMk/>
          <pc:sldMk cId="1218814095" sldId="389"/>
        </pc:sldMkLst>
      </pc:sldChg>
      <pc:sldChg chg="modSp mod">
        <pc:chgData name="Binita Gupta (binitag)" userId="2e1667b5-636b-4c95-a3b3-a8a0dc9f68da" providerId="ADAL" clId="{BE43326C-EB5A-CD4D-8AFE-2246F6E1A16F}" dt="2025-02-26T07:20:42.356" v="5299" actId="20577"/>
        <pc:sldMkLst>
          <pc:docMk/>
          <pc:sldMk cId="3199698781" sldId="405"/>
        </pc:sldMkLst>
        <pc:spChg chg="mod">
          <ac:chgData name="Binita Gupta (binitag)" userId="2e1667b5-636b-4c95-a3b3-a8a0dc9f68da" providerId="ADAL" clId="{BE43326C-EB5A-CD4D-8AFE-2246F6E1A16F}" dt="2025-02-26T07:16:12.263" v="5206" actId="20577"/>
          <ac:spMkLst>
            <pc:docMk/>
            <pc:sldMk cId="3199698781" sldId="405"/>
            <ac:spMk id="2" creationId="{46C0DDF9-5601-9FB4-B3E4-078F0A629A73}"/>
          </ac:spMkLst>
        </pc:spChg>
        <pc:spChg chg="mod">
          <ac:chgData name="Binita Gupta (binitag)" userId="2e1667b5-636b-4c95-a3b3-a8a0dc9f68da" providerId="ADAL" clId="{BE43326C-EB5A-CD4D-8AFE-2246F6E1A16F}" dt="2025-02-26T07:20:42.356" v="5299" actId="20577"/>
          <ac:spMkLst>
            <pc:docMk/>
            <pc:sldMk cId="3199698781" sldId="405"/>
            <ac:spMk id="3" creationId="{27A306CC-D699-9E82-136E-78A9C4F5D148}"/>
          </ac:spMkLst>
        </pc:spChg>
      </pc:sldChg>
      <pc:sldChg chg="modSp add mod">
        <pc:chgData name="Binita Gupta (binitag)" userId="2e1667b5-636b-4c95-a3b3-a8a0dc9f68da" providerId="ADAL" clId="{BE43326C-EB5A-CD4D-8AFE-2246F6E1A16F}" dt="2025-03-05T06:19:05.444" v="9965" actId="20577"/>
        <pc:sldMkLst>
          <pc:docMk/>
          <pc:sldMk cId="0" sldId="406"/>
        </pc:sldMkLst>
        <pc:spChg chg="mod">
          <ac:chgData name="Binita Gupta (binitag)" userId="2e1667b5-636b-4c95-a3b3-a8a0dc9f68da" providerId="ADAL" clId="{BE43326C-EB5A-CD4D-8AFE-2246F6E1A16F}" dt="2025-02-26T05:30:30.152" v="3173" actId="14100"/>
          <ac:spMkLst>
            <pc:docMk/>
            <pc:sldMk cId="0" sldId="406"/>
            <ac:spMk id="4097" creationId="{00000000-0000-0000-0000-000000000000}"/>
          </ac:spMkLst>
        </pc:spChg>
        <pc:spChg chg="mod">
          <ac:chgData name="Binita Gupta (binitag)" userId="2e1667b5-636b-4c95-a3b3-a8a0dc9f68da" providerId="ADAL" clId="{BE43326C-EB5A-CD4D-8AFE-2246F6E1A16F}" dt="2025-03-05T06:19:05.444" v="9965" actId="20577"/>
          <ac:spMkLst>
            <pc:docMk/>
            <pc:sldMk cId="0" sldId="406"/>
            <ac:spMk id="4098" creationId="{00000000-0000-0000-0000-000000000000}"/>
          </ac:spMkLst>
        </pc:spChg>
        <pc:picChg chg="mod">
          <ac:chgData name="Binita Gupta (binitag)" userId="2e1667b5-636b-4c95-a3b3-a8a0dc9f68da" providerId="ADAL" clId="{BE43326C-EB5A-CD4D-8AFE-2246F6E1A16F}" dt="2025-03-05T06:18:13.302" v="9950" actId="14100"/>
          <ac:picMkLst>
            <pc:docMk/>
            <pc:sldMk cId="0" sldId="406"/>
            <ac:picMk id="2" creationId="{D67752B5-2C17-F08E-3FB4-BD5F735BF657}"/>
          </ac:picMkLst>
        </pc:picChg>
      </pc:sldChg>
      <pc:sldChg chg="addSp delSp modSp add mod">
        <pc:chgData name="Binita Gupta (binitag)" userId="2e1667b5-636b-4c95-a3b3-a8a0dc9f68da" providerId="ADAL" clId="{BE43326C-EB5A-CD4D-8AFE-2246F6E1A16F}" dt="2025-03-05T06:20:17.112" v="10010" actId="20577"/>
        <pc:sldMkLst>
          <pc:docMk/>
          <pc:sldMk cId="2737155297" sldId="407"/>
        </pc:sldMkLst>
        <pc:spChg chg="mod">
          <ac:chgData name="Binita Gupta (binitag)" userId="2e1667b5-636b-4c95-a3b3-a8a0dc9f68da" providerId="ADAL" clId="{BE43326C-EB5A-CD4D-8AFE-2246F6E1A16F}" dt="2025-03-05T06:20:17.112" v="10010" actId="20577"/>
          <ac:spMkLst>
            <pc:docMk/>
            <pc:sldMk cId="2737155297" sldId="407"/>
            <ac:spMk id="4098" creationId="{64B70DF7-5E89-33A5-50FB-B953B7AE53F8}"/>
          </ac:spMkLst>
        </pc:spChg>
      </pc:sldChg>
      <pc:sldChg chg="add">
        <pc:chgData name="Binita Gupta (binitag)" userId="2e1667b5-636b-4c95-a3b3-a8a0dc9f68da" providerId="ADAL" clId="{BE43326C-EB5A-CD4D-8AFE-2246F6E1A16F}" dt="2025-02-25T07:42:18.317" v="0"/>
        <pc:sldMkLst>
          <pc:docMk/>
          <pc:sldMk cId="2793555493" sldId="408"/>
        </pc:sldMkLst>
      </pc:sldChg>
      <pc:sldChg chg="modSp add mod">
        <pc:chgData name="Binita Gupta (binitag)" userId="2e1667b5-636b-4c95-a3b3-a8a0dc9f68da" providerId="ADAL" clId="{BE43326C-EB5A-CD4D-8AFE-2246F6E1A16F}" dt="2025-02-25T07:47:17.566" v="24" actId="20577"/>
        <pc:sldMkLst>
          <pc:docMk/>
          <pc:sldMk cId="2298303161" sldId="409"/>
        </pc:sldMkLst>
      </pc:sldChg>
      <pc:sldChg chg="modSp add mod">
        <pc:chgData name="Binita Gupta (binitag)" userId="2e1667b5-636b-4c95-a3b3-a8a0dc9f68da" providerId="ADAL" clId="{BE43326C-EB5A-CD4D-8AFE-2246F6E1A16F}" dt="2025-02-25T15:47:37.805" v="2278" actId="20577"/>
        <pc:sldMkLst>
          <pc:docMk/>
          <pc:sldMk cId="1942622571" sldId="410"/>
        </pc:sldMkLst>
        <pc:spChg chg="mod">
          <ac:chgData name="Binita Gupta (binitag)" userId="2e1667b5-636b-4c95-a3b3-a8a0dc9f68da" providerId="ADAL" clId="{BE43326C-EB5A-CD4D-8AFE-2246F6E1A16F}" dt="2025-02-25T08:40:08.482" v="1878" actId="20577"/>
          <ac:spMkLst>
            <pc:docMk/>
            <pc:sldMk cId="1942622571" sldId="410"/>
            <ac:spMk id="2" creationId="{449BA18B-A61F-B4A3-9072-CE13D4A886DB}"/>
          </ac:spMkLst>
        </pc:spChg>
        <pc:spChg chg="mod">
          <ac:chgData name="Binita Gupta (binitag)" userId="2e1667b5-636b-4c95-a3b3-a8a0dc9f68da" providerId="ADAL" clId="{BE43326C-EB5A-CD4D-8AFE-2246F6E1A16F}" dt="2025-02-25T15:47:37.805" v="2278" actId="20577"/>
          <ac:spMkLst>
            <pc:docMk/>
            <pc:sldMk cId="1942622571" sldId="410"/>
            <ac:spMk id="3" creationId="{12F1B518-1CD2-CD0A-61B7-3942F89437F1}"/>
          </ac:spMkLst>
        </pc:spChg>
      </pc:sldChg>
      <pc:sldChg chg="modSp add del mod">
        <pc:chgData name="Binita Gupta (binitag)" userId="2e1667b5-636b-4c95-a3b3-a8a0dc9f68da" providerId="ADAL" clId="{BE43326C-EB5A-CD4D-8AFE-2246F6E1A16F}" dt="2025-02-25T08:00:16.113" v="219" actId="2696"/>
        <pc:sldMkLst>
          <pc:docMk/>
          <pc:sldMk cId="2335771519" sldId="410"/>
        </pc:sldMkLst>
      </pc:sldChg>
      <pc:sldChg chg="modSp add mod">
        <pc:chgData name="Binita Gupta (binitag)" userId="2e1667b5-636b-4c95-a3b3-a8a0dc9f68da" providerId="ADAL" clId="{BE43326C-EB5A-CD4D-8AFE-2246F6E1A16F}" dt="2025-02-26T19:00:11.847" v="5311" actId="20577"/>
        <pc:sldMkLst>
          <pc:docMk/>
          <pc:sldMk cId="1661091595" sldId="411"/>
        </pc:sldMkLst>
        <pc:spChg chg="mod">
          <ac:chgData name="Binita Gupta (binitag)" userId="2e1667b5-636b-4c95-a3b3-a8a0dc9f68da" providerId="ADAL" clId="{BE43326C-EB5A-CD4D-8AFE-2246F6E1A16F}" dt="2025-02-26T19:00:11.847" v="5311" actId="20577"/>
          <ac:spMkLst>
            <pc:docMk/>
            <pc:sldMk cId="1661091595" sldId="411"/>
            <ac:spMk id="2" creationId="{18BD1626-4426-A6FC-E97C-05F3D70596D4}"/>
          </ac:spMkLst>
        </pc:spChg>
        <pc:spChg chg="mod">
          <ac:chgData name="Binita Gupta (binitag)" userId="2e1667b5-636b-4c95-a3b3-a8a0dc9f68da" providerId="ADAL" clId="{BE43326C-EB5A-CD4D-8AFE-2246F6E1A16F}" dt="2025-02-25T15:50:05.767" v="2291"/>
          <ac:spMkLst>
            <pc:docMk/>
            <pc:sldMk cId="1661091595" sldId="411"/>
            <ac:spMk id="3" creationId="{34496474-E0C7-37AB-8336-5F14C15C50BF}"/>
          </ac:spMkLst>
        </pc:spChg>
      </pc:sldChg>
      <pc:sldChg chg="modSp add mod">
        <pc:chgData name="Binita Gupta (binitag)" userId="2e1667b5-636b-4c95-a3b3-a8a0dc9f68da" providerId="ADAL" clId="{BE43326C-EB5A-CD4D-8AFE-2246F6E1A16F}" dt="2025-02-27T18:41:13.775" v="8553" actId="20577"/>
        <pc:sldMkLst>
          <pc:docMk/>
          <pc:sldMk cId="2655365842" sldId="412"/>
        </pc:sldMkLst>
      </pc:sldChg>
      <pc:sldChg chg="modSp add del mod">
        <pc:chgData name="Binita Gupta (binitag)" userId="2e1667b5-636b-4c95-a3b3-a8a0dc9f68da" providerId="ADAL" clId="{BE43326C-EB5A-CD4D-8AFE-2246F6E1A16F}" dt="2025-02-27T19:08:13.848" v="8854"/>
        <pc:sldMkLst>
          <pc:docMk/>
          <pc:sldMk cId="313801181" sldId="413"/>
        </pc:sldMkLst>
      </pc:sldChg>
      <pc:sldChg chg="add del">
        <pc:chgData name="Binita Gupta (binitag)" userId="2e1667b5-636b-4c95-a3b3-a8a0dc9f68da" providerId="ADAL" clId="{BE43326C-EB5A-CD4D-8AFE-2246F6E1A16F}" dt="2025-02-25T08:38:46.579" v="1865" actId="2696"/>
        <pc:sldMkLst>
          <pc:docMk/>
          <pc:sldMk cId="52946086" sldId="414"/>
        </pc:sldMkLst>
      </pc:sldChg>
      <pc:sldChg chg="modSp add del mod">
        <pc:chgData name="Binita Gupta (binitag)" userId="2e1667b5-636b-4c95-a3b3-a8a0dc9f68da" providerId="ADAL" clId="{BE43326C-EB5A-CD4D-8AFE-2246F6E1A16F}" dt="2025-02-26T19:37:37.149" v="7378" actId="2696"/>
        <pc:sldMkLst>
          <pc:docMk/>
          <pc:sldMk cId="983335413" sldId="414"/>
        </pc:sldMkLst>
      </pc:sldChg>
      <pc:sldChg chg="modSp add del mod">
        <pc:chgData name="Binita Gupta (binitag)" userId="2e1667b5-636b-4c95-a3b3-a8a0dc9f68da" providerId="ADAL" clId="{BE43326C-EB5A-CD4D-8AFE-2246F6E1A16F}" dt="2025-02-25T16:10:40.742" v="2366" actId="2696"/>
        <pc:sldMkLst>
          <pc:docMk/>
          <pc:sldMk cId="2298666183" sldId="415"/>
        </pc:sldMkLst>
      </pc:sldChg>
      <pc:sldChg chg="modSp add del mod">
        <pc:chgData name="Binita Gupta (binitag)" userId="2e1667b5-636b-4c95-a3b3-a8a0dc9f68da" providerId="ADAL" clId="{BE43326C-EB5A-CD4D-8AFE-2246F6E1A16F}" dt="2025-02-25T16:26:51.365" v="2760" actId="2696"/>
        <pc:sldMkLst>
          <pc:docMk/>
          <pc:sldMk cId="2400067115" sldId="415"/>
        </pc:sldMkLst>
      </pc:sldChg>
      <pc:sldChg chg="modSp add mod">
        <pc:chgData name="Binita Gupta (binitag)" userId="2e1667b5-636b-4c95-a3b3-a8a0dc9f68da" providerId="ADAL" clId="{BE43326C-EB5A-CD4D-8AFE-2246F6E1A16F}" dt="2025-02-26T07:18:13.356" v="5274" actId="20577"/>
        <pc:sldMkLst>
          <pc:docMk/>
          <pc:sldMk cId="3586162448" sldId="415"/>
        </pc:sldMkLst>
      </pc:sldChg>
      <pc:sldChg chg="addSp delSp modSp add mod">
        <pc:chgData name="Binita Gupta (binitag)" userId="2e1667b5-636b-4c95-a3b3-a8a0dc9f68da" providerId="ADAL" clId="{BE43326C-EB5A-CD4D-8AFE-2246F6E1A16F}" dt="2025-02-28T21:21:56.393" v="9342" actId="113"/>
        <pc:sldMkLst>
          <pc:docMk/>
          <pc:sldMk cId="3386421182" sldId="416"/>
        </pc:sldMkLst>
      </pc:sldChg>
      <pc:sldChg chg="add del">
        <pc:chgData name="Binita Gupta (binitag)" userId="2e1667b5-636b-4c95-a3b3-a8a0dc9f68da" providerId="ADAL" clId="{BE43326C-EB5A-CD4D-8AFE-2246F6E1A16F}" dt="2025-02-26T19:37:38.583" v="7379" actId="2696"/>
        <pc:sldMkLst>
          <pc:docMk/>
          <pc:sldMk cId="3610334812" sldId="416"/>
        </pc:sldMkLst>
      </pc:sldChg>
      <pc:sldChg chg="add del">
        <pc:chgData name="Binita Gupta (binitag)" userId="2e1667b5-636b-4c95-a3b3-a8a0dc9f68da" providerId="ADAL" clId="{BE43326C-EB5A-CD4D-8AFE-2246F6E1A16F}" dt="2025-02-26T19:37:05.593" v="7373" actId="2696"/>
        <pc:sldMkLst>
          <pc:docMk/>
          <pc:sldMk cId="487550419" sldId="417"/>
        </pc:sldMkLst>
      </pc:sldChg>
    </pc:docChg>
  </pc:docChgLst>
  <pc:docChgLst>
    <pc:chgData name="Binita Gupta (binitag)" userId="2e1667b5-636b-4c95-a3b3-a8a0dc9f68da" providerId="ADAL" clId="{30D24865-397D-B849-92CB-F4F488FFDC2A}"/>
    <pc:docChg chg="custSel addSld modSld modMainMaster">
      <pc:chgData name="Binita Gupta (binitag)" userId="2e1667b5-636b-4c95-a3b3-a8a0dc9f68da" providerId="ADAL" clId="{30D24865-397D-B849-92CB-F4F488FFDC2A}" dt="2025-03-24T21:46:54.125" v="1238" actId="20577"/>
      <pc:docMkLst>
        <pc:docMk/>
      </pc:docMkLst>
      <pc:sldChg chg="modSp mod">
        <pc:chgData name="Binita Gupta (binitag)" userId="2e1667b5-636b-4c95-a3b3-a8a0dc9f68da" providerId="ADAL" clId="{30D24865-397D-B849-92CB-F4F488FFDC2A}" dt="2025-03-24T21:44:01.972" v="1212" actId="20577"/>
        <pc:sldMkLst>
          <pc:docMk/>
          <pc:sldMk cId="4054430269" sldId="345"/>
        </pc:sldMkLst>
        <pc:spChg chg="mod">
          <ac:chgData name="Binita Gupta (binitag)" userId="2e1667b5-636b-4c95-a3b3-a8a0dc9f68da" providerId="ADAL" clId="{30D24865-397D-B849-92CB-F4F488FFDC2A}" dt="2025-03-24T21:44:01.972" v="1212" actId="20577"/>
          <ac:spMkLst>
            <pc:docMk/>
            <pc:sldMk cId="4054430269" sldId="345"/>
            <ac:spMk id="4098" creationId="{F5D92458-0395-3F79-F684-5E37FB933D69}"/>
          </ac:spMkLst>
        </pc:spChg>
      </pc:sldChg>
      <pc:sldChg chg="modSp mod">
        <pc:chgData name="Binita Gupta (binitag)" userId="2e1667b5-636b-4c95-a3b3-a8a0dc9f68da" providerId="ADAL" clId="{30D24865-397D-B849-92CB-F4F488FFDC2A}" dt="2025-03-24T21:45:11.163" v="1215" actId="1076"/>
        <pc:sldMkLst>
          <pc:docMk/>
          <pc:sldMk cId="2917752141" sldId="348"/>
        </pc:sldMkLst>
        <pc:spChg chg="mod">
          <ac:chgData name="Binita Gupta (binitag)" userId="2e1667b5-636b-4c95-a3b3-a8a0dc9f68da" providerId="ADAL" clId="{30D24865-397D-B849-92CB-F4F488FFDC2A}" dt="2025-03-24T21:45:11.163" v="1215" actId="1076"/>
          <ac:spMkLst>
            <pc:docMk/>
            <pc:sldMk cId="2917752141" sldId="348"/>
            <ac:spMk id="4098" creationId="{5F6A7F25-A35C-361F-17B8-D806F4FAC3B4}"/>
          </ac:spMkLst>
        </pc:spChg>
      </pc:sldChg>
      <pc:sldChg chg="modSp mod">
        <pc:chgData name="Binita Gupta (binitag)" userId="2e1667b5-636b-4c95-a3b3-a8a0dc9f68da" providerId="ADAL" clId="{30D24865-397D-B849-92CB-F4F488FFDC2A}" dt="2025-03-24T21:42:07.443" v="1198" actId="20577"/>
        <pc:sldMkLst>
          <pc:docMk/>
          <pc:sldMk cId="1551134690" sldId="350"/>
        </pc:sldMkLst>
        <pc:spChg chg="mod">
          <ac:chgData name="Binita Gupta (binitag)" userId="2e1667b5-636b-4c95-a3b3-a8a0dc9f68da" providerId="ADAL" clId="{30D24865-397D-B849-92CB-F4F488FFDC2A}" dt="2025-03-24T21:42:07.443" v="1198" actId="20577"/>
          <ac:spMkLst>
            <pc:docMk/>
            <pc:sldMk cId="1551134690" sldId="350"/>
            <ac:spMk id="3" creationId="{81C5EE23-A1A2-6444-C2C7-1A1453EE04EF}"/>
          </ac:spMkLst>
        </pc:spChg>
      </pc:sldChg>
      <pc:sldChg chg="modSp mod">
        <pc:chgData name="Binita Gupta (binitag)" userId="2e1667b5-636b-4c95-a3b3-a8a0dc9f68da" providerId="ADAL" clId="{30D24865-397D-B849-92CB-F4F488FFDC2A}" dt="2025-03-24T21:41:03.392" v="1120" actId="20577"/>
        <pc:sldMkLst>
          <pc:docMk/>
          <pc:sldMk cId="313801181" sldId="413"/>
        </pc:sldMkLst>
        <pc:spChg chg="mod">
          <ac:chgData name="Binita Gupta (binitag)" userId="2e1667b5-636b-4c95-a3b3-a8a0dc9f68da" providerId="ADAL" clId="{30D24865-397D-B849-92CB-F4F488FFDC2A}" dt="2025-03-24T21:41:03.392" v="1120" actId="20577"/>
          <ac:spMkLst>
            <pc:docMk/>
            <pc:sldMk cId="313801181" sldId="413"/>
            <ac:spMk id="3" creationId="{D0255A33-D4EC-FA81-1DE8-434229CA3219}"/>
          </ac:spMkLst>
        </pc:spChg>
      </pc:sldChg>
      <pc:sldChg chg="delSp modSp add mod">
        <pc:chgData name="Binita Gupta (binitag)" userId="2e1667b5-636b-4c95-a3b3-a8a0dc9f68da" providerId="ADAL" clId="{30D24865-397D-B849-92CB-F4F488FFDC2A}" dt="2025-03-24T21:46:54.125" v="1238" actId="20577"/>
        <pc:sldMkLst>
          <pc:docMk/>
          <pc:sldMk cId="2753715432" sldId="430"/>
        </pc:sldMkLst>
        <pc:spChg chg="mod">
          <ac:chgData name="Binita Gupta (binitag)" userId="2e1667b5-636b-4c95-a3b3-a8a0dc9f68da" providerId="ADAL" clId="{30D24865-397D-B849-92CB-F4F488FFDC2A}" dt="2025-03-24T20:46:46.252" v="33" actId="20577"/>
          <ac:spMkLst>
            <pc:docMk/>
            <pc:sldMk cId="2753715432" sldId="430"/>
            <ac:spMk id="4097" creationId="{03306D53-FE03-9680-3A16-59F720ED53C5}"/>
          </ac:spMkLst>
        </pc:spChg>
        <pc:spChg chg="mod">
          <ac:chgData name="Binita Gupta (binitag)" userId="2e1667b5-636b-4c95-a3b3-a8a0dc9f68da" providerId="ADAL" clId="{30D24865-397D-B849-92CB-F4F488FFDC2A}" dt="2025-03-24T21:46:54.125" v="1238" actId="20577"/>
          <ac:spMkLst>
            <pc:docMk/>
            <pc:sldMk cId="2753715432" sldId="430"/>
            <ac:spMk id="4098" creationId="{DD7E1FEB-AF2E-8E4F-8E4F-07B661669248}"/>
          </ac:spMkLst>
        </pc:spChg>
        <pc:picChg chg="del">
          <ac:chgData name="Binita Gupta (binitag)" userId="2e1667b5-636b-4c95-a3b3-a8a0dc9f68da" providerId="ADAL" clId="{30D24865-397D-B849-92CB-F4F488FFDC2A}" dt="2025-03-24T20:51:28.871" v="429" actId="478"/>
          <ac:picMkLst>
            <pc:docMk/>
            <pc:sldMk cId="2753715432" sldId="430"/>
            <ac:picMk id="2" creationId="{0A048FAE-F301-B47D-797D-BD887DABDB2C}"/>
          </ac:picMkLst>
        </pc:picChg>
      </pc:sldChg>
      <pc:sldChg chg="modSp add mod">
        <pc:chgData name="Binita Gupta (binitag)" userId="2e1667b5-636b-4c95-a3b3-a8a0dc9f68da" providerId="ADAL" clId="{30D24865-397D-B849-92CB-F4F488FFDC2A}" dt="2025-03-24T21:29:52.371" v="1043" actId="20577"/>
        <pc:sldMkLst>
          <pc:docMk/>
          <pc:sldMk cId="2240346781" sldId="431"/>
        </pc:sldMkLst>
        <pc:spChg chg="mod">
          <ac:chgData name="Binita Gupta (binitag)" userId="2e1667b5-636b-4c95-a3b3-a8a0dc9f68da" providerId="ADAL" clId="{30D24865-397D-B849-92CB-F4F488FFDC2A}" dt="2025-03-24T21:28:14.181" v="983" actId="20577"/>
          <ac:spMkLst>
            <pc:docMk/>
            <pc:sldMk cId="2240346781" sldId="431"/>
            <ac:spMk id="2" creationId="{CE1B9F6B-263D-4E50-3EE7-BBFAC5FDD552}"/>
          </ac:spMkLst>
        </pc:spChg>
        <pc:spChg chg="mod">
          <ac:chgData name="Binita Gupta (binitag)" userId="2e1667b5-636b-4c95-a3b3-a8a0dc9f68da" providerId="ADAL" clId="{30D24865-397D-B849-92CB-F4F488FFDC2A}" dt="2025-03-24T21:29:52.371" v="1043" actId="20577"/>
          <ac:spMkLst>
            <pc:docMk/>
            <pc:sldMk cId="2240346781" sldId="431"/>
            <ac:spMk id="3" creationId="{124AA119-09DF-0469-EF85-5CCFF2134550}"/>
          </ac:spMkLst>
        </pc:spChg>
      </pc:sldChg>
      <pc:sldChg chg="modSp add mod">
        <pc:chgData name="Binita Gupta (binitag)" userId="2e1667b5-636b-4c95-a3b3-a8a0dc9f68da" providerId="ADAL" clId="{30D24865-397D-B849-92CB-F4F488FFDC2A}" dt="2025-03-24T21:31:27.062" v="1066" actId="20577"/>
        <pc:sldMkLst>
          <pc:docMk/>
          <pc:sldMk cId="3794704343" sldId="432"/>
        </pc:sldMkLst>
        <pc:spChg chg="mod">
          <ac:chgData name="Binita Gupta (binitag)" userId="2e1667b5-636b-4c95-a3b3-a8a0dc9f68da" providerId="ADAL" clId="{30D24865-397D-B849-92CB-F4F488FFDC2A}" dt="2025-03-24T21:30:10.165" v="1045" actId="20577"/>
          <ac:spMkLst>
            <pc:docMk/>
            <pc:sldMk cId="3794704343" sldId="432"/>
            <ac:spMk id="2" creationId="{28902629-3971-10CF-5767-ABD5AD2FD2D7}"/>
          </ac:spMkLst>
        </pc:spChg>
        <pc:spChg chg="mod">
          <ac:chgData name="Binita Gupta (binitag)" userId="2e1667b5-636b-4c95-a3b3-a8a0dc9f68da" providerId="ADAL" clId="{30D24865-397D-B849-92CB-F4F488FFDC2A}" dt="2025-03-24T21:31:27.062" v="1066" actId="20577"/>
          <ac:spMkLst>
            <pc:docMk/>
            <pc:sldMk cId="3794704343" sldId="432"/>
            <ac:spMk id="3" creationId="{F715312F-93F1-5778-4BDA-02FFCC2F70A0}"/>
          </ac:spMkLst>
        </pc:spChg>
      </pc:sldChg>
      <pc:sldChg chg="modSp add mod">
        <pc:chgData name="Binita Gupta (binitag)" userId="2e1667b5-636b-4c95-a3b3-a8a0dc9f68da" providerId="ADAL" clId="{30D24865-397D-B849-92CB-F4F488FFDC2A}" dt="2025-03-24T21:34:46.776" v="1097" actId="20577"/>
        <pc:sldMkLst>
          <pc:docMk/>
          <pc:sldMk cId="532841260" sldId="433"/>
        </pc:sldMkLst>
        <pc:spChg chg="mod">
          <ac:chgData name="Binita Gupta (binitag)" userId="2e1667b5-636b-4c95-a3b3-a8a0dc9f68da" providerId="ADAL" clId="{30D24865-397D-B849-92CB-F4F488FFDC2A}" dt="2025-03-24T21:33:18.701" v="1068" actId="20577"/>
          <ac:spMkLst>
            <pc:docMk/>
            <pc:sldMk cId="532841260" sldId="433"/>
            <ac:spMk id="2" creationId="{9E9A2C01-1AED-33EB-B67A-8218E6BF64AF}"/>
          </ac:spMkLst>
        </pc:spChg>
        <pc:spChg chg="mod">
          <ac:chgData name="Binita Gupta (binitag)" userId="2e1667b5-636b-4c95-a3b3-a8a0dc9f68da" providerId="ADAL" clId="{30D24865-397D-B849-92CB-F4F488FFDC2A}" dt="2025-03-24T21:34:46.776" v="1097" actId="20577"/>
          <ac:spMkLst>
            <pc:docMk/>
            <pc:sldMk cId="532841260" sldId="433"/>
            <ac:spMk id="3" creationId="{D5BE594B-15AE-13AE-3956-686396A7E614}"/>
          </ac:spMkLst>
        </pc:spChg>
      </pc:sldChg>
      <pc:sldChg chg="modSp add mod">
        <pc:chgData name="Binita Gupta (binitag)" userId="2e1667b5-636b-4c95-a3b3-a8a0dc9f68da" providerId="ADAL" clId="{30D24865-397D-B849-92CB-F4F488FFDC2A}" dt="2025-03-24T21:36:19.077" v="1103" actId="403"/>
        <pc:sldMkLst>
          <pc:docMk/>
          <pc:sldMk cId="2594573855" sldId="434"/>
        </pc:sldMkLst>
        <pc:spChg chg="mod">
          <ac:chgData name="Binita Gupta (binitag)" userId="2e1667b5-636b-4c95-a3b3-a8a0dc9f68da" providerId="ADAL" clId="{30D24865-397D-B849-92CB-F4F488FFDC2A}" dt="2025-03-24T21:35:59.222" v="1099" actId="20577"/>
          <ac:spMkLst>
            <pc:docMk/>
            <pc:sldMk cId="2594573855" sldId="434"/>
            <ac:spMk id="2" creationId="{93A2EFB5-DDE8-9EA0-6BAA-A3C433841C36}"/>
          </ac:spMkLst>
        </pc:spChg>
        <pc:spChg chg="mod">
          <ac:chgData name="Binita Gupta (binitag)" userId="2e1667b5-636b-4c95-a3b3-a8a0dc9f68da" providerId="ADAL" clId="{30D24865-397D-B849-92CB-F4F488FFDC2A}" dt="2025-03-24T21:36:19.077" v="1103" actId="403"/>
          <ac:spMkLst>
            <pc:docMk/>
            <pc:sldMk cId="2594573855" sldId="434"/>
            <ac:spMk id="3" creationId="{8606097C-C388-057D-7FF5-F05E733EABBE}"/>
          </ac:spMkLst>
        </pc:spChg>
      </pc:sldChg>
      <pc:sldChg chg="modSp add mod">
        <pc:chgData name="Binita Gupta (binitag)" userId="2e1667b5-636b-4c95-a3b3-a8a0dc9f68da" providerId="ADAL" clId="{30D24865-397D-B849-92CB-F4F488FFDC2A}" dt="2025-03-24T21:40:18.582" v="1108" actId="108"/>
        <pc:sldMkLst>
          <pc:docMk/>
          <pc:sldMk cId="3762898207" sldId="435"/>
        </pc:sldMkLst>
        <pc:spChg chg="mod">
          <ac:chgData name="Binita Gupta (binitag)" userId="2e1667b5-636b-4c95-a3b3-a8a0dc9f68da" providerId="ADAL" clId="{30D24865-397D-B849-92CB-F4F488FFDC2A}" dt="2025-03-24T21:39:58.534" v="1106" actId="20577"/>
          <ac:spMkLst>
            <pc:docMk/>
            <pc:sldMk cId="3762898207" sldId="435"/>
            <ac:spMk id="2" creationId="{C5DF0C99-41A7-73DA-4518-E21F3267039B}"/>
          </ac:spMkLst>
        </pc:spChg>
        <pc:spChg chg="mod">
          <ac:chgData name="Binita Gupta (binitag)" userId="2e1667b5-636b-4c95-a3b3-a8a0dc9f68da" providerId="ADAL" clId="{30D24865-397D-B849-92CB-F4F488FFDC2A}" dt="2025-03-24T21:40:18.582" v="1108" actId="108"/>
          <ac:spMkLst>
            <pc:docMk/>
            <pc:sldMk cId="3762898207" sldId="435"/>
            <ac:spMk id="3" creationId="{ED17B70E-3175-914F-1F54-4C2FDD37E270}"/>
          </ac:spMkLst>
        </pc:spChg>
      </pc:sldChg>
      <pc:sldMasterChg chg="modSp mod">
        <pc:chgData name="Binita Gupta (binitag)" userId="2e1667b5-636b-4c95-a3b3-a8a0dc9f68da" providerId="ADAL" clId="{30D24865-397D-B849-92CB-F4F488FFDC2A}" dt="2025-03-24T21:42:23.233" v="1200" actId="20577"/>
        <pc:sldMasterMkLst>
          <pc:docMk/>
          <pc:sldMasterMk cId="0" sldId="2147483648"/>
        </pc:sldMasterMkLst>
        <pc:spChg chg="mod">
          <ac:chgData name="Binita Gupta (binitag)" userId="2e1667b5-636b-4c95-a3b3-a8a0dc9f68da" providerId="ADAL" clId="{30D24865-397D-B849-92CB-F4F488FFDC2A}" dt="2025-03-24T21:42:23.233" v="1200" actId="20577"/>
          <ac:spMkLst>
            <pc:docMk/>
            <pc:sldMasterMk cId="0" sldId="2147483648"/>
            <ac:spMk id="10" creationId="{00000000-0000-0000-0000-000000000000}"/>
          </ac:spMkLst>
        </pc:spChg>
      </pc:sldMasterChg>
    </pc:docChg>
  </pc:docChgLst>
  <pc:docChgLst>
    <pc:chgData name="Binita Gupta (binitag)" userId="2e1667b5-636b-4c95-a3b3-a8a0dc9f68da" providerId="ADAL" clId="{D34781DB-61B6-DD40-A30C-82DF43D8436F}"/>
    <pc:docChg chg="undo custSel addSld delSld modSld sldOrd modMainMaster">
      <pc:chgData name="Binita Gupta (binitag)" userId="2e1667b5-636b-4c95-a3b3-a8a0dc9f68da" providerId="ADAL" clId="{D34781DB-61B6-DD40-A30C-82DF43D8436F}" dt="2025-03-12T19:19:17.257" v="1240" actId="1076"/>
      <pc:docMkLst>
        <pc:docMk/>
      </pc:docMkLst>
      <pc:sldChg chg="modSp mod">
        <pc:chgData name="Binita Gupta (binitag)" userId="2e1667b5-636b-4c95-a3b3-a8a0dc9f68da" providerId="ADAL" clId="{D34781DB-61B6-DD40-A30C-82DF43D8436F}" dt="2025-03-12T19:19:17.257" v="1240" actId="1076"/>
        <pc:sldMkLst>
          <pc:docMk/>
          <pc:sldMk cId="0" sldId="256"/>
        </pc:sldMkLst>
        <pc:spChg chg="mod">
          <ac:chgData name="Binita Gupta (binitag)" userId="2e1667b5-636b-4c95-a3b3-a8a0dc9f68da" providerId="ADAL" clId="{D34781DB-61B6-DD40-A30C-82DF43D8436F}" dt="2025-03-12T19:19:12.977" v="1239" actId="14100"/>
          <ac:spMkLst>
            <pc:docMk/>
            <pc:sldMk cId="0" sldId="256"/>
            <ac:spMk id="3073" creationId="{00000000-0000-0000-0000-000000000000}"/>
          </ac:spMkLst>
        </pc:spChg>
        <pc:spChg chg="mod">
          <ac:chgData name="Binita Gupta (binitag)" userId="2e1667b5-636b-4c95-a3b3-a8a0dc9f68da" providerId="ADAL" clId="{D34781DB-61B6-DD40-A30C-82DF43D8436F}" dt="2025-03-12T19:19:17.257" v="1240" actId="1076"/>
          <ac:spMkLst>
            <pc:docMk/>
            <pc:sldMk cId="0" sldId="256"/>
            <ac:spMk id="3074" creationId="{00000000-0000-0000-0000-000000000000}"/>
          </ac:spMkLst>
        </pc:spChg>
      </pc:sldChg>
      <pc:sldChg chg="addSp delSp modSp mod">
        <pc:chgData name="Binita Gupta (binitag)" userId="2e1667b5-636b-4c95-a3b3-a8a0dc9f68da" providerId="ADAL" clId="{D34781DB-61B6-DD40-A30C-82DF43D8436F}" dt="2025-03-12T19:15:47.631" v="1234" actId="20577"/>
        <pc:sldMkLst>
          <pc:docMk/>
          <pc:sldMk cId="4054430269" sldId="345"/>
        </pc:sldMkLst>
        <pc:spChg chg="mod">
          <ac:chgData name="Binita Gupta (binitag)" userId="2e1667b5-636b-4c95-a3b3-a8a0dc9f68da" providerId="ADAL" clId="{D34781DB-61B6-DD40-A30C-82DF43D8436F}" dt="2025-03-12T19:15:47.631" v="1234" actId="20577"/>
          <ac:spMkLst>
            <pc:docMk/>
            <pc:sldMk cId="4054430269" sldId="345"/>
            <ac:spMk id="4098" creationId="{F5D92458-0395-3F79-F684-5E37FB933D69}"/>
          </ac:spMkLst>
        </pc:spChg>
        <pc:picChg chg="add mod">
          <ac:chgData name="Binita Gupta (binitag)" userId="2e1667b5-636b-4c95-a3b3-a8a0dc9f68da" providerId="ADAL" clId="{D34781DB-61B6-DD40-A30C-82DF43D8436F}" dt="2025-03-12T19:15:09.687" v="1207" actId="14100"/>
          <ac:picMkLst>
            <pc:docMk/>
            <pc:sldMk cId="4054430269" sldId="345"/>
            <ac:picMk id="3" creationId="{5D64F90F-3532-C7C2-676D-65545781B596}"/>
          </ac:picMkLst>
        </pc:picChg>
      </pc:sldChg>
      <pc:sldChg chg="modSp mod">
        <pc:chgData name="Binita Gupta (binitag)" userId="2e1667b5-636b-4c95-a3b3-a8a0dc9f68da" providerId="ADAL" clId="{D34781DB-61B6-DD40-A30C-82DF43D8436F}" dt="2025-03-12T19:12:08.499" v="1196" actId="20577"/>
        <pc:sldMkLst>
          <pc:docMk/>
          <pc:sldMk cId="1551134690" sldId="350"/>
        </pc:sldMkLst>
        <pc:spChg chg="mod">
          <ac:chgData name="Binita Gupta (binitag)" userId="2e1667b5-636b-4c95-a3b3-a8a0dc9f68da" providerId="ADAL" clId="{D34781DB-61B6-DD40-A30C-82DF43D8436F}" dt="2025-03-12T19:12:08.499" v="1196" actId="20577"/>
          <ac:spMkLst>
            <pc:docMk/>
            <pc:sldMk cId="1551134690" sldId="350"/>
            <ac:spMk id="3" creationId="{81C5EE23-A1A2-6444-C2C7-1A1453EE04EF}"/>
          </ac:spMkLst>
        </pc:spChg>
      </pc:sldChg>
      <pc:sldChg chg="modSp mod ord">
        <pc:chgData name="Binita Gupta (binitag)" userId="2e1667b5-636b-4c95-a3b3-a8a0dc9f68da" providerId="ADAL" clId="{D34781DB-61B6-DD40-A30C-82DF43D8436F}" dt="2025-03-12T19:10:18.458" v="1176" actId="20577"/>
        <pc:sldMkLst>
          <pc:docMk/>
          <pc:sldMk cId="2912128301" sldId="374"/>
        </pc:sldMkLst>
        <pc:spChg chg="mod">
          <ac:chgData name="Binita Gupta (binitag)" userId="2e1667b5-636b-4c95-a3b3-a8a0dc9f68da" providerId="ADAL" clId="{D34781DB-61B6-DD40-A30C-82DF43D8436F}" dt="2025-03-12T19:10:18.458" v="1176" actId="20577"/>
          <ac:spMkLst>
            <pc:docMk/>
            <pc:sldMk cId="2912128301" sldId="374"/>
            <ac:spMk id="4098" creationId="{97D4E3B7-050A-B247-8531-320557049DA5}"/>
          </ac:spMkLst>
        </pc:spChg>
      </pc:sldChg>
      <pc:sldChg chg="modSp mod">
        <pc:chgData name="Binita Gupta (binitag)" userId="2e1667b5-636b-4c95-a3b3-a8a0dc9f68da" providerId="ADAL" clId="{D34781DB-61B6-DD40-A30C-82DF43D8436F}" dt="2025-03-12T18:44:15.941" v="298" actId="20577"/>
        <pc:sldMkLst>
          <pc:docMk/>
          <pc:sldMk cId="3916152525" sldId="385"/>
        </pc:sldMkLst>
        <pc:spChg chg="mod">
          <ac:chgData name="Binita Gupta (binitag)" userId="2e1667b5-636b-4c95-a3b3-a8a0dc9f68da" providerId="ADAL" clId="{D34781DB-61B6-DD40-A30C-82DF43D8436F}" dt="2025-03-12T18:44:15.941" v="298" actId="20577"/>
          <ac:spMkLst>
            <pc:docMk/>
            <pc:sldMk cId="3916152525" sldId="385"/>
            <ac:spMk id="4098" creationId="{42C79D5D-BC3E-B591-97F0-C22AE7340CAE}"/>
          </ac:spMkLst>
        </pc:spChg>
      </pc:sldChg>
      <pc:sldChg chg="modSp mod">
        <pc:chgData name="Binita Gupta (binitag)" userId="2e1667b5-636b-4c95-a3b3-a8a0dc9f68da" providerId="ADAL" clId="{D34781DB-61B6-DD40-A30C-82DF43D8436F}" dt="2025-03-12T19:14:03.642" v="1200" actId="20577"/>
        <pc:sldMkLst>
          <pc:docMk/>
          <pc:sldMk cId="2737155297" sldId="407"/>
        </pc:sldMkLst>
        <pc:spChg chg="mod">
          <ac:chgData name="Binita Gupta (binitag)" userId="2e1667b5-636b-4c95-a3b3-a8a0dc9f68da" providerId="ADAL" clId="{D34781DB-61B6-DD40-A30C-82DF43D8436F}" dt="2025-03-12T19:14:03.642" v="1200" actId="20577"/>
          <ac:spMkLst>
            <pc:docMk/>
            <pc:sldMk cId="2737155297" sldId="407"/>
            <ac:spMk id="4098" creationId="{64B70DF7-5E89-33A5-50FB-B953B7AE53F8}"/>
          </ac:spMkLst>
        </pc:spChg>
      </pc:sldChg>
      <pc:sldChg chg="del">
        <pc:chgData name="Binita Gupta (binitag)" userId="2e1667b5-636b-4c95-a3b3-a8a0dc9f68da" providerId="ADAL" clId="{D34781DB-61B6-DD40-A30C-82DF43D8436F}" dt="2025-03-09T04:17:41.472" v="0" actId="2696"/>
        <pc:sldMkLst>
          <pc:docMk/>
          <pc:sldMk cId="2655365842" sldId="412"/>
        </pc:sldMkLst>
      </pc:sldChg>
      <pc:sldChg chg="modSp add mod">
        <pc:chgData name="Binita Gupta (binitag)" userId="2e1667b5-636b-4c95-a3b3-a8a0dc9f68da" providerId="ADAL" clId="{D34781DB-61B6-DD40-A30C-82DF43D8436F}" dt="2025-03-12T19:11:37.151" v="1192" actId="20577"/>
        <pc:sldMkLst>
          <pc:docMk/>
          <pc:sldMk cId="313801181" sldId="413"/>
        </pc:sldMkLst>
        <pc:spChg chg="mod">
          <ac:chgData name="Binita Gupta (binitag)" userId="2e1667b5-636b-4c95-a3b3-a8a0dc9f68da" providerId="ADAL" clId="{D34781DB-61B6-DD40-A30C-82DF43D8436F}" dt="2025-03-12T18:59:04.287" v="590" actId="20577"/>
          <ac:spMkLst>
            <pc:docMk/>
            <pc:sldMk cId="313801181" sldId="413"/>
            <ac:spMk id="2" creationId="{33B4A3D8-51D9-1E9B-1DE4-148FC872EB8C}"/>
          </ac:spMkLst>
        </pc:spChg>
        <pc:spChg chg="mod">
          <ac:chgData name="Binita Gupta (binitag)" userId="2e1667b5-636b-4c95-a3b3-a8a0dc9f68da" providerId="ADAL" clId="{D34781DB-61B6-DD40-A30C-82DF43D8436F}" dt="2025-03-12T19:11:37.151" v="1192" actId="20577"/>
          <ac:spMkLst>
            <pc:docMk/>
            <pc:sldMk cId="313801181" sldId="413"/>
            <ac:spMk id="3" creationId="{D0255A33-D4EC-FA81-1DE8-434229CA3219}"/>
          </ac:spMkLst>
        </pc:spChg>
      </pc:sldChg>
      <pc:sldChg chg="modSp mod">
        <pc:chgData name="Binita Gupta (binitag)" userId="2e1667b5-636b-4c95-a3b3-a8a0dc9f68da" providerId="ADAL" clId="{D34781DB-61B6-DD40-A30C-82DF43D8436F}" dt="2025-03-12T19:18:31.541" v="1235" actId="20577"/>
        <pc:sldMkLst>
          <pc:docMk/>
          <pc:sldMk cId="1395340850" sldId="428"/>
        </pc:sldMkLst>
        <pc:spChg chg="mod">
          <ac:chgData name="Binita Gupta (binitag)" userId="2e1667b5-636b-4c95-a3b3-a8a0dc9f68da" providerId="ADAL" clId="{D34781DB-61B6-DD40-A30C-82DF43D8436F}" dt="2025-03-12T19:18:31.541" v="1235" actId="20577"/>
          <ac:spMkLst>
            <pc:docMk/>
            <pc:sldMk cId="1395340850" sldId="428"/>
            <ac:spMk id="3" creationId="{E6269F52-7783-5B46-CD01-76AA02E0136E}"/>
          </ac:spMkLst>
        </pc:spChg>
      </pc:sldChg>
      <pc:sldChg chg="del">
        <pc:chgData name="Binita Gupta (binitag)" userId="2e1667b5-636b-4c95-a3b3-a8a0dc9f68da" providerId="ADAL" clId="{D34781DB-61B6-DD40-A30C-82DF43D8436F}" dt="2025-03-09T04:17:42.680" v="1" actId="2696"/>
        <pc:sldMkLst>
          <pc:docMk/>
          <pc:sldMk cId="1511823919" sldId="430"/>
        </pc:sldMkLst>
      </pc:sldChg>
      <pc:sldMasterChg chg="modSp mod">
        <pc:chgData name="Binita Gupta (binitag)" userId="2e1667b5-636b-4c95-a3b3-a8a0dc9f68da" providerId="ADAL" clId="{D34781DB-61B6-DD40-A30C-82DF43D8436F}" dt="2025-03-12T19:18:59.425" v="1237" actId="20577"/>
        <pc:sldMasterMkLst>
          <pc:docMk/>
          <pc:sldMasterMk cId="0" sldId="2147483648"/>
        </pc:sldMasterMkLst>
        <pc:spChg chg="mod">
          <ac:chgData name="Binita Gupta (binitag)" userId="2e1667b5-636b-4c95-a3b3-a8a0dc9f68da" providerId="ADAL" clId="{D34781DB-61B6-DD40-A30C-82DF43D8436F}" dt="2025-03-12T19:18:59.425" v="123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68ACF0FA-BE5A-D64F-B8FE-84FC5C10096C}"/>
    <pc:docChg chg="undo custSel addSld delSld modSld modMainMaster">
      <pc:chgData name="Binita Gupta (binitag)" userId="2e1667b5-636b-4c95-a3b3-a8a0dc9f68da" providerId="ADAL" clId="{68ACF0FA-BE5A-D64F-B8FE-84FC5C10096C}" dt="2025-03-07T05:28:41.424" v="1648"/>
      <pc:docMkLst>
        <pc:docMk/>
      </pc:docMkLst>
      <pc:sldChg chg="modSp mod">
        <pc:chgData name="Binita Gupta (binitag)" userId="2e1667b5-636b-4c95-a3b3-a8a0dc9f68da" providerId="ADAL" clId="{68ACF0FA-BE5A-D64F-B8FE-84FC5C10096C}" dt="2025-03-05T15:49:24.207" v="172" actId="14100"/>
        <pc:sldMkLst>
          <pc:docMk/>
          <pc:sldMk cId="2917752141" sldId="348"/>
        </pc:sldMkLst>
        <pc:spChg chg="mod">
          <ac:chgData name="Binita Gupta (binitag)" userId="2e1667b5-636b-4c95-a3b3-a8a0dc9f68da" providerId="ADAL" clId="{68ACF0FA-BE5A-D64F-B8FE-84FC5C10096C}" dt="2025-03-05T15:49:24.207" v="172" actId="14100"/>
          <ac:spMkLst>
            <pc:docMk/>
            <pc:sldMk cId="2917752141" sldId="348"/>
            <ac:spMk id="4098" creationId="{5F6A7F25-A35C-361F-17B8-D806F4FAC3B4}"/>
          </ac:spMkLst>
        </pc:spChg>
      </pc:sldChg>
      <pc:sldChg chg="modSp mod">
        <pc:chgData name="Binita Gupta (binitag)" userId="2e1667b5-636b-4c95-a3b3-a8a0dc9f68da" providerId="ADAL" clId="{68ACF0FA-BE5A-D64F-B8FE-84FC5C10096C}" dt="2025-03-05T16:50:01.065" v="176" actId="14100"/>
        <pc:sldMkLst>
          <pc:docMk/>
          <pc:sldMk cId="1551134690" sldId="350"/>
        </pc:sldMkLst>
        <pc:spChg chg="mod">
          <ac:chgData name="Binita Gupta (binitag)" userId="2e1667b5-636b-4c95-a3b3-a8a0dc9f68da" providerId="ADAL" clId="{68ACF0FA-BE5A-D64F-B8FE-84FC5C10096C}" dt="2025-03-05T16:50:01.065" v="176" actId="14100"/>
          <ac:spMkLst>
            <pc:docMk/>
            <pc:sldMk cId="1551134690" sldId="350"/>
            <ac:spMk id="3" creationId="{81C5EE23-A1A2-6444-C2C7-1A1453EE04EF}"/>
          </ac:spMkLst>
        </pc:spChg>
      </pc:sldChg>
      <pc:sldChg chg="modSp mod">
        <pc:chgData name="Binita Gupta (binitag)" userId="2e1667b5-636b-4c95-a3b3-a8a0dc9f68da" providerId="ADAL" clId="{68ACF0FA-BE5A-D64F-B8FE-84FC5C10096C}" dt="2025-03-05T15:47:25.929" v="120" actId="20577"/>
        <pc:sldMkLst>
          <pc:docMk/>
          <pc:sldMk cId="2737155297" sldId="407"/>
        </pc:sldMkLst>
      </pc:sldChg>
      <pc:sldChg chg="del">
        <pc:chgData name="Binita Gupta (binitag)" userId="2e1667b5-636b-4c95-a3b3-a8a0dc9f68da" providerId="ADAL" clId="{68ACF0FA-BE5A-D64F-B8FE-84FC5C10096C}" dt="2025-03-05T15:45:00.502" v="0" actId="2696"/>
        <pc:sldMkLst>
          <pc:docMk/>
          <pc:sldMk cId="2793555493" sldId="408"/>
        </pc:sldMkLst>
      </pc:sldChg>
      <pc:sldChg chg="modSp mod">
        <pc:chgData name="Binita Gupta (binitag)" userId="2e1667b5-636b-4c95-a3b3-a8a0dc9f68da" providerId="ADAL" clId="{68ACF0FA-BE5A-D64F-B8FE-84FC5C10096C}" dt="2025-03-06T17:34:20.819" v="178"/>
        <pc:sldMkLst>
          <pc:docMk/>
          <pc:sldMk cId="1942622571" sldId="410"/>
        </pc:sldMkLst>
        <pc:spChg chg="mod">
          <ac:chgData name="Binita Gupta (binitag)" userId="2e1667b5-636b-4c95-a3b3-a8a0dc9f68da" providerId="ADAL" clId="{68ACF0FA-BE5A-D64F-B8FE-84FC5C10096C}" dt="2025-03-06T17:34:20.819" v="178"/>
          <ac:spMkLst>
            <pc:docMk/>
            <pc:sldMk cId="1942622571" sldId="410"/>
            <ac:spMk id="3" creationId="{12F1B518-1CD2-CD0A-61B7-3942F89437F1}"/>
          </ac:spMkLst>
        </pc:spChg>
      </pc:sldChg>
      <pc:sldChg chg="modSp add mod">
        <pc:chgData name="Binita Gupta (binitag)" userId="2e1667b5-636b-4c95-a3b3-a8a0dc9f68da" providerId="ADAL" clId="{68ACF0FA-BE5A-D64F-B8FE-84FC5C10096C}" dt="2025-03-07T04:53:57.970" v="1635" actId="20577"/>
        <pc:sldMkLst>
          <pc:docMk/>
          <pc:sldMk cId="1296074913" sldId="417"/>
        </pc:sldMkLst>
      </pc:sldChg>
      <pc:sldChg chg="add">
        <pc:chgData name="Binita Gupta (binitag)" userId="2e1667b5-636b-4c95-a3b3-a8a0dc9f68da" providerId="ADAL" clId="{68ACF0FA-BE5A-D64F-B8FE-84FC5C10096C}" dt="2025-03-07T04:25:40.803" v="779"/>
        <pc:sldMkLst>
          <pc:docMk/>
          <pc:sldMk cId="3792696474" sldId="418"/>
        </pc:sldMkLst>
      </pc:sldChg>
      <pc:sldChg chg="delSp modSp new mod">
        <pc:chgData name="Binita Gupta (binitag)" userId="2e1667b5-636b-4c95-a3b3-a8a0dc9f68da" providerId="ADAL" clId="{68ACF0FA-BE5A-D64F-B8FE-84FC5C10096C}" dt="2025-03-07T05:28:33.206" v="1647" actId="20577"/>
        <pc:sldMkLst>
          <pc:docMk/>
          <pc:sldMk cId="3775368612" sldId="419"/>
        </pc:sldMkLst>
      </pc:sldChg>
      <pc:sldChg chg="add">
        <pc:chgData name="Binita Gupta (binitag)" userId="2e1667b5-636b-4c95-a3b3-a8a0dc9f68da" providerId="ADAL" clId="{68ACF0FA-BE5A-D64F-B8FE-84FC5C10096C}" dt="2025-03-07T05:28:41.424" v="1648"/>
        <pc:sldMkLst>
          <pc:docMk/>
          <pc:sldMk cId="539904060" sldId="420"/>
        </pc:sldMkLst>
      </pc:sldChg>
      <pc:sldMasterChg chg="modSp mod">
        <pc:chgData name="Binita Gupta (binitag)" userId="2e1667b5-636b-4c95-a3b3-a8a0dc9f68da" providerId="ADAL" clId="{68ACF0FA-BE5A-D64F-B8FE-84FC5C10096C}" dt="2025-03-05T15:50:05.752" v="174" actId="20577"/>
        <pc:sldMasterMkLst>
          <pc:docMk/>
          <pc:sldMasterMk cId="0" sldId="2147483648"/>
        </pc:sldMasterMkLst>
        <pc:spChg chg="mod">
          <ac:chgData name="Binita Gupta (binitag)" userId="2e1667b5-636b-4c95-a3b3-a8a0dc9f68da" providerId="ADAL" clId="{68ACF0FA-BE5A-D64F-B8FE-84FC5C10096C}" dt="2025-03-05T15:50:05.752" v="17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02D28744-B3BA-F34C-9516-763C70D4DA69}"/>
    <pc:docChg chg="undo custSel addSld delSld modSld sldOrd">
      <pc:chgData name="Binita Gupta (binitag)" userId="2e1667b5-636b-4c95-a3b3-a8a0dc9f68da" providerId="ADAL" clId="{02D28744-B3BA-F34C-9516-763C70D4DA69}" dt="2025-02-25T05:36:21.740" v="8659" actId="20577"/>
      <pc:docMkLst>
        <pc:docMk/>
      </pc:docMkLst>
      <pc:sldChg chg="modSp mod">
        <pc:chgData name="Binita Gupta (binitag)" userId="2e1667b5-636b-4c95-a3b3-a8a0dc9f68da" providerId="ADAL" clId="{02D28744-B3BA-F34C-9516-763C70D4DA69}" dt="2025-02-21T06:49:42.375" v="7536" actId="20577"/>
        <pc:sldMkLst>
          <pc:docMk/>
          <pc:sldMk cId="2917752141" sldId="348"/>
        </pc:sldMkLst>
        <pc:spChg chg="mod">
          <ac:chgData name="Binita Gupta (binitag)" userId="2e1667b5-636b-4c95-a3b3-a8a0dc9f68da" providerId="ADAL" clId="{02D28744-B3BA-F34C-9516-763C70D4DA69}" dt="2025-02-21T06:49:42.375" v="7536" actId="20577"/>
          <ac:spMkLst>
            <pc:docMk/>
            <pc:sldMk cId="2917752141" sldId="348"/>
            <ac:spMk id="4098" creationId="{5F6A7F25-A35C-361F-17B8-D806F4FAC3B4}"/>
          </ac:spMkLst>
        </pc:spChg>
      </pc:sldChg>
      <pc:sldChg chg="modSp mod">
        <pc:chgData name="Binita Gupta (binitag)" userId="2e1667b5-636b-4c95-a3b3-a8a0dc9f68da" providerId="ADAL" clId="{02D28744-B3BA-F34C-9516-763C70D4DA69}" dt="2025-02-20T18:53:52.386" v="1470" actId="20577"/>
        <pc:sldMkLst>
          <pc:docMk/>
          <pc:sldMk cId="2548253796" sldId="349"/>
        </pc:sldMkLst>
        <pc:spChg chg="mod">
          <ac:chgData name="Binita Gupta (binitag)" userId="2e1667b5-636b-4c95-a3b3-a8a0dc9f68da" providerId="ADAL" clId="{02D28744-B3BA-F34C-9516-763C70D4DA69}" dt="2025-02-20T18:53:52.386" v="1470" actId="20577"/>
          <ac:spMkLst>
            <pc:docMk/>
            <pc:sldMk cId="2548253796" sldId="349"/>
            <ac:spMk id="4098" creationId="{21B25809-94EF-D40A-6B9A-630D778088E2}"/>
          </ac:spMkLst>
        </pc:spChg>
      </pc:sldChg>
      <pc:sldChg chg="del">
        <pc:chgData name="Binita Gupta (binitag)" userId="2e1667b5-636b-4c95-a3b3-a8a0dc9f68da" providerId="ADAL" clId="{02D28744-B3BA-F34C-9516-763C70D4DA69}" dt="2025-02-21T20:57:23.348" v="8449" actId="2696"/>
        <pc:sldMkLst>
          <pc:docMk/>
          <pc:sldMk cId="2097117270" sldId="367"/>
        </pc:sldMkLst>
      </pc:sldChg>
      <pc:sldChg chg="addSp modSp del mod">
        <pc:chgData name="Binita Gupta (binitag)" userId="2e1667b5-636b-4c95-a3b3-a8a0dc9f68da" providerId="ADAL" clId="{02D28744-B3BA-F34C-9516-763C70D4DA69}" dt="2025-02-21T20:49:05.324" v="7997" actId="2696"/>
        <pc:sldMkLst>
          <pc:docMk/>
          <pc:sldMk cId="4202713497" sldId="368"/>
        </pc:sldMkLst>
      </pc:sldChg>
      <pc:sldChg chg="addSp modSp del mod">
        <pc:chgData name="Binita Gupta (binitag)" userId="2e1667b5-636b-4c95-a3b3-a8a0dc9f68da" providerId="ADAL" clId="{02D28744-B3BA-F34C-9516-763C70D4DA69}" dt="2025-02-21T20:49:11.898" v="7999" actId="2696"/>
        <pc:sldMkLst>
          <pc:docMk/>
          <pc:sldMk cId="4262586194" sldId="370"/>
        </pc:sldMkLst>
      </pc:sldChg>
      <pc:sldChg chg="addSp delSp modSp del mod">
        <pc:chgData name="Binita Gupta (binitag)" userId="2e1667b5-636b-4c95-a3b3-a8a0dc9f68da" providerId="ADAL" clId="{02D28744-B3BA-F34C-9516-763C70D4DA69}" dt="2025-02-21T20:56:32.105" v="8446" actId="2696"/>
        <pc:sldMkLst>
          <pc:docMk/>
          <pc:sldMk cId="755895038" sldId="371"/>
        </pc:sldMkLst>
      </pc:sldChg>
      <pc:sldChg chg="modSp add del mod">
        <pc:chgData name="Binita Gupta (binitag)" userId="2e1667b5-636b-4c95-a3b3-a8a0dc9f68da" providerId="ADAL" clId="{02D28744-B3BA-F34C-9516-763C70D4DA69}" dt="2025-02-21T20:56:33.107" v="8447" actId="2696"/>
        <pc:sldMkLst>
          <pc:docMk/>
          <pc:sldMk cId="93091575" sldId="372"/>
        </pc:sldMkLst>
      </pc:sldChg>
      <pc:sldChg chg="addSp delSp modSp add del mod">
        <pc:chgData name="Binita Gupta (binitag)" userId="2e1667b5-636b-4c95-a3b3-a8a0dc9f68da" providerId="ADAL" clId="{02D28744-B3BA-F34C-9516-763C70D4DA69}" dt="2025-02-21T20:49:06.446" v="7998" actId="2696"/>
        <pc:sldMkLst>
          <pc:docMk/>
          <pc:sldMk cId="308183679" sldId="373"/>
        </pc:sldMkLst>
      </pc:sldChg>
      <pc:sldChg chg="delSp modSp add del mod">
        <pc:chgData name="Binita Gupta (binitag)" userId="2e1667b5-636b-4c95-a3b3-a8a0dc9f68da" providerId="ADAL" clId="{02D28744-B3BA-F34C-9516-763C70D4DA69}" dt="2025-02-21T20:56:30.924" v="8445" actId="2696"/>
        <pc:sldMkLst>
          <pc:docMk/>
          <pc:sldMk cId="2912128301" sldId="374"/>
        </pc:sldMkLst>
      </pc:sldChg>
      <pc:sldChg chg="addSp delSp modSp add del mod">
        <pc:chgData name="Binita Gupta (binitag)" userId="2e1667b5-636b-4c95-a3b3-a8a0dc9f68da" providerId="ADAL" clId="{02D28744-B3BA-F34C-9516-763C70D4DA69}" dt="2025-02-21T20:47:37.367" v="7983" actId="2696"/>
        <pc:sldMkLst>
          <pc:docMk/>
          <pc:sldMk cId="2830415576" sldId="375"/>
        </pc:sldMkLst>
      </pc:sldChg>
      <pc:sldChg chg="modSp add mod">
        <pc:chgData name="Binita Gupta (binitag)" userId="2e1667b5-636b-4c95-a3b3-a8a0dc9f68da" providerId="ADAL" clId="{02D28744-B3BA-F34C-9516-763C70D4DA69}" dt="2025-02-21T20:50:43.064" v="8003" actId="20577"/>
        <pc:sldMkLst>
          <pc:docMk/>
          <pc:sldMk cId="324291357" sldId="376"/>
        </pc:sldMkLst>
      </pc:sldChg>
      <pc:sldChg chg="addSp delSp modSp add del mod">
        <pc:chgData name="Binita Gupta (binitag)" userId="2e1667b5-636b-4c95-a3b3-a8a0dc9f68da" providerId="ADAL" clId="{02D28744-B3BA-F34C-9516-763C70D4DA69}" dt="2025-02-21T20:48:27.063" v="7996" actId="2696"/>
        <pc:sldMkLst>
          <pc:docMk/>
          <pc:sldMk cId="4057778201" sldId="377"/>
        </pc:sldMkLst>
      </pc:sldChg>
      <pc:sldChg chg="modSp add mod">
        <pc:chgData name="Binita Gupta (binitag)" userId="2e1667b5-636b-4c95-a3b3-a8a0dc9f68da" providerId="ADAL" clId="{02D28744-B3BA-F34C-9516-763C70D4DA69}" dt="2025-02-21T20:50:48.791" v="8004" actId="20577"/>
        <pc:sldMkLst>
          <pc:docMk/>
          <pc:sldMk cId="2138158953" sldId="378"/>
        </pc:sldMkLst>
      </pc:sldChg>
      <pc:sldChg chg="modSp add mod ord">
        <pc:chgData name="Binita Gupta (binitag)" userId="2e1667b5-636b-4c95-a3b3-a8a0dc9f68da" providerId="ADAL" clId="{02D28744-B3BA-F34C-9516-763C70D4DA69}" dt="2025-02-21T06:22:52.126" v="7138" actId="20577"/>
        <pc:sldMkLst>
          <pc:docMk/>
          <pc:sldMk cId="3995944077" sldId="379"/>
        </pc:sldMkLst>
      </pc:sldChg>
      <pc:sldChg chg="modSp add mod">
        <pc:chgData name="Binita Gupta (binitag)" userId="2e1667b5-636b-4c95-a3b3-a8a0dc9f68da" providerId="ADAL" clId="{02D28744-B3BA-F34C-9516-763C70D4DA69}" dt="2025-02-22T00:25:31.045" v="8553" actId="20577"/>
        <pc:sldMkLst>
          <pc:docMk/>
          <pc:sldMk cId="2515505205" sldId="380"/>
        </pc:sldMkLst>
      </pc:sldChg>
      <pc:sldChg chg="add del">
        <pc:chgData name="Binita Gupta (binitag)" userId="2e1667b5-636b-4c95-a3b3-a8a0dc9f68da" providerId="ADAL" clId="{02D28744-B3BA-F34C-9516-763C70D4DA69}" dt="2025-02-21T20:47:31.973" v="7982" actId="2696"/>
        <pc:sldMkLst>
          <pc:docMk/>
          <pc:sldMk cId="2511543890" sldId="381"/>
        </pc:sldMkLst>
      </pc:sldChg>
      <pc:sldChg chg="modSp add del mod">
        <pc:chgData name="Binita Gupta (binitag)" userId="2e1667b5-636b-4c95-a3b3-a8a0dc9f68da" providerId="ADAL" clId="{02D28744-B3BA-F34C-9516-763C70D4DA69}" dt="2025-02-21T06:57:01.916" v="7889" actId="2696"/>
        <pc:sldMkLst>
          <pc:docMk/>
          <pc:sldMk cId="407283615" sldId="382"/>
        </pc:sldMkLst>
      </pc:sldChg>
      <pc:sldChg chg="modSp add mod">
        <pc:chgData name="Binita Gupta (binitag)" userId="2e1667b5-636b-4c95-a3b3-a8a0dc9f68da" providerId="ADAL" clId="{02D28744-B3BA-F34C-9516-763C70D4DA69}" dt="2025-02-21T20:50:59.566" v="8005" actId="20577"/>
        <pc:sldMkLst>
          <pc:docMk/>
          <pc:sldMk cId="1176037642" sldId="382"/>
        </pc:sldMkLst>
      </pc:sldChg>
      <pc:sldChg chg="modSp add del mod">
        <pc:chgData name="Binita Gupta (binitag)" userId="2e1667b5-636b-4c95-a3b3-a8a0dc9f68da" providerId="ADAL" clId="{02D28744-B3BA-F34C-9516-763C70D4DA69}" dt="2025-02-21T20:56:58.609" v="8448" actId="2696"/>
        <pc:sldMkLst>
          <pc:docMk/>
          <pc:sldMk cId="1757673207" sldId="383"/>
        </pc:sldMkLst>
      </pc:sldChg>
      <pc:sldChg chg="modSp add mod">
        <pc:chgData name="Binita Gupta (binitag)" userId="2e1667b5-636b-4c95-a3b3-a8a0dc9f68da" providerId="ADAL" clId="{02D28744-B3BA-F34C-9516-763C70D4DA69}" dt="2025-02-21T20:56:26.559" v="8444" actId="20577"/>
        <pc:sldMkLst>
          <pc:docMk/>
          <pc:sldMk cId="2269161900" sldId="384"/>
        </pc:sldMkLst>
      </pc:sldChg>
      <pc:sldChg chg="modSp add mod">
        <pc:chgData name="Binita Gupta (binitag)" userId="2e1667b5-636b-4c95-a3b3-a8a0dc9f68da" providerId="ADAL" clId="{02D28744-B3BA-F34C-9516-763C70D4DA69}" dt="2025-02-25T05:36:21.740" v="8659" actId="20577"/>
        <pc:sldMkLst>
          <pc:docMk/>
          <pc:sldMk cId="3199698781" sldId="405"/>
        </pc:sldMkLst>
        <pc:spChg chg="mod">
          <ac:chgData name="Binita Gupta (binitag)" userId="2e1667b5-636b-4c95-a3b3-a8a0dc9f68da" providerId="ADAL" clId="{02D28744-B3BA-F34C-9516-763C70D4DA69}" dt="2025-02-21T20:58:34.716" v="8453" actId="20577"/>
          <ac:spMkLst>
            <pc:docMk/>
            <pc:sldMk cId="3199698781" sldId="405"/>
            <ac:spMk id="2" creationId="{46C0DDF9-5601-9FB4-B3E4-078F0A629A73}"/>
          </ac:spMkLst>
        </pc:spChg>
        <pc:spChg chg="mod">
          <ac:chgData name="Binita Gupta (binitag)" userId="2e1667b5-636b-4c95-a3b3-a8a0dc9f68da" providerId="ADAL" clId="{02D28744-B3BA-F34C-9516-763C70D4DA69}" dt="2025-02-25T05:36:21.740" v="8659" actId="20577"/>
          <ac:spMkLst>
            <pc:docMk/>
            <pc:sldMk cId="3199698781" sldId="405"/>
            <ac:spMk id="3" creationId="{27A306CC-D699-9E82-136E-78A9C4F5D148}"/>
          </ac:spMkLst>
        </pc:spChg>
      </pc:sld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163E3A81-AE14-E54E-8B78-90626D45208C}"/>
    <pc:docChg chg="undo custSel addSld delSld modSld sldOrd delMainMaster modMainMaster">
      <pc:chgData name="Binita Gupta (binitag)" userId="2e1667b5-636b-4c95-a3b3-a8a0dc9f68da" providerId="ADAL" clId="{163E3A81-AE14-E54E-8B78-90626D45208C}" dt="2025-03-09T00:57:32.671" v="7295" actId="20577"/>
      <pc:docMkLst>
        <pc:docMk/>
      </pc:docMkLst>
      <pc:sldChg chg="modSp mod">
        <pc:chgData name="Binita Gupta (binitag)" userId="2e1667b5-636b-4c95-a3b3-a8a0dc9f68da" providerId="ADAL" clId="{163E3A81-AE14-E54E-8B78-90626D45208C}" dt="2025-03-08T22:52:25.686" v="6286" actId="20577"/>
        <pc:sldMkLst>
          <pc:docMk/>
          <pc:sldMk cId="4054430269" sldId="345"/>
        </pc:sldMkLst>
        <pc:spChg chg="mod">
          <ac:chgData name="Binita Gupta (binitag)" userId="2e1667b5-636b-4c95-a3b3-a8a0dc9f68da" providerId="ADAL" clId="{163E3A81-AE14-E54E-8B78-90626D45208C}" dt="2025-03-08T22:52:25.686" v="6286" actId="20577"/>
          <ac:spMkLst>
            <pc:docMk/>
            <pc:sldMk cId="4054430269" sldId="345"/>
            <ac:spMk id="4098" creationId="{F5D92458-0395-3F79-F684-5E37FB933D69}"/>
          </ac:spMkLst>
        </pc:spChg>
      </pc:sldChg>
      <pc:sldChg chg="addSp delSp modSp mod modClrScheme chgLayout">
        <pc:chgData name="Binita Gupta (binitag)" userId="2e1667b5-636b-4c95-a3b3-a8a0dc9f68da" providerId="ADAL" clId="{163E3A81-AE14-E54E-8B78-90626D45208C}" dt="2025-03-08T22:56:54.848" v="6366" actId="14100"/>
        <pc:sldMkLst>
          <pc:docMk/>
          <pc:sldMk cId="2917752141" sldId="348"/>
        </pc:sldMkLst>
        <pc:spChg chg="mod ord">
          <ac:chgData name="Binita Gupta (binitag)" userId="2e1667b5-636b-4c95-a3b3-a8a0dc9f68da" providerId="ADAL" clId="{163E3A81-AE14-E54E-8B78-90626D45208C}" dt="2025-03-08T19:20:47.695" v="2154" actId="26606"/>
          <ac:spMkLst>
            <pc:docMk/>
            <pc:sldMk cId="2917752141" sldId="348"/>
            <ac:spMk id="4" creationId="{976DB09F-7428-0D67-3B4B-9EECAA18D056}"/>
          </ac:spMkLst>
        </pc:spChg>
        <pc:spChg chg="mod ord">
          <ac:chgData name="Binita Gupta (binitag)" userId="2e1667b5-636b-4c95-a3b3-a8a0dc9f68da" providerId="ADAL" clId="{163E3A81-AE14-E54E-8B78-90626D45208C}" dt="2025-03-08T19:20:47.695" v="2154" actId="26606"/>
          <ac:spMkLst>
            <pc:docMk/>
            <pc:sldMk cId="2917752141" sldId="348"/>
            <ac:spMk id="5" creationId="{E675E1AE-EDB4-0307-6910-A131633C9AFB}"/>
          </ac:spMkLst>
        </pc:spChg>
        <pc:spChg chg="mod ord">
          <ac:chgData name="Binita Gupta (binitag)" userId="2e1667b5-636b-4c95-a3b3-a8a0dc9f68da" providerId="ADAL" clId="{163E3A81-AE14-E54E-8B78-90626D45208C}" dt="2025-03-08T19:20:47.695" v="2154" actId="26606"/>
          <ac:spMkLst>
            <pc:docMk/>
            <pc:sldMk cId="2917752141" sldId="348"/>
            <ac:spMk id="6" creationId="{52D7EEE4-175B-DB55-36AD-9F375DCB20B3}"/>
          </ac:spMkLst>
        </pc:spChg>
        <pc:spChg chg="mod">
          <ac:chgData name="Binita Gupta (binitag)" userId="2e1667b5-636b-4c95-a3b3-a8a0dc9f68da" providerId="ADAL" clId="{163E3A81-AE14-E54E-8B78-90626D45208C}" dt="2025-03-08T19:20:47.695" v="2154" actId="26606"/>
          <ac:spMkLst>
            <pc:docMk/>
            <pc:sldMk cId="2917752141" sldId="348"/>
            <ac:spMk id="4097" creationId="{1CE7A1C7-ECA8-365F-1D75-C199E9E55BCF}"/>
          </ac:spMkLst>
        </pc:spChg>
        <pc:spChg chg="mod">
          <ac:chgData name="Binita Gupta (binitag)" userId="2e1667b5-636b-4c95-a3b3-a8a0dc9f68da" providerId="ADAL" clId="{163E3A81-AE14-E54E-8B78-90626D45208C}" dt="2025-03-08T22:56:47.615" v="6364" actId="1076"/>
          <ac:spMkLst>
            <pc:docMk/>
            <pc:sldMk cId="2917752141" sldId="348"/>
            <ac:spMk id="4098" creationId="{5F6A7F25-A35C-361F-17B8-D806F4FAC3B4}"/>
          </ac:spMkLst>
        </pc:spChg>
        <pc:picChg chg="add mod">
          <ac:chgData name="Binita Gupta (binitag)" userId="2e1667b5-636b-4c95-a3b3-a8a0dc9f68da" providerId="ADAL" clId="{163E3A81-AE14-E54E-8B78-90626D45208C}" dt="2025-03-08T22:56:54.848" v="6366" actId="14100"/>
          <ac:picMkLst>
            <pc:docMk/>
            <pc:sldMk cId="2917752141" sldId="348"/>
            <ac:picMk id="8" creationId="{55ACA301-54A7-F0E8-8607-D313C9F3AD2A}"/>
          </ac:picMkLst>
        </pc:picChg>
      </pc:sldChg>
      <pc:sldChg chg="addSp delSp modSp mod ord">
        <pc:chgData name="Binita Gupta (binitag)" userId="2e1667b5-636b-4c95-a3b3-a8a0dc9f68da" providerId="ADAL" clId="{163E3A81-AE14-E54E-8B78-90626D45208C}" dt="2025-03-08T23:41:36.823" v="6530" actId="14100"/>
        <pc:sldMkLst>
          <pc:docMk/>
          <pc:sldMk cId="2548253796" sldId="349"/>
        </pc:sldMkLst>
        <pc:spChg chg="mod">
          <ac:chgData name="Binita Gupta (binitag)" userId="2e1667b5-636b-4c95-a3b3-a8a0dc9f68da" providerId="ADAL" clId="{163E3A81-AE14-E54E-8B78-90626D45208C}" dt="2025-03-08T20:22:04.860" v="3905" actId="14100"/>
          <ac:spMkLst>
            <pc:docMk/>
            <pc:sldMk cId="2548253796" sldId="349"/>
            <ac:spMk id="4097" creationId="{EE579368-D515-A9AB-A945-4D1963D9FFB1}"/>
          </ac:spMkLst>
        </pc:spChg>
        <pc:spChg chg="mod">
          <ac:chgData name="Binita Gupta (binitag)" userId="2e1667b5-636b-4c95-a3b3-a8a0dc9f68da" providerId="ADAL" clId="{163E3A81-AE14-E54E-8B78-90626D45208C}" dt="2025-03-08T23:39:29.791" v="6520" actId="20577"/>
          <ac:spMkLst>
            <pc:docMk/>
            <pc:sldMk cId="2548253796" sldId="349"/>
            <ac:spMk id="4098" creationId="{21B25809-94EF-D40A-6B9A-630D778088E2}"/>
          </ac:spMkLst>
        </pc:spChg>
        <pc:picChg chg="add mod">
          <ac:chgData name="Binita Gupta (binitag)" userId="2e1667b5-636b-4c95-a3b3-a8a0dc9f68da" providerId="ADAL" clId="{163E3A81-AE14-E54E-8B78-90626D45208C}" dt="2025-03-08T23:41:36.823" v="6530" actId="14100"/>
          <ac:picMkLst>
            <pc:docMk/>
            <pc:sldMk cId="2548253796" sldId="349"/>
            <ac:picMk id="7" creationId="{E0133047-6F38-1540-4566-624A87A07D22}"/>
          </ac:picMkLst>
        </pc:picChg>
      </pc:sldChg>
      <pc:sldChg chg="modSp mod">
        <pc:chgData name="Binita Gupta (binitag)" userId="2e1667b5-636b-4c95-a3b3-a8a0dc9f68da" providerId="ADAL" clId="{163E3A81-AE14-E54E-8B78-90626D45208C}" dt="2025-03-09T00:51:27.142" v="7276" actId="20577"/>
        <pc:sldMkLst>
          <pc:docMk/>
          <pc:sldMk cId="1551134690" sldId="350"/>
        </pc:sldMkLst>
        <pc:spChg chg="mod">
          <ac:chgData name="Binita Gupta (binitag)" userId="2e1667b5-636b-4c95-a3b3-a8a0dc9f68da" providerId="ADAL" clId="{163E3A81-AE14-E54E-8B78-90626D45208C}" dt="2025-03-09T00:51:27.142" v="7276" actId="20577"/>
          <ac:spMkLst>
            <pc:docMk/>
            <pc:sldMk cId="1551134690" sldId="350"/>
            <ac:spMk id="3" creationId="{81C5EE23-A1A2-6444-C2C7-1A1453EE04EF}"/>
          </ac:spMkLst>
        </pc:spChg>
      </pc:sldChg>
      <pc:sldChg chg="del">
        <pc:chgData name="Binita Gupta (binitag)" userId="2e1667b5-636b-4c95-a3b3-a8a0dc9f68da" providerId="ADAL" clId="{163E3A81-AE14-E54E-8B78-90626D45208C}" dt="2025-03-08T21:41:16.963" v="5767" actId="2696"/>
        <pc:sldMkLst>
          <pc:docMk/>
          <pc:sldMk cId="2845118241" sldId="352"/>
        </pc:sldMkLst>
      </pc:sldChg>
      <pc:sldChg chg="addSp delSp modSp mod">
        <pc:chgData name="Binita Gupta (binitag)" userId="2e1667b5-636b-4c95-a3b3-a8a0dc9f68da" providerId="ADAL" clId="{163E3A81-AE14-E54E-8B78-90626D45208C}" dt="2025-03-08T21:42:51.172" v="5777" actId="20577"/>
        <pc:sldMkLst>
          <pc:docMk/>
          <pc:sldMk cId="4202713497" sldId="368"/>
        </pc:sldMkLst>
        <pc:spChg chg="mod">
          <ac:chgData name="Binita Gupta (binitag)" userId="2e1667b5-636b-4c95-a3b3-a8a0dc9f68da" providerId="ADAL" clId="{163E3A81-AE14-E54E-8B78-90626D45208C}" dt="2025-03-08T21:42:51.172" v="5777" actId="20577"/>
          <ac:spMkLst>
            <pc:docMk/>
            <pc:sldMk cId="4202713497" sldId="368"/>
            <ac:spMk id="2" creationId="{6C497E48-3586-0263-6355-8144C8A86DEC}"/>
          </ac:spMkLst>
        </pc:spChg>
        <pc:spChg chg="mod">
          <ac:chgData name="Binita Gupta (binitag)" userId="2e1667b5-636b-4c95-a3b3-a8a0dc9f68da" providerId="ADAL" clId="{163E3A81-AE14-E54E-8B78-90626D45208C}" dt="2025-03-08T20:07:16.073" v="3576" actId="14100"/>
          <ac:spMkLst>
            <pc:docMk/>
            <pc:sldMk cId="4202713497" sldId="368"/>
            <ac:spMk id="7" creationId="{4B55A177-4B78-528A-9ACE-5130A23A6489}"/>
          </ac:spMkLst>
        </pc:spChg>
        <pc:spChg chg="add mod">
          <ac:chgData name="Binita Gupta (binitag)" userId="2e1667b5-636b-4c95-a3b3-a8a0dc9f68da" providerId="ADAL" clId="{163E3A81-AE14-E54E-8B78-90626D45208C}" dt="2025-03-08T19:32:15.097" v="2371" actId="1076"/>
          <ac:spMkLst>
            <pc:docMk/>
            <pc:sldMk cId="4202713497" sldId="368"/>
            <ac:spMk id="20" creationId="{B5DE7DF6-B8DF-00C7-1BFB-61303F4B4A78}"/>
          </ac:spMkLst>
        </pc:spChg>
        <pc:spChg chg="add mod">
          <ac:chgData name="Binita Gupta (binitag)" userId="2e1667b5-636b-4c95-a3b3-a8a0dc9f68da" providerId="ADAL" clId="{163E3A81-AE14-E54E-8B78-90626D45208C}" dt="2025-03-08T19:32:15.097" v="2371" actId="1076"/>
          <ac:spMkLst>
            <pc:docMk/>
            <pc:sldMk cId="4202713497" sldId="368"/>
            <ac:spMk id="21" creationId="{6C228541-88C1-41A9-C5E2-187CB67C9356}"/>
          </ac:spMkLst>
        </pc:spChg>
        <pc:spChg chg="add mod">
          <ac:chgData name="Binita Gupta (binitag)" userId="2e1667b5-636b-4c95-a3b3-a8a0dc9f68da" providerId="ADAL" clId="{163E3A81-AE14-E54E-8B78-90626D45208C}" dt="2025-03-08T19:32:31.544" v="2373" actId="14100"/>
          <ac:spMkLst>
            <pc:docMk/>
            <pc:sldMk cId="4202713497" sldId="368"/>
            <ac:spMk id="23" creationId="{07B86189-9DFA-1656-068C-0D5B2BFD240A}"/>
          </ac:spMkLst>
        </pc:spChg>
        <pc:spChg chg="add mod">
          <ac:chgData name="Binita Gupta (binitag)" userId="2e1667b5-636b-4c95-a3b3-a8a0dc9f68da" providerId="ADAL" clId="{163E3A81-AE14-E54E-8B78-90626D45208C}" dt="2025-03-08T19:40:33.480" v="2691" actId="1076"/>
          <ac:spMkLst>
            <pc:docMk/>
            <pc:sldMk cId="4202713497" sldId="368"/>
            <ac:spMk id="26" creationId="{1B93F50D-BFA8-7950-E619-FA78AC366596}"/>
          </ac:spMkLst>
        </pc:spChg>
        <pc:spChg chg="add mod">
          <ac:chgData name="Binita Gupta (binitag)" userId="2e1667b5-636b-4c95-a3b3-a8a0dc9f68da" providerId="ADAL" clId="{163E3A81-AE14-E54E-8B78-90626D45208C}" dt="2025-03-08T19:41:12.648" v="2701" actId="1076"/>
          <ac:spMkLst>
            <pc:docMk/>
            <pc:sldMk cId="4202713497" sldId="368"/>
            <ac:spMk id="28" creationId="{DC9E7196-8F9A-C0B5-2995-4D6CEDB191CF}"/>
          </ac:spMkLst>
        </pc:spChg>
        <pc:spChg chg="add mod">
          <ac:chgData name="Binita Gupta (binitag)" userId="2e1667b5-636b-4c95-a3b3-a8a0dc9f68da" providerId="ADAL" clId="{163E3A81-AE14-E54E-8B78-90626D45208C}" dt="2025-03-08T20:08:16.015" v="3600" actId="20577"/>
          <ac:spMkLst>
            <pc:docMk/>
            <pc:sldMk cId="4202713497" sldId="368"/>
            <ac:spMk id="36" creationId="{BBE5C70E-1A1C-29A9-29F3-6C11D7F79F0C}"/>
          </ac:spMkLst>
        </pc:spChg>
        <pc:spChg chg="mod">
          <ac:chgData name="Binita Gupta (binitag)" userId="2e1667b5-636b-4c95-a3b3-a8a0dc9f68da" providerId="ADAL" clId="{163E3A81-AE14-E54E-8B78-90626D45208C}" dt="2025-03-08T19:40:36.196" v="2692" actId="1076"/>
          <ac:spMkLst>
            <pc:docMk/>
            <pc:sldMk cId="4202713497" sldId="368"/>
            <ac:spMk id="49" creationId="{31359150-E82D-219E-B8D8-78F01939DD14}"/>
          </ac:spMkLst>
        </pc:spChg>
        <pc:spChg chg="mod">
          <ac:chgData name="Binita Gupta (binitag)" userId="2e1667b5-636b-4c95-a3b3-a8a0dc9f68da" providerId="ADAL" clId="{163E3A81-AE14-E54E-8B78-90626D45208C}" dt="2025-03-08T19:40:43.365" v="2695" actId="1076"/>
          <ac:spMkLst>
            <pc:docMk/>
            <pc:sldMk cId="4202713497" sldId="368"/>
            <ac:spMk id="51" creationId="{4571F438-EA5B-3AC1-5306-5CC5EC383DD1}"/>
          </ac:spMkLst>
        </pc:spChg>
        <pc:spChg chg="mod">
          <ac:chgData name="Binita Gupta (binitag)" userId="2e1667b5-636b-4c95-a3b3-a8a0dc9f68da" providerId="ADAL" clId="{163E3A81-AE14-E54E-8B78-90626D45208C}" dt="2025-03-08T19:32:43.975" v="2375" actId="14100"/>
          <ac:spMkLst>
            <pc:docMk/>
            <pc:sldMk cId="4202713497" sldId="368"/>
            <ac:spMk id="52" creationId="{D596C494-472C-72C5-B115-2065ECD97283}"/>
          </ac:spMkLst>
        </pc:spChg>
        <pc:spChg chg="mod">
          <ac:chgData name="Binita Gupta (binitag)" userId="2e1667b5-636b-4c95-a3b3-a8a0dc9f68da" providerId="ADAL" clId="{163E3A81-AE14-E54E-8B78-90626D45208C}" dt="2025-03-08T19:33:42.518" v="2386" actId="14100"/>
          <ac:spMkLst>
            <pc:docMk/>
            <pc:sldMk cId="4202713497" sldId="368"/>
            <ac:spMk id="53" creationId="{12C3518D-AA79-6920-52CC-D932F7A6FF8C}"/>
          </ac:spMkLst>
        </pc:spChg>
        <pc:spChg chg="mod">
          <ac:chgData name="Binita Gupta (binitag)" userId="2e1667b5-636b-4c95-a3b3-a8a0dc9f68da" providerId="ADAL" clId="{163E3A81-AE14-E54E-8B78-90626D45208C}" dt="2025-03-08T19:33:24.892" v="2383" actId="1076"/>
          <ac:spMkLst>
            <pc:docMk/>
            <pc:sldMk cId="4202713497" sldId="368"/>
            <ac:spMk id="54" creationId="{3A611647-3EC8-C9A9-6554-570893385714}"/>
          </ac:spMkLst>
        </pc:spChg>
        <pc:spChg chg="mod">
          <ac:chgData name="Binita Gupta (binitag)" userId="2e1667b5-636b-4c95-a3b3-a8a0dc9f68da" providerId="ADAL" clId="{163E3A81-AE14-E54E-8B78-90626D45208C}" dt="2025-03-08T19:33:24.892" v="2383" actId="1076"/>
          <ac:spMkLst>
            <pc:docMk/>
            <pc:sldMk cId="4202713497" sldId="368"/>
            <ac:spMk id="55" creationId="{27F08696-2F7E-A9C0-43F1-4BAE144B47BC}"/>
          </ac:spMkLst>
        </pc:spChg>
        <pc:spChg chg="mod">
          <ac:chgData name="Binita Gupta (binitag)" userId="2e1667b5-636b-4c95-a3b3-a8a0dc9f68da" providerId="ADAL" clId="{163E3A81-AE14-E54E-8B78-90626D45208C}" dt="2025-03-08T19:34:35.353" v="2401" actId="1076"/>
          <ac:spMkLst>
            <pc:docMk/>
            <pc:sldMk cId="4202713497" sldId="368"/>
            <ac:spMk id="65" creationId="{EDCF18D1-5843-1441-D50D-EF1EB7EA22CC}"/>
          </ac:spMkLst>
        </pc:spChg>
        <pc:spChg chg="mod">
          <ac:chgData name="Binita Gupta (binitag)" userId="2e1667b5-636b-4c95-a3b3-a8a0dc9f68da" providerId="ADAL" clId="{163E3A81-AE14-E54E-8B78-90626D45208C}" dt="2025-03-08T19:42:18.815" v="2765" actId="20577"/>
          <ac:spMkLst>
            <pc:docMk/>
            <pc:sldMk cId="4202713497" sldId="368"/>
            <ac:spMk id="73" creationId="{71C990A3-EA1F-C407-2B93-4CC8C05040F6}"/>
          </ac:spMkLst>
        </pc:spChg>
        <pc:spChg chg="mod">
          <ac:chgData name="Binita Gupta (binitag)" userId="2e1667b5-636b-4c95-a3b3-a8a0dc9f68da" providerId="ADAL" clId="{163E3A81-AE14-E54E-8B78-90626D45208C}" dt="2025-03-08T19:34:21.460" v="2399" actId="14100"/>
          <ac:spMkLst>
            <pc:docMk/>
            <pc:sldMk cId="4202713497" sldId="368"/>
            <ac:spMk id="75" creationId="{02AE94B0-777E-6915-C6FE-437D038EA0FA}"/>
          </ac:spMkLst>
        </pc:spChg>
        <pc:graphicFrameChg chg="mod modGraphic">
          <ac:chgData name="Binita Gupta (binitag)" userId="2e1667b5-636b-4c95-a3b3-a8a0dc9f68da" providerId="ADAL" clId="{163E3A81-AE14-E54E-8B78-90626D45208C}" dt="2025-03-08T20:06:47.355" v="3559" actId="20577"/>
          <ac:graphicFrameMkLst>
            <pc:docMk/>
            <pc:sldMk cId="4202713497" sldId="368"/>
            <ac:graphicFrameMk id="8" creationId="{E06C4037-9C65-EA29-CBFC-3EBDF3B45D0C}"/>
          </ac:graphicFrameMkLst>
        </pc:graphicFrameChg>
        <pc:cxnChg chg="mod">
          <ac:chgData name="Binita Gupta (binitag)" userId="2e1667b5-636b-4c95-a3b3-a8a0dc9f68da" providerId="ADAL" clId="{163E3A81-AE14-E54E-8B78-90626D45208C}" dt="2025-03-08T19:32:55.762" v="2378" actId="14100"/>
          <ac:cxnSpMkLst>
            <pc:docMk/>
            <pc:sldMk cId="4202713497" sldId="368"/>
            <ac:cxnSpMk id="16" creationId="{85E03CC0-AAFE-A815-07E0-DC5952F9D28D}"/>
          </ac:cxnSpMkLst>
        </pc:cxnChg>
        <pc:cxnChg chg="mod">
          <ac:chgData name="Binita Gupta (binitag)" userId="2e1667b5-636b-4c95-a3b3-a8a0dc9f68da" providerId="ADAL" clId="{163E3A81-AE14-E54E-8B78-90626D45208C}" dt="2025-03-08T19:40:49.013" v="2696" actId="14100"/>
          <ac:cxnSpMkLst>
            <pc:docMk/>
            <pc:sldMk cId="4202713497" sldId="368"/>
            <ac:cxnSpMk id="18" creationId="{EACF11FF-15A7-1AD0-1B42-A60EB3BA217A}"/>
          </ac:cxnSpMkLst>
        </pc:cxnChg>
        <pc:cxnChg chg="mod">
          <ac:chgData name="Binita Gupta (binitag)" userId="2e1667b5-636b-4c95-a3b3-a8a0dc9f68da" providerId="ADAL" clId="{163E3A81-AE14-E54E-8B78-90626D45208C}" dt="2025-03-08T19:40:31.116" v="2690" actId="1076"/>
          <ac:cxnSpMkLst>
            <pc:docMk/>
            <pc:sldMk cId="4202713497" sldId="368"/>
            <ac:cxnSpMk id="22" creationId="{670AAB74-4EA5-8170-4DCA-3070DCDDA3C7}"/>
          </ac:cxnSpMkLst>
        </pc:cxnChg>
        <pc:cxnChg chg="mod">
          <ac:chgData name="Binita Gupta (binitag)" userId="2e1667b5-636b-4c95-a3b3-a8a0dc9f68da" providerId="ADAL" clId="{163E3A81-AE14-E54E-8B78-90626D45208C}" dt="2025-03-08T19:40:56.249" v="2697" actId="14100"/>
          <ac:cxnSpMkLst>
            <pc:docMk/>
            <pc:sldMk cId="4202713497" sldId="368"/>
            <ac:cxnSpMk id="29" creationId="{8895D90A-D3DA-E469-2759-89CE5C2B563B}"/>
          </ac:cxnSpMkLst>
        </pc:cxnChg>
        <pc:cxnChg chg="add mod">
          <ac:chgData name="Binita Gupta (binitag)" userId="2e1667b5-636b-4c95-a3b3-a8a0dc9f68da" providerId="ADAL" clId="{163E3A81-AE14-E54E-8B78-90626D45208C}" dt="2025-03-08T19:41:15.594" v="2702" actId="1076"/>
          <ac:cxnSpMkLst>
            <pc:docMk/>
            <pc:sldMk cId="4202713497" sldId="368"/>
            <ac:cxnSpMk id="32" creationId="{F4B9532F-5BA1-2D92-B3F1-D160990BECC3}"/>
          </ac:cxnSpMkLst>
        </pc:cxnChg>
        <pc:cxnChg chg="mod">
          <ac:chgData name="Binita Gupta (binitag)" userId="2e1667b5-636b-4c95-a3b3-a8a0dc9f68da" providerId="ADAL" clId="{163E3A81-AE14-E54E-8B78-90626D45208C}" dt="2025-03-08T20:04:09.384" v="3412" actId="1076"/>
          <ac:cxnSpMkLst>
            <pc:docMk/>
            <pc:sldMk cId="4202713497" sldId="368"/>
            <ac:cxnSpMk id="34" creationId="{607461C4-93EA-EEEE-1D91-7C04478E5F88}"/>
          </ac:cxnSpMkLst>
        </pc:cxnChg>
        <pc:cxnChg chg="mod">
          <ac:chgData name="Binita Gupta (binitag)" userId="2e1667b5-636b-4c95-a3b3-a8a0dc9f68da" providerId="ADAL" clId="{163E3A81-AE14-E54E-8B78-90626D45208C}" dt="2025-03-08T19:41:33.035" v="2704" actId="14100"/>
          <ac:cxnSpMkLst>
            <pc:docMk/>
            <pc:sldMk cId="4202713497" sldId="368"/>
            <ac:cxnSpMk id="63" creationId="{0C78B76E-DAC3-C94A-DA5A-CB98AD88D623}"/>
          </ac:cxnSpMkLst>
        </pc:cxnChg>
      </pc:sldChg>
      <pc:sldChg chg="del">
        <pc:chgData name="Binita Gupta (binitag)" userId="2e1667b5-636b-4c95-a3b3-a8a0dc9f68da" providerId="ADAL" clId="{163E3A81-AE14-E54E-8B78-90626D45208C}" dt="2025-03-08T20:09:04.544" v="3611" actId="2696"/>
        <pc:sldMkLst>
          <pc:docMk/>
          <pc:sldMk cId="4262586194" sldId="370"/>
        </pc:sldMkLst>
      </pc:sldChg>
      <pc:sldChg chg="del">
        <pc:chgData name="Binita Gupta (binitag)" userId="2e1667b5-636b-4c95-a3b3-a8a0dc9f68da" providerId="ADAL" clId="{163E3A81-AE14-E54E-8B78-90626D45208C}" dt="2025-03-08T21:05:16.675" v="4302" actId="2696"/>
        <pc:sldMkLst>
          <pc:docMk/>
          <pc:sldMk cId="755895038" sldId="371"/>
        </pc:sldMkLst>
      </pc:sldChg>
      <pc:sldChg chg="del">
        <pc:chgData name="Binita Gupta (binitag)" userId="2e1667b5-636b-4c95-a3b3-a8a0dc9f68da" providerId="ADAL" clId="{163E3A81-AE14-E54E-8B78-90626D45208C}" dt="2025-03-08T21:05:19.247" v="4303" actId="2696"/>
        <pc:sldMkLst>
          <pc:docMk/>
          <pc:sldMk cId="93091575" sldId="372"/>
        </pc:sldMkLst>
      </pc:sldChg>
      <pc:sldChg chg="addSp delSp modSp add del mod">
        <pc:chgData name="Binita Gupta (binitag)" userId="2e1667b5-636b-4c95-a3b3-a8a0dc9f68da" providerId="ADAL" clId="{163E3A81-AE14-E54E-8B78-90626D45208C}" dt="2025-03-09T00:44:24.703" v="7127" actId="20577"/>
        <pc:sldMkLst>
          <pc:docMk/>
          <pc:sldMk cId="2912128301" sldId="374"/>
        </pc:sldMkLst>
        <pc:spChg chg="mod">
          <ac:chgData name="Binita Gupta (binitag)" userId="2e1667b5-636b-4c95-a3b3-a8a0dc9f68da" providerId="ADAL" clId="{163E3A81-AE14-E54E-8B78-90626D45208C}" dt="2025-03-09T00:39:15.030" v="7025" actId="14100"/>
          <ac:spMkLst>
            <pc:docMk/>
            <pc:sldMk cId="2912128301" sldId="374"/>
            <ac:spMk id="4097" creationId="{D0CBE7FF-3EAB-D6E3-DC1B-170325B3CE8C}"/>
          </ac:spMkLst>
        </pc:spChg>
        <pc:spChg chg="mod">
          <ac:chgData name="Binita Gupta (binitag)" userId="2e1667b5-636b-4c95-a3b3-a8a0dc9f68da" providerId="ADAL" clId="{163E3A81-AE14-E54E-8B78-90626D45208C}" dt="2025-03-09T00:44:24.703" v="7127" actId="20577"/>
          <ac:spMkLst>
            <pc:docMk/>
            <pc:sldMk cId="2912128301" sldId="374"/>
            <ac:spMk id="4098" creationId="{97D4E3B7-050A-B247-8531-320557049DA5}"/>
          </ac:spMkLst>
        </pc:spChg>
      </pc:sldChg>
      <pc:sldChg chg="add del">
        <pc:chgData name="Binita Gupta (binitag)" userId="2e1667b5-636b-4c95-a3b3-a8a0dc9f68da" providerId="ADAL" clId="{163E3A81-AE14-E54E-8B78-90626D45208C}" dt="2025-03-08T19:24:44.133" v="2222" actId="2696"/>
        <pc:sldMkLst>
          <pc:docMk/>
          <pc:sldMk cId="2830415576" sldId="375"/>
        </pc:sldMkLst>
      </pc:sldChg>
      <pc:sldChg chg="del">
        <pc:chgData name="Binita Gupta (binitag)" userId="2e1667b5-636b-4c95-a3b3-a8a0dc9f68da" providerId="ADAL" clId="{163E3A81-AE14-E54E-8B78-90626D45208C}" dt="2025-03-08T21:37:42.841" v="5693" actId="2696"/>
        <pc:sldMkLst>
          <pc:docMk/>
          <pc:sldMk cId="324291357" sldId="376"/>
        </pc:sldMkLst>
      </pc:sldChg>
      <pc:sldChg chg="addSp delSp modSp add del mod">
        <pc:chgData name="Binita Gupta (binitag)" userId="2e1667b5-636b-4c95-a3b3-a8a0dc9f68da" providerId="ADAL" clId="{163E3A81-AE14-E54E-8B78-90626D45208C}" dt="2025-03-08T21:45:01.291" v="5798" actId="2696"/>
        <pc:sldMkLst>
          <pc:docMk/>
          <pc:sldMk cId="2304201963" sldId="378"/>
        </pc:sldMkLst>
      </pc:sldChg>
      <pc:sldChg chg="modSp add del mod">
        <pc:chgData name="Binita Gupta (binitag)" userId="2e1667b5-636b-4c95-a3b3-a8a0dc9f68da" providerId="ADAL" clId="{163E3A81-AE14-E54E-8B78-90626D45208C}" dt="2025-03-08T21:45:02.311" v="5800" actId="2696"/>
        <pc:sldMkLst>
          <pc:docMk/>
          <pc:sldMk cId="3702006846" sldId="379"/>
        </pc:sldMkLst>
      </pc:sldChg>
      <pc:sldChg chg="addSp delSp modSp mod">
        <pc:chgData name="Binita Gupta (binitag)" userId="2e1667b5-636b-4c95-a3b3-a8a0dc9f68da" providerId="ADAL" clId="{163E3A81-AE14-E54E-8B78-90626D45208C}" dt="2025-03-08T23:00:06.719" v="6440" actId="20577"/>
        <pc:sldMkLst>
          <pc:docMk/>
          <pc:sldMk cId="3916152525" sldId="385"/>
        </pc:sldMkLst>
        <pc:spChg chg="mod">
          <ac:chgData name="Binita Gupta (binitag)" userId="2e1667b5-636b-4c95-a3b3-a8a0dc9f68da" providerId="ADAL" clId="{163E3A81-AE14-E54E-8B78-90626D45208C}" dt="2025-03-08T23:00:06.719" v="6440" actId="20577"/>
          <ac:spMkLst>
            <pc:docMk/>
            <pc:sldMk cId="3916152525" sldId="385"/>
            <ac:spMk id="4098" creationId="{42C79D5D-BC3E-B591-97F0-C22AE7340CAE}"/>
          </ac:spMkLst>
        </pc:spChg>
        <pc:picChg chg="add mod">
          <ac:chgData name="Binita Gupta (binitag)" userId="2e1667b5-636b-4c95-a3b3-a8a0dc9f68da" providerId="ADAL" clId="{163E3A81-AE14-E54E-8B78-90626D45208C}" dt="2025-03-08T19:23:58.261" v="2216" actId="14100"/>
          <ac:picMkLst>
            <pc:docMk/>
            <pc:sldMk cId="3916152525" sldId="385"/>
            <ac:picMk id="2" creationId="{C81E6DC9-52A2-EFEF-2945-9917D75587BB}"/>
          </ac:picMkLst>
        </pc:picChg>
      </pc:sldChg>
      <pc:sldChg chg="del">
        <pc:chgData name="Binita Gupta (binitag)" userId="2e1667b5-636b-4c95-a3b3-a8a0dc9f68da" providerId="ADAL" clId="{163E3A81-AE14-E54E-8B78-90626D45208C}" dt="2025-03-08T21:37:35.513" v="5690" actId="2696"/>
        <pc:sldMkLst>
          <pc:docMk/>
          <pc:sldMk cId="2287830317" sldId="386"/>
        </pc:sldMkLst>
      </pc:sldChg>
      <pc:sldChg chg="del">
        <pc:chgData name="Binita Gupta (binitag)" userId="2e1667b5-636b-4c95-a3b3-a8a0dc9f68da" providerId="ADAL" clId="{163E3A81-AE14-E54E-8B78-90626D45208C}" dt="2025-03-08T19:24:04.821" v="2217" actId="2696"/>
        <pc:sldMkLst>
          <pc:docMk/>
          <pc:sldMk cId="1218814095" sldId="389"/>
        </pc:sldMkLst>
      </pc:sldChg>
      <pc:sldChg chg="modSp mod">
        <pc:chgData name="Binita Gupta (binitag)" userId="2e1667b5-636b-4c95-a3b3-a8a0dc9f68da" providerId="ADAL" clId="{163E3A81-AE14-E54E-8B78-90626D45208C}" dt="2025-03-08T21:47:00.116" v="5825"/>
        <pc:sldMkLst>
          <pc:docMk/>
          <pc:sldMk cId="3199698781" sldId="405"/>
        </pc:sldMkLst>
        <pc:spChg chg="mod">
          <ac:chgData name="Binita Gupta (binitag)" userId="2e1667b5-636b-4c95-a3b3-a8a0dc9f68da" providerId="ADAL" clId="{163E3A81-AE14-E54E-8B78-90626D45208C}" dt="2025-03-08T21:46:22.604" v="5813" actId="20577"/>
          <ac:spMkLst>
            <pc:docMk/>
            <pc:sldMk cId="3199698781" sldId="405"/>
            <ac:spMk id="2" creationId="{46C0DDF9-5601-9FB4-B3E4-078F0A629A73}"/>
          </ac:spMkLst>
        </pc:spChg>
        <pc:spChg chg="mod">
          <ac:chgData name="Binita Gupta (binitag)" userId="2e1667b5-636b-4c95-a3b3-a8a0dc9f68da" providerId="ADAL" clId="{163E3A81-AE14-E54E-8B78-90626D45208C}" dt="2025-03-08T21:35:12.161" v="5684" actId="14100"/>
          <ac:spMkLst>
            <pc:docMk/>
            <pc:sldMk cId="3199698781" sldId="405"/>
            <ac:spMk id="3" creationId="{27A306CC-D699-9E82-136E-78A9C4F5D148}"/>
          </ac:spMkLst>
        </pc:spChg>
        <pc:spChg chg="mod">
          <ac:chgData name="Binita Gupta (binitag)" userId="2e1667b5-636b-4c95-a3b3-a8a0dc9f68da" providerId="ADAL" clId="{163E3A81-AE14-E54E-8B78-90626D45208C}" dt="2025-03-08T21:47:00.116" v="5825"/>
          <ac:spMkLst>
            <pc:docMk/>
            <pc:sldMk cId="3199698781" sldId="405"/>
            <ac:spMk id="6" creationId="{FBB9D4CB-E1BC-95D5-05A8-0CE2572FB579}"/>
          </ac:spMkLst>
        </pc:spChg>
      </pc:sldChg>
      <pc:sldChg chg="modSp mod">
        <pc:chgData name="Binita Gupta (binitag)" userId="2e1667b5-636b-4c95-a3b3-a8a0dc9f68da" providerId="ADAL" clId="{163E3A81-AE14-E54E-8B78-90626D45208C}" dt="2025-03-08T20:24:23.194" v="3981" actId="20577"/>
        <pc:sldMkLst>
          <pc:docMk/>
          <pc:sldMk cId="0" sldId="406"/>
        </pc:sldMkLst>
        <pc:spChg chg="mod">
          <ac:chgData name="Binita Gupta (binitag)" userId="2e1667b5-636b-4c95-a3b3-a8a0dc9f68da" providerId="ADAL" clId="{163E3A81-AE14-E54E-8B78-90626D45208C}" dt="2025-03-08T20:24:23.194" v="3981" actId="20577"/>
          <ac:spMkLst>
            <pc:docMk/>
            <pc:sldMk cId="0" sldId="406"/>
            <ac:spMk id="4098" creationId="{00000000-0000-0000-0000-000000000000}"/>
          </ac:spMkLst>
        </pc:spChg>
      </pc:sldChg>
      <pc:sldChg chg="addSp delSp modSp mod">
        <pc:chgData name="Binita Gupta (binitag)" userId="2e1667b5-636b-4c95-a3b3-a8a0dc9f68da" providerId="ADAL" clId="{163E3A81-AE14-E54E-8B78-90626D45208C}" dt="2025-03-09T00:38:24.058" v="7023" actId="20577"/>
        <pc:sldMkLst>
          <pc:docMk/>
          <pc:sldMk cId="2737155297" sldId="407"/>
        </pc:sldMkLst>
        <pc:spChg chg="mod">
          <ac:chgData name="Binita Gupta (binitag)" userId="2e1667b5-636b-4c95-a3b3-a8a0dc9f68da" providerId="ADAL" clId="{163E3A81-AE14-E54E-8B78-90626D45208C}" dt="2025-03-08T22:41:28.797" v="6065" actId="14100"/>
          <ac:spMkLst>
            <pc:docMk/>
            <pc:sldMk cId="2737155297" sldId="407"/>
            <ac:spMk id="4097" creationId="{E0FCDA15-F5FB-546D-3D42-691C42347098}"/>
          </ac:spMkLst>
        </pc:spChg>
        <pc:spChg chg="mod">
          <ac:chgData name="Binita Gupta (binitag)" userId="2e1667b5-636b-4c95-a3b3-a8a0dc9f68da" providerId="ADAL" clId="{163E3A81-AE14-E54E-8B78-90626D45208C}" dt="2025-03-09T00:38:24.058" v="7023" actId="20577"/>
          <ac:spMkLst>
            <pc:docMk/>
            <pc:sldMk cId="2737155297" sldId="407"/>
            <ac:spMk id="4098" creationId="{64B70DF7-5E89-33A5-50FB-B953B7AE53F8}"/>
          </ac:spMkLst>
        </pc:spChg>
        <pc:picChg chg="add mod">
          <ac:chgData name="Binita Gupta (binitag)" userId="2e1667b5-636b-4c95-a3b3-a8a0dc9f68da" providerId="ADAL" clId="{163E3A81-AE14-E54E-8B78-90626D45208C}" dt="2025-03-09T00:37:49.450" v="7003" actId="1076"/>
          <ac:picMkLst>
            <pc:docMk/>
            <pc:sldMk cId="2737155297" sldId="407"/>
            <ac:picMk id="11" creationId="{F57ECFEA-5615-B40C-59B0-32589BC1AC54}"/>
          </ac:picMkLst>
        </pc:picChg>
      </pc:sldChg>
      <pc:sldChg chg="addSp delSp modSp add mod">
        <pc:chgData name="Binita Gupta (binitag)" userId="2e1667b5-636b-4c95-a3b3-a8a0dc9f68da" providerId="ADAL" clId="{163E3A81-AE14-E54E-8B78-90626D45208C}" dt="2025-03-08T22:44:36.248" v="6083" actId="1076"/>
        <pc:sldMkLst>
          <pc:docMk/>
          <pc:sldMk cId="2793555493" sldId="408"/>
        </pc:sldMkLst>
        <pc:spChg chg="mod">
          <ac:chgData name="Binita Gupta (binitag)" userId="2e1667b5-636b-4c95-a3b3-a8a0dc9f68da" providerId="ADAL" clId="{163E3A81-AE14-E54E-8B78-90626D45208C}" dt="2025-03-08T22:44:26.892" v="6082" actId="20577"/>
          <ac:spMkLst>
            <pc:docMk/>
            <pc:sldMk cId="2793555493" sldId="408"/>
            <ac:spMk id="2" creationId="{7BB4B1A8-12B5-2E60-7CA6-91DDA98720C3}"/>
          </ac:spMkLst>
        </pc:spChg>
        <pc:spChg chg="mod">
          <ac:chgData name="Binita Gupta (binitag)" userId="2e1667b5-636b-4c95-a3b3-a8a0dc9f68da" providerId="ADAL" clId="{163E3A81-AE14-E54E-8B78-90626D45208C}" dt="2025-03-08T16:24:25.997" v="182" actId="20577"/>
          <ac:spMkLst>
            <pc:docMk/>
            <pc:sldMk cId="2793555493" sldId="408"/>
            <ac:spMk id="4097" creationId="{833E6BD0-C01E-8844-7563-0B8F0B5E34D2}"/>
          </ac:spMkLst>
        </pc:spChg>
        <pc:picChg chg="add mod">
          <ac:chgData name="Binita Gupta (binitag)" userId="2e1667b5-636b-4c95-a3b3-a8a0dc9f68da" providerId="ADAL" clId="{163E3A81-AE14-E54E-8B78-90626D45208C}" dt="2025-03-08T18:30:06.204" v="667" actId="1076"/>
          <ac:picMkLst>
            <pc:docMk/>
            <pc:sldMk cId="2793555493" sldId="408"/>
            <ac:picMk id="3" creationId="{438BED88-01B2-E742-4091-CE50B2440816}"/>
          </ac:picMkLst>
        </pc:picChg>
        <pc:picChg chg="mod">
          <ac:chgData name="Binita Gupta (binitag)" userId="2e1667b5-636b-4c95-a3b3-a8a0dc9f68da" providerId="ADAL" clId="{163E3A81-AE14-E54E-8B78-90626D45208C}" dt="2025-03-08T22:44:36.248" v="6083" actId="1076"/>
          <ac:picMkLst>
            <pc:docMk/>
            <pc:sldMk cId="2793555493" sldId="408"/>
            <ac:picMk id="9" creationId="{4ABC3E8D-2D2D-EF46-2C51-7D19CF220541}"/>
          </ac:picMkLst>
        </pc:picChg>
      </pc:sldChg>
      <pc:sldChg chg="del">
        <pc:chgData name="Binita Gupta (binitag)" userId="2e1667b5-636b-4c95-a3b3-a8a0dc9f68da" providerId="ADAL" clId="{163E3A81-AE14-E54E-8B78-90626D45208C}" dt="2025-03-08T21:35:22.024" v="5686" actId="2696"/>
        <pc:sldMkLst>
          <pc:docMk/>
          <pc:sldMk cId="2298303161" sldId="409"/>
        </pc:sldMkLst>
      </pc:sldChg>
      <pc:sldChg chg="modSp mod">
        <pc:chgData name="Binita Gupta (binitag)" userId="2e1667b5-636b-4c95-a3b3-a8a0dc9f68da" providerId="ADAL" clId="{163E3A81-AE14-E54E-8B78-90626D45208C}" dt="2025-03-08T23:48:16.824" v="6918" actId="20577"/>
        <pc:sldMkLst>
          <pc:docMk/>
          <pc:sldMk cId="1942622571" sldId="410"/>
        </pc:sldMkLst>
        <pc:spChg chg="mod">
          <ac:chgData name="Binita Gupta (binitag)" userId="2e1667b5-636b-4c95-a3b3-a8a0dc9f68da" providerId="ADAL" clId="{163E3A81-AE14-E54E-8B78-90626D45208C}" dt="2025-03-08T21:37:06.138" v="5689" actId="20577"/>
          <ac:spMkLst>
            <pc:docMk/>
            <pc:sldMk cId="1942622571" sldId="410"/>
            <ac:spMk id="2" creationId="{449BA18B-A61F-B4A3-9072-CE13D4A886DB}"/>
          </ac:spMkLst>
        </pc:spChg>
        <pc:spChg chg="mod">
          <ac:chgData name="Binita Gupta (binitag)" userId="2e1667b5-636b-4c95-a3b3-a8a0dc9f68da" providerId="ADAL" clId="{163E3A81-AE14-E54E-8B78-90626D45208C}" dt="2025-03-08T23:48:16.824" v="6918" actId="20577"/>
          <ac:spMkLst>
            <pc:docMk/>
            <pc:sldMk cId="1942622571" sldId="410"/>
            <ac:spMk id="3" creationId="{12F1B518-1CD2-CD0A-61B7-3942F89437F1}"/>
          </ac:spMkLst>
        </pc:spChg>
      </pc:sldChg>
      <pc:sldChg chg="modSp mod">
        <pc:chgData name="Binita Gupta (binitag)" userId="2e1667b5-636b-4c95-a3b3-a8a0dc9f68da" providerId="ADAL" clId="{163E3A81-AE14-E54E-8B78-90626D45208C}" dt="2025-03-08T23:48:45.654" v="6928" actId="20577"/>
        <pc:sldMkLst>
          <pc:docMk/>
          <pc:sldMk cId="1661091595" sldId="411"/>
        </pc:sldMkLst>
        <pc:spChg chg="mod">
          <ac:chgData name="Binita Gupta (binitag)" userId="2e1667b5-636b-4c95-a3b3-a8a0dc9f68da" providerId="ADAL" clId="{163E3A81-AE14-E54E-8B78-90626D45208C}" dt="2025-03-08T21:38:02.296" v="5697" actId="20577"/>
          <ac:spMkLst>
            <pc:docMk/>
            <pc:sldMk cId="1661091595" sldId="411"/>
            <ac:spMk id="2" creationId="{18BD1626-4426-A6FC-E97C-05F3D70596D4}"/>
          </ac:spMkLst>
        </pc:spChg>
        <pc:spChg chg="mod">
          <ac:chgData name="Binita Gupta (binitag)" userId="2e1667b5-636b-4c95-a3b3-a8a0dc9f68da" providerId="ADAL" clId="{163E3A81-AE14-E54E-8B78-90626D45208C}" dt="2025-03-08T23:48:45.654" v="6928" actId="20577"/>
          <ac:spMkLst>
            <pc:docMk/>
            <pc:sldMk cId="1661091595" sldId="411"/>
            <ac:spMk id="3" creationId="{34496474-E0C7-37AB-8336-5F14C15C50BF}"/>
          </ac:spMkLst>
        </pc:spChg>
      </pc:sldChg>
      <pc:sldChg chg="addSp delSp modSp mod">
        <pc:chgData name="Binita Gupta (binitag)" userId="2e1667b5-636b-4c95-a3b3-a8a0dc9f68da" providerId="ADAL" clId="{163E3A81-AE14-E54E-8B78-90626D45208C}" dt="2025-03-08T23:49:34.317" v="6951" actId="20577"/>
        <pc:sldMkLst>
          <pc:docMk/>
          <pc:sldMk cId="2655365842" sldId="412"/>
        </pc:sldMkLst>
      </pc:sldChg>
      <pc:sldChg chg="modSp del mod">
        <pc:chgData name="Binita Gupta (binitag)" userId="2e1667b5-636b-4c95-a3b3-a8a0dc9f68da" providerId="ADAL" clId="{163E3A81-AE14-E54E-8B78-90626D45208C}" dt="2025-03-08T21:27:34.383" v="5630" actId="2696"/>
        <pc:sldMkLst>
          <pc:docMk/>
          <pc:sldMk cId="313801181" sldId="413"/>
        </pc:sldMkLst>
      </pc:sldChg>
      <pc:sldChg chg="del">
        <pc:chgData name="Binita Gupta (binitag)" userId="2e1667b5-636b-4c95-a3b3-a8a0dc9f68da" providerId="ADAL" clId="{163E3A81-AE14-E54E-8B78-90626D45208C}" dt="2025-03-08T21:35:21.460" v="5685" actId="2696"/>
        <pc:sldMkLst>
          <pc:docMk/>
          <pc:sldMk cId="3586162448" sldId="415"/>
        </pc:sldMkLst>
      </pc:sldChg>
      <pc:sldChg chg="add del">
        <pc:chgData name="Binita Gupta (binitag)" userId="2e1667b5-636b-4c95-a3b3-a8a0dc9f68da" providerId="ADAL" clId="{163E3A81-AE14-E54E-8B78-90626D45208C}" dt="2025-03-08T19:24:45.150" v="2223" actId="2696"/>
        <pc:sldMkLst>
          <pc:docMk/>
          <pc:sldMk cId="3386421182" sldId="416"/>
        </pc:sldMkLst>
      </pc:sldChg>
      <pc:sldChg chg="del">
        <pc:chgData name="Binita Gupta (binitag)" userId="2e1667b5-636b-4c95-a3b3-a8a0dc9f68da" providerId="ADAL" clId="{163E3A81-AE14-E54E-8B78-90626D45208C}" dt="2025-03-08T21:37:37.342" v="5691" actId="2696"/>
        <pc:sldMkLst>
          <pc:docMk/>
          <pc:sldMk cId="1296074913" sldId="417"/>
        </pc:sldMkLst>
      </pc:sldChg>
      <pc:sldChg chg="del">
        <pc:chgData name="Binita Gupta (binitag)" userId="2e1667b5-636b-4c95-a3b3-a8a0dc9f68da" providerId="ADAL" clId="{163E3A81-AE14-E54E-8B78-90626D45208C}" dt="2025-03-08T21:37:41.916" v="5692" actId="2696"/>
        <pc:sldMkLst>
          <pc:docMk/>
          <pc:sldMk cId="3792696474" sldId="418"/>
        </pc:sldMkLst>
      </pc:sldChg>
      <pc:sldChg chg="add del">
        <pc:chgData name="Binita Gupta (binitag)" userId="2e1667b5-636b-4c95-a3b3-a8a0dc9f68da" providerId="ADAL" clId="{163E3A81-AE14-E54E-8B78-90626D45208C}" dt="2025-03-08T21:44:59.061" v="5794" actId="2696"/>
        <pc:sldMkLst>
          <pc:docMk/>
          <pc:sldMk cId="3775368612" sldId="419"/>
        </pc:sldMkLst>
      </pc:sldChg>
      <pc:sldChg chg="add del">
        <pc:chgData name="Binita Gupta (binitag)" userId="2e1667b5-636b-4c95-a3b3-a8a0dc9f68da" providerId="ADAL" clId="{163E3A81-AE14-E54E-8B78-90626D45208C}" dt="2025-03-08T21:44:59.653" v="5795" actId="2696"/>
        <pc:sldMkLst>
          <pc:docMk/>
          <pc:sldMk cId="539904060" sldId="420"/>
        </pc:sldMkLst>
      </pc:sldChg>
      <pc:sldChg chg="modSp add mod">
        <pc:chgData name="Binita Gupta (binitag)" userId="2e1667b5-636b-4c95-a3b3-a8a0dc9f68da" providerId="ADAL" clId="{163E3A81-AE14-E54E-8B78-90626D45208C}" dt="2025-03-08T22:49:49.051" v="6169" actId="14"/>
        <pc:sldMkLst>
          <pc:docMk/>
          <pc:sldMk cId="294499541" sldId="421"/>
        </pc:sldMkLst>
        <pc:spChg chg="mod">
          <ac:chgData name="Binita Gupta (binitag)" userId="2e1667b5-636b-4c95-a3b3-a8a0dc9f68da" providerId="ADAL" clId="{163E3A81-AE14-E54E-8B78-90626D45208C}" dt="2025-03-08T22:49:49.051" v="6169" actId="14"/>
          <ac:spMkLst>
            <pc:docMk/>
            <pc:sldMk cId="294499541" sldId="421"/>
            <ac:spMk id="3" creationId="{D29D51B7-8EF6-5F5B-E45D-C797A7B85B34}"/>
          </ac:spMkLst>
        </pc:spChg>
        <pc:picChg chg="mod">
          <ac:chgData name="Binita Gupta (binitag)" userId="2e1667b5-636b-4c95-a3b3-a8a0dc9f68da" providerId="ADAL" clId="{163E3A81-AE14-E54E-8B78-90626D45208C}" dt="2025-03-08T22:49:46.195" v="6168" actId="1076"/>
          <ac:picMkLst>
            <pc:docMk/>
            <pc:sldMk cId="294499541" sldId="421"/>
            <ac:picMk id="9" creationId="{A4719D84-DC5F-71BC-5369-0953E54FBCFC}"/>
          </ac:picMkLst>
        </pc:picChg>
      </pc:sldChg>
      <pc:sldChg chg="delSp modSp add del mod">
        <pc:chgData name="Binita Gupta (binitag)" userId="2e1667b5-636b-4c95-a3b3-a8a0dc9f68da" providerId="ADAL" clId="{163E3A81-AE14-E54E-8B78-90626D45208C}" dt="2025-03-08T21:45:00.294" v="5796" actId="2696"/>
        <pc:sldMkLst>
          <pc:docMk/>
          <pc:sldMk cId="2935546868" sldId="422"/>
        </pc:sldMkLst>
      </pc:sldChg>
      <pc:sldChg chg="add del">
        <pc:chgData name="Binita Gupta (binitag)" userId="2e1667b5-636b-4c95-a3b3-a8a0dc9f68da" providerId="ADAL" clId="{163E3A81-AE14-E54E-8B78-90626D45208C}" dt="2025-03-08T19:08:07.121" v="1527" actId="2696"/>
        <pc:sldMkLst>
          <pc:docMk/>
          <pc:sldMk cId="642909617" sldId="423"/>
        </pc:sldMkLst>
      </pc:sldChg>
      <pc:sldChg chg="addSp modSp add del mod">
        <pc:chgData name="Binita Gupta (binitag)" userId="2e1667b5-636b-4c95-a3b3-a8a0dc9f68da" providerId="ADAL" clId="{163E3A81-AE14-E54E-8B78-90626D45208C}" dt="2025-03-08T21:45:00.859" v="5797" actId="2696"/>
        <pc:sldMkLst>
          <pc:docMk/>
          <pc:sldMk cId="1406574728" sldId="424"/>
        </pc:sldMkLst>
      </pc:sldChg>
      <pc:sldChg chg="addSp delSp modSp add del mod">
        <pc:chgData name="Binita Gupta (binitag)" userId="2e1667b5-636b-4c95-a3b3-a8a0dc9f68da" providerId="ADAL" clId="{163E3A81-AE14-E54E-8B78-90626D45208C}" dt="2025-03-08T21:45:01.732" v="5799" actId="2696"/>
        <pc:sldMkLst>
          <pc:docMk/>
          <pc:sldMk cId="2823356257" sldId="425"/>
        </pc:sldMkLst>
      </pc:sldChg>
      <pc:sldChg chg="add del">
        <pc:chgData name="Binita Gupta (binitag)" userId="2e1667b5-636b-4c95-a3b3-a8a0dc9f68da" providerId="ADAL" clId="{163E3A81-AE14-E54E-8B78-90626D45208C}" dt="2025-03-08T20:09:04.070" v="3610" actId="2696"/>
        <pc:sldMkLst>
          <pc:docMk/>
          <pc:sldMk cId="2259741796" sldId="426"/>
        </pc:sldMkLst>
      </pc:sldChg>
      <pc:sldChg chg="addSp delSp modSp add mod">
        <pc:chgData name="Binita Gupta (binitag)" userId="2e1667b5-636b-4c95-a3b3-a8a0dc9f68da" providerId="ADAL" clId="{163E3A81-AE14-E54E-8B78-90626D45208C}" dt="2025-03-09T00:55:06.243" v="7285" actId="14100"/>
        <pc:sldMkLst>
          <pc:docMk/>
          <pc:sldMk cId="2439874555" sldId="427"/>
        </pc:sldMkLst>
        <pc:spChg chg="mod">
          <ac:chgData name="Binita Gupta (binitag)" userId="2e1667b5-636b-4c95-a3b3-a8a0dc9f68da" providerId="ADAL" clId="{163E3A81-AE14-E54E-8B78-90626D45208C}" dt="2025-03-08T21:05:05.090" v="4301" actId="554"/>
          <ac:spMkLst>
            <pc:docMk/>
            <pc:sldMk cId="2439874555" sldId="427"/>
            <ac:spMk id="9" creationId="{57FB61BD-3AFD-C7E6-BDDB-792BE6559A2D}"/>
          </ac:spMkLst>
        </pc:spChg>
        <pc:spChg chg="add mod">
          <ac:chgData name="Binita Gupta (binitag)" userId="2e1667b5-636b-4c95-a3b3-a8a0dc9f68da" providerId="ADAL" clId="{163E3A81-AE14-E54E-8B78-90626D45208C}" dt="2025-03-08T19:50:01.223" v="2880" actId="554"/>
          <ac:spMkLst>
            <pc:docMk/>
            <pc:sldMk cId="2439874555" sldId="427"/>
            <ac:spMk id="14" creationId="{B89534E5-A5D1-C8D5-70AA-FAA3EA262FD3}"/>
          </ac:spMkLst>
        </pc:spChg>
        <pc:spChg chg="add mod">
          <ac:chgData name="Binita Gupta (binitag)" userId="2e1667b5-636b-4c95-a3b3-a8a0dc9f68da" providerId="ADAL" clId="{163E3A81-AE14-E54E-8B78-90626D45208C}" dt="2025-03-08T19:50:01.223" v="2880" actId="554"/>
          <ac:spMkLst>
            <pc:docMk/>
            <pc:sldMk cId="2439874555" sldId="427"/>
            <ac:spMk id="19" creationId="{F9AA2452-39E1-8F9B-D6C9-F520C8DC5F3F}"/>
          </ac:spMkLst>
        </pc:spChg>
        <pc:spChg chg="add mod">
          <ac:chgData name="Binita Gupta (binitag)" userId="2e1667b5-636b-4c95-a3b3-a8a0dc9f68da" providerId="ADAL" clId="{163E3A81-AE14-E54E-8B78-90626D45208C}" dt="2025-03-08T19:50:01.223" v="2880" actId="554"/>
          <ac:spMkLst>
            <pc:docMk/>
            <pc:sldMk cId="2439874555" sldId="427"/>
            <ac:spMk id="21" creationId="{BE80D51A-3D60-914E-25AB-BE24D1ED3195}"/>
          </ac:spMkLst>
        </pc:spChg>
        <pc:spChg chg="mod">
          <ac:chgData name="Binita Gupta (binitag)" userId="2e1667b5-636b-4c95-a3b3-a8a0dc9f68da" providerId="ADAL" clId="{163E3A81-AE14-E54E-8B78-90626D45208C}" dt="2025-03-08T21:05:05.090" v="4301" actId="554"/>
          <ac:spMkLst>
            <pc:docMk/>
            <pc:sldMk cId="2439874555" sldId="427"/>
            <ac:spMk id="23" creationId="{A8A5D275-C7E9-09EF-02BC-765FD416097F}"/>
          </ac:spMkLst>
        </pc:spChg>
        <pc:spChg chg="add mod">
          <ac:chgData name="Binita Gupta (binitag)" userId="2e1667b5-636b-4c95-a3b3-a8a0dc9f68da" providerId="ADAL" clId="{163E3A81-AE14-E54E-8B78-90626D45208C}" dt="2025-03-08T21:02:56.539" v="4255" actId="1076"/>
          <ac:spMkLst>
            <pc:docMk/>
            <pc:sldMk cId="2439874555" sldId="427"/>
            <ac:spMk id="24" creationId="{059EC4A5-3C12-CE53-D88D-23D33B9CFDD9}"/>
          </ac:spMkLst>
        </pc:spChg>
        <pc:spChg chg="add mod">
          <ac:chgData name="Binita Gupta (binitag)" userId="2e1667b5-636b-4c95-a3b3-a8a0dc9f68da" providerId="ADAL" clId="{163E3A81-AE14-E54E-8B78-90626D45208C}" dt="2025-03-08T19:50:01.223" v="2880" actId="554"/>
          <ac:spMkLst>
            <pc:docMk/>
            <pc:sldMk cId="2439874555" sldId="427"/>
            <ac:spMk id="25" creationId="{6A4CA843-4A1A-3E0F-CAA5-01BF8E64B7AC}"/>
          </ac:spMkLst>
        </pc:spChg>
        <pc:spChg chg="add mod">
          <ac:chgData name="Binita Gupta (binitag)" userId="2e1667b5-636b-4c95-a3b3-a8a0dc9f68da" providerId="ADAL" clId="{163E3A81-AE14-E54E-8B78-90626D45208C}" dt="2025-03-08T21:02:56.539" v="4255" actId="1076"/>
          <ac:spMkLst>
            <pc:docMk/>
            <pc:sldMk cId="2439874555" sldId="427"/>
            <ac:spMk id="27" creationId="{7DCF3970-FA80-2E42-3630-5BDC458E4558}"/>
          </ac:spMkLst>
        </pc:spChg>
        <pc:spChg chg="mod">
          <ac:chgData name="Binita Gupta (binitag)" userId="2e1667b5-636b-4c95-a3b3-a8a0dc9f68da" providerId="ADAL" clId="{163E3A81-AE14-E54E-8B78-90626D45208C}" dt="2025-03-09T00:55:03.623" v="7284" actId="14100"/>
          <ac:spMkLst>
            <pc:docMk/>
            <pc:sldMk cId="2439874555" sldId="427"/>
            <ac:spMk id="30" creationId="{D69BA840-E058-1913-01E0-3B8E21011658}"/>
          </ac:spMkLst>
        </pc:spChg>
        <pc:spChg chg="add mod">
          <ac:chgData name="Binita Gupta (binitag)" userId="2e1667b5-636b-4c95-a3b3-a8a0dc9f68da" providerId="ADAL" clId="{163E3A81-AE14-E54E-8B78-90626D45208C}" dt="2025-03-08T21:02:56.539" v="4255" actId="1076"/>
          <ac:spMkLst>
            <pc:docMk/>
            <pc:sldMk cId="2439874555" sldId="427"/>
            <ac:spMk id="40" creationId="{5646D337-73A6-D3A3-125E-FE8A8FD46D92}"/>
          </ac:spMkLst>
        </pc:spChg>
        <pc:spChg chg="add mod">
          <ac:chgData name="Binita Gupta (binitag)" userId="2e1667b5-636b-4c95-a3b3-a8a0dc9f68da" providerId="ADAL" clId="{163E3A81-AE14-E54E-8B78-90626D45208C}" dt="2025-03-08T21:02:56.539" v="4255" actId="1076"/>
          <ac:spMkLst>
            <pc:docMk/>
            <pc:sldMk cId="2439874555" sldId="427"/>
            <ac:spMk id="41" creationId="{1E3FBA92-5CFB-C6BC-3435-A5CE04DD3E7C}"/>
          </ac:spMkLst>
        </pc:spChg>
        <pc:spChg chg="add mod">
          <ac:chgData name="Binita Gupta (binitag)" userId="2e1667b5-636b-4c95-a3b3-a8a0dc9f68da" providerId="ADAL" clId="{163E3A81-AE14-E54E-8B78-90626D45208C}" dt="2025-03-08T21:03:19.097" v="4261" actId="1076"/>
          <ac:spMkLst>
            <pc:docMk/>
            <pc:sldMk cId="2439874555" sldId="427"/>
            <ac:spMk id="42" creationId="{4972D6A2-4A6E-8C01-8EE5-6195F84A36B2}"/>
          </ac:spMkLst>
        </pc:spChg>
        <pc:spChg chg="add mod">
          <ac:chgData name="Binita Gupta (binitag)" userId="2e1667b5-636b-4c95-a3b3-a8a0dc9f68da" providerId="ADAL" clId="{163E3A81-AE14-E54E-8B78-90626D45208C}" dt="2025-03-08T19:54:16.116" v="2977" actId="1076"/>
          <ac:spMkLst>
            <pc:docMk/>
            <pc:sldMk cId="2439874555" sldId="427"/>
            <ac:spMk id="43" creationId="{FE06BE7E-121C-B101-A571-98C4A82D413A}"/>
          </ac:spMkLst>
        </pc:spChg>
        <pc:spChg chg="add mod">
          <ac:chgData name="Binita Gupta (binitag)" userId="2e1667b5-636b-4c95-a3b3-a8a0dc9f68da" providerId="ADAL" clId="{163E3A81-AE14-E54E-8B78-90626D45208C}" dt="2025-03-08T21:04:07.980" v="4287" actId="1076"/>
          <ac:spMkLst>
            <pc:docMk/>
            <pc:sldMk cId="2439874555" sldId="427"/>
            <ac:spMk id="50" creationId="{24FE78C6-4DF4-7B48-B018-983DC04C25BA}"/>
          </ac:spMkLst>
        </pc:spChg>
        <pc:spChg chg="add mod">
          <ac:chgData name="Binita Gupta (binitag)" userId="2e1667b5-636b-4c95-a3b3-a8a0dc9f68da" providerId="ADAL" clId="{163E3A81-AE14-E54E-8B78-90626D45208C}" dt="2025-03-08T20:11:59.292" v="3722" actId="20577"/>
          <ac:spMkLst>
            <pc:docMk/>
            <pc:sldMk cId="2439874555" sldId="427"/>
            <ac:spMk id="51" creationId="{5E8B7547-74F0-9FE5-FFA6-DA8EE8AC235B}"/>
          </ac:spMkLst>
        </pc:spChg>
        <pc:spChg chg="mod">
          <ac:chgData name="Binita Gupta (binitag)" userId="2e1667b5-636b-4c95-a3b3-a8a0dc9f68da" providerId="ADAL" clId="{163E3A81-AE14-E54E-8B78-90626D45208C}" dt="2025-03-08T21:05:05.090" v="4301" actId="554"/>
          <ac:spMkLst>
            <pc:docMk/>
            <pc:sldMk cId="2439874555" sldId="427"/>
            <ac:spMk id="53" creationId="{D4A055E6-8F8B-9FB6-11BD-2655F9CFB059}"/>
          </ac:spMkLst>
        </pc:spChg>
        <pc:spChg chg="mod">
          <ac:chgData name="Binita Gupta (binitag)" userId="2e1667b5-636b-4c95-a3b3-a8a0dc9f68da" providerId="ADAL" clId="{163E3A81-AE14-E54E-8B78-90626D45208C}" dt="2025-03-08T21:05:05.090" v="4301" actId="554"/>
          <ac:spMkLst>
            <pc:docMk/>
            <pc:sldMk cId="2439874555" sldId="427"/>
            <ac:spMk id="54" creationId="{BA53F264-78C6-6155-D942-79B028F083AD}"/>
          </ac:spMkLst>
        </pc:spChg>
        <pc:spChg chg="mod">
          <ac:chgData name="Binita Gupta (binitag)" userId="2e1667b5-636b-4c95-a3b3-a8a0dc9f68da" providerId="ADAL" clId="{163E3A81-AE14-E54E-8B78-90626D45208C}" dt="2025-03-08T21:05:05.090" v="4301" actId="554"/>
          <ac:spMkLst>
            <pc:docMk/>
            <pc:sldMk cId="2439874555" sldId="427"/>
            <ac:spMk id="55" creationId="{BC19596E-24C8-7997-9EF1-92E66E49CB25}"/>
          </ac:spMkLst>
        </pc:spChg>
        <pc:spChg chg="mod">
          <ac:chgData name="Binita Gupta (binitag)" userId="2e1667b5-636b-4c95-a3b3-a8a0dc9f68da" providerId="ADAL" clId="{163E3A81-AE14-E54E-8B78-90626D45208C}" dt="2025-03-08T23:40:03.007" v="6522" actId="14100"/>
          <ac:spMkLst>
            <pc:docMk/>
            <pc:sldMk cId="2439874555" sldId="427"/>
            <ac:spMk id="58" creationId="{DDEC2C47-0015-6292-607F-FD01D6B2D802}"/>
          </ac:spMkLst>
        </pc:spChg>
        <pc:spChg chg="add mod">
          <ac:chgData name="Binita Gupta (binitag)" userId="2e1667b5-636b-4c95-a3b3-a8a0dc9f68da" providerId="ADAL" clId="{163E3A81-AE14-E54E-8B78-90626D45208C}" dt="2025-03-09T00:53:39.905" v="7282" actId="1076"/>
          <ac:spMkLst>
            <pc:docMk/>
            <pc:sldMk cId="2439874555" sldId="427"/>
            <ac:spMk id="59" creationId="{0F4F3440-D03F-1F4B-3611-4D01457997E5}"/>
          </ac:spMkLst>
        </pc:spChg>
        <pc:spChg chg="add del mod">
          <ac:chgData name="Binita Gupta (binitag)" userId="2e1667b5-636b-4c95-a3b3-a8a0dc9f68da" providerId="ADAL" clId="{163E3A81-AE14-E54E-8B78-90626D45208C}" dt="2025-03-09T00:54:59.128" v="7283" actId="14100"/>
          <ac:spMkLst>
            <pc:docMk/>
            <pc:sldMk cId="2439874555" sldId="427"/>
            <ac:spMk id="65" creationId="{54FBFB7D-BC7B-FBB5-3F73-26F7316C461F}"/>
          </ac:spMkLst>
        </pc:spChg>
        <pc:spChg chg="add mod">
          <ac:chgData name="Binita Gupta (binitag)" userId="2e1667b5-636b-4c95-a3b3-a8a0dc9f68da" providerId="ADAL" clId="{163E3A81-AE14-E54E-8B78-90626D45208C}" dt="2025-03-08T21:42:55.290" v="5779" actId="20577"/>
          <ac:spMkLst>
            <pc:docMk/>
            <pc:sldMk cId="2439874555" sldId="427"/>
            <ac:spMk id="71" creationId="{E84C8EDB-6C7B-136A-A197-6E5F9BB239DB}"/>
          </ac:spMkLst>
        </pc:spChg>
        <pc:spChg chg="mod">
          <ac:chgData name="Binita Gupta (binitag)" userId="2e1667b5-636b-4c95-a3b3-a8a0dc9f68da" providerId="ADAL" clId="{163E3A81-AE14-E54E-8B78-90626D45208C}" dt="2025-03-08T20:23:18.238" v="3929" actId="1076"/>
          <ac:spMkLst>
            <pc:docMk/>
            <pc:sldMk cId="2439874555" sldId="427"/>
            <ac:spMk id="73" creationId="{B8926392-5F87-F772-014B-5B45E83B7221}"/>
          </ac:spMkLst>
        </pc:spChg>
        <pc:spChg chg="add mod">
          <ac:chgData name="Binita Gupta (binitag)" userId="2e1667b5-636b-4c95-a3b3-a8a0dc9f68da" providerId="ADAL" clId="{163E3A81-AE14-E54E-8B78-90626D45208C}" dt="2025-03-08T21:04:11.045" v="4288" actId="1076"/>
          <ac:spMkLst>
            <pc:docMk/>
            <pc:sldMk cId="2439874555" sldId="427"/>
            <ac:spMk id="74" creationId="{695DA4E2-F05F-2E5A-1DC7-F134CC08A831}"/>
          </ac:spMkLst>
        </pc:spChg>
        <pc:spChg chg="add mod">
          <ac:chgData name="Binita Gupta (binitag)" userId="2e1667b5-636b-4c95-a3b3-a8a0dc9f68da" providerId="ADAL" clId="{163E3A81-AE14-E54E-8B78-90626D45208C}" dt="2025-03-08T23:40:13.884" v="6525" actId="1076"/>
          <ac:spMkLst>
            <pc:docMk/>
            <pc:sldMk cId="2439874555" sldId="427"/>
            <ac:spMk id="76" creationId="{C9DBA4D9-97E7-B9BE-6D7B-39ADC8ABC7E9}"/>
          </ac:spMkLst>
        </pc:spChg>
        <pc:graphicFrameChg chg="mod modGraphic">
          <ac:chgData name="Binita Gupta (binitag)" userId="2e1667b5-636b-4c95-a3b3-a8a0dc9f68da" providerId="ADAL" clId="{163E3A81-AE14-E54E-8B78-90626D45208C}" dt="2025-03-08T20:07:23.832" v="3578" actId="20577"/>
          <ac:graphicFrameMkLst>
            <pc:docMk/>
            <pc:sldMk cId="2439874555" sldId="427"/>
            <ac:graphicFrameMk id="8" creationId="{6205E5EF-869A-4FB8-0B31-A2A0109B4CE4}"/>
          </ac:graphicFrameMkLst>
        </pc:graphicFrameChg>
        <pc:cxnChg chg="mod">
          <ac:chgData name="Binita Gupta (binitag)" userId="2e1667b5-636b-4c95-a3b3-a8a0dc9f68da" providerId="ADAL" clId="{163E3A81-AE14-E54E-8B78-90626D45208C}" dt="2025-03-09T00:55:06.243" v="7285" actId="14100"/>
          <ac:cxnSpMkLst>
            <pc:docMk/>
            <pc:sldMk cId="2439874555" sldId="427"/>
            <ac:cxnSpMk id="16" creationId="{9A7EE593-68DF-0319-E26D-C8390CBFB168}"/>
          </ac:cxnSpMkLst>
        </pc:cxnChg>
        <pc:cxnChg chg="add mod">
          <ac:chgData name="Binita Gupta (binitag)" userId="2e1667b5-636b-4c95-a3b3-a8a0dc9f68da" providerId="ADAL" clId="{163E3A81-AE14-E54E-8B78-90626D45208C}" dt="2025-03-08T19:54:26.900" v="2980" actId="1076"/>
          <ac:cxnSpMkLst>
            <pc:docMk/>
            <pc:sldMk cId="2439874555" sldId="427"/>
            <ac:cxnSpMk id="38" creationId="{421043EB-9B8F-E095-2198-7D3C301FF5EF}"/>
          </ac:cxnSpMkLst>
        </pc:cxnChg>
        <pc:cxnChg chg="add mod">
          <ac:chgData name="Binita Gupta (binitag)" userId="2e1667b5-636b-4c95-a3b3-a8a0dc9f68da" providerId="ADAL" clId="{163E3A81-AE14-E54E-8B78-90626D45208C}" dt="2025-03-08T21:03:16.383" v="4260" actId="1076"/>
          <ac:cxnSpMkLst>
            <pc:docMk/>
            <pc:sldMk cId="2439874555" sldId="427"/>
            <ac:cxnSpMk id="45" creationId="{B16AC02E-084A-0AD4-F8A6-CFF417D95B0B}"/>
          </ac:cxnSpMkLst>
        </pc:cxnChg>
        <pc:cxnChg chg="add mod">
          <ac:chgData name="Binita Gupta (binitag)" userId="2e1667b5-636b-4c95-a3b3-a8a0dc9f68da" providerId="ADAL" clId="{163E3A81-AE14-E54E-8B78-90626D45208C}" dt="2025-03-08T19:54:18.599" v="2978" actId="1076"/>
          <ac:cxnSpMkLst>
            <pc:docMk/>
            <pc:sldMk cId="2439874555" sldId="427"/>
            <ac:cxnSpMk id="47" creationId="{9ED55445-ADC6-A03D-E2A3-51EA1D7B77F5}"/>
          </ac:cxnSpMkLst>
        </pc:cxnChg>
        <pc:cxnChg chg="add mod">
          <ac:chgData name="Binita Gupta (binitag)" userId="2e1667b5-636b-4c95-a3b3-a8a0dc9f68da" providerId="ADAL" clId="{163E3A81-AE14-E54E-8B78-90626D45208C}" dt="2025-03-08T19:53:41.935" v="2968" actId="1076"/>
          <ac:cxnSpMkLst>
            <pc:docMk/>
            <pc:sldMk cId="2439874555" sldId="427"/>
            <ac:cxnSpMk id="48" creationId="{472EE5FF-953D-872C-667F-7C1E31C796AF}"/>
          </ac:cxnSpMkLst>
        </pc:cxnChg>
        <pc:cxnChg chg="add mod">
          <ac:chgData name="Binita Gupta (binitag)" userId="2e1667b5-636b-4c95-a3b3-a8a0dc9f68da" providerId="ADAL" clId="{163E3A81-AE14-E54E-8B78-90626D45208C}" dt="2025-03-08T19:54:36.650" v="2983" actId="1076"/>
          <ac:cxnSpMkLst>
            <pc:docMk/>
            <pc:sldMk cId="2439874555" sldId="427"/>
            <ac:cxnSpMk id="49" creationId="{C2FC8D3D-4CFA-BD48-81FF-DB4FD6077633}"/>
          </ac:cxnSpMkLst>
        </pc:cxnChg>
        <pc:cxnChg chg="add mod">
          <ac:chgData name="Binita Gupta (binitag)" userId="2e1667b5-636b-4c95-a3b3-a8a0dc9f68da" providerId="ADAL" clId="{163E3A81-AE14-E54E-8B78-90626D45208C}" dt="2025-03-09T00:53:37.043" v="7281" actId="1076"/>
          <ac:cxnSpMkLst>
            <pc:docMk/>
            <pc:sldMk cId="2439874555" sldId="427"/>
            <ac:cxnSpMk id="57" creationId="{67FF396A-F321-FDF3-DDD9-B752EC336C69}"/>
          </ac:cxnSpMkLst>
        </pc:cxnChg>
        <pc:cxnChg chg="mod">
          <ac:chgData name="Binita Gupta (binitag)" userId="2e1667b5-636b-4c95-a3b3-a8a0dc9f68da" providerId="ADAL" clId="{163E3A81-AE14-E54E-8B78-90626D45208C}" dt="2025-03-08T20:11:47.918" v="3702" actId="14100"/>
          <ac:cxnSpMkLst>
            <pc:docMk/>
            <pc:sldMk cId="2439874555" sldId="427"/>
            <ac:cxnSpMk id="63" creationId="{C3DA7244-9ED3-BCBE-C518-7B6D02F6BEB1}"/>
          </ac:cxnSpMkLst>
        </pc:cxnChg>
        <pc:cxnChg chg="add mod">
          <ac:chgData name="Binita Gupta (binitag)" userId="2e1667b5-636b-4c95-a3b3-a8a0dc9f68da" providerId="ADAL" clId="{163E3A81-AE14-E54E-8B78-90626D45208C}" dt="2025-03-08T23:40:04.882" v="6523" actId="1076"/>
          <ac:cxnSpMkLst>
            <pc:docMk/>
            <pc:sldMk cId="2439874555" sldId="427"/>
            <ac:cxnSpMk id="75" creationId="{757CFF41-B9B7-E80A-1373-5F11CD8D8430}"/>
          </ac:cxnSpMkLst>
        </pc:cxnChg>
      </pc:sldChg>
      <pc:sldChg chg="modSp add mod">
        <pc:chgData name="Binita Gupta (binitag)" userId="2e1667b5-636b-4c95-a3b3-a8a0dc9f68da" providerId="ADAL" clId="{163E3A81-AE14-E54E-8B78-90626D45208C}" dt="2025-03-09T00:57:32.671" v="7295" actId="20577"/>
        <pc:sldMkLst>
          <pc:docMk/>
          <pc:sldMk cId="1395340850" sldId="428"/>
        </pc:sldMkLst>
        <pc:spChg chg="mod">
          <ac:chgData name="Binita Gupta (binitag)" userId="2e1667b5-636b-4c95-a3b3-a8a0dc9f68da" providerId="ADAL" clId="{163E3A81-AE14-E54E-8B78-90626D45208C}" dt="2025-03-08T21:46:21.994" v="5812" actId="20577"/>
          <ac:spMkLst>
            <pc:docMk/>
            <pc:sldMk cId="1395340850" sldId="428"/>
            <ac:spMk id="2" creationId="{106D1EC1-70B1-6134-5924-124629950C75}"/>
          </ac:spMkLst>
        </pc:spChg>
        <pc:spChg chg="mod">
          <ac:chgData name="Binita Gupta (binitag)" userId="2e1667b5-636b-4c95-a3b3-a8a0dc9f68da" providerId="ADAL" clId="{163E3A81-AE14-E54E-8B78-90626D45208C}" dt="2025-03-09T00:57:32.671" v="7295" actId="20577"/>
          <ac:spMkLst>
            <pc:docMk/>
            <pc:sldMk cId="1395340850" sldId="428"/>
            <ac:spMk id="3" creationId="{E6269F52-7783-5B46-CD01-76AA02E0136E}"/>
          </ac:spMkLst>
        </pc:spChg>
        <pc:spChg chg="mod">
          <ac:chgData name="Binita Gupta (binitag)" userId="2e1667b5-636b-4c95-a3b3-a8a0dc9f68da" providerId="ADAL" clId="{163E3A81-AE14-E54E-8B78-90626D45208C}" dt="2025-03-08T21:46:54.930" v="5824"/>
          <ac:spMkLst>
            <pc:docMk/>
            <pc:sldMk cId="1395340850" sldId="428"/>
            <ac:spMk id="6" creationId="{A747146E-58EF-6CAB-D469-381F65B89249}"/>
          </ac:spMkLst>
        </pc:spChg>
      </pc:sldChg>
      <pc:sldChg chg="modSp add mod">
        <pc:chgData name="Binita Gupta (binitag)" userId="2e1667b5-636b-4c95-a3b3-a8a0dc9f68da" providerId="ADAL" clId="{163E3A81-AE14-E54E-8B78-90626D45208C}" dt="2025-03-08T21:46:41.855" v="5821" actId="20577"/>
        <pc:sldMkLst>
          <pc:docMk/>
          <pc:sldMk cId="3770446544" sldId="429"/>
        </pc:sldMkLst>
        <pc:spChg chg="mod">
          <ac:chgData name="Binita Gupta (binitag)" userId="2e1667b5-636b-4c95-a3b3-a8a0dc9f68da" providerId="ADAL" clId="{163E3A81-AE14-E54E-8B78-90626D45208C}" dt="2025-03-08T21:46:21.383" v="5811" actId="20577"/>
          <ac:spMkLst>
            <pc:docMk/>
            <pc:sldMk cId="3770446544" sldId="429"/>
            <ac:spMk id="2" creationId="{1CC3810B-939B-FEA2-7E7C-C3854BF7D859}"/>
          </ac:spMkLst>
        </pc:spChg>
        <pc:spChg chg="mod">
          <ac:chgData name="Binita Gupta (binitag)" userId="2e1667b5-636b-4c95-a3b3-a8a0dc9f68da" providerId="ADAL" clId="{163E3A81-AE14-E54E-8B78-90626D45208C}" dt="2025-03-08T21:34:07.379" v="5676" actId="113"/>
          <ac:spMkLst>
            <pc:docMk/>
            <pc:sldMk cId="3770446544" sldId="429"/>
            <ac:spMk id="3" creationId="{C80A2D77-3CA0-8843-1389-C5ADF46D603F}"/>
          </ac:spMkLst>
        </pc:spChg>
        <pc:spChg chg="mod">
          <ac:chgData name="Binita Gupta (binitag)" userId="2e1667b5-636b-4c95-a3b3-a8a0dc9f68da" providerId="ADAL" clId="{163E3A81-AE14-E54E-8B78-90626D45208C}" dt="2025-03-08T21:46:41.855" v="5821" actId="20577"/>
          <ac:spMkLst>
            <pc:docMk/>
            <pc:sldMk cId="3770446544" sldId="429"/>
            <ac:spMk id="6" creationId="{B85C8D04-31BD-BAD5-FE41-A350980E8A91}"/>
          </ac:spMkLst>
        </pc:spChg>
      </pc:sldChg>
      <pc:sldChg chg="addSp delSp modSp add mod">
        <pc:chgData name="Binita Gupta (binitag)" userId="2e1667b5-636b-4c95-a3b3-a8a0dc9f68da" providerId="ADAL" clId="{163E3A81-AE14-E54E-8B78-90626D45208C}" dt="2025-03-08T23:49:56.468" v="6977" actId="20577"/>
        <pc:sldMkLst>
          <pc:docMk/>
          <pc:sldMk cId="1511823919" sldId="430"/>
        </pc:sldMkLst>
      </pc:sldChg>
      <pc:sldChg chg="modSp add del mod">
        <pc:chgData name="Binita Gupta (binitag)" userId="2e1667b5-636b-4c95-a3b3-a8a0dc9f68da" providerId="ADAL" clId="{163E3A81-AE14-E54E-8B78-90626D45208C}" dt="2025-03-08T22:30:42.898" v="5943" actId="2696"/>
        <pc:sldMkLst>
          <pc:docMk/>
          <pc:sldMk cId="2591348899" sldId="431"/>
        </pc:sldMkLst>
      </pc:sldChg>
      <pc:sldMasterChg chg="modSp mod">
        <pc:chgData name="Binita Gupta (binitag)" userId="2e1667b5-636b-4c95-a3b3-a8a0dc9f68da" providerId="ADAL" clId="{163E3A81-AE14-E54E-8B78-90626D45208C}" dt="2025-03-08T21:47:28.661" v="5827" actId="20577"/>
        <pc:sldMasterMkLst>
          <pc:docMk/>
          <pc:sldMasterMk cId="0" sldId="2147483648"/>
        </pc:sldMasterMkLst>
        <pc:spChg chg="mod">
          <ac:chgData name="Binita Gupta (binitag)" userId="2e1667b5-636b-4c95-a3b3-a8a0dc9f68da" providerId="ADAL" clId="{163E3A81-AE14-E54E-8B78-90626D45208C}" dt="2025-03-08T21:47:28.661" v="5827" actId="20577"/>
          <ac:spMkLst>
            <pc:docMk/>
            <pc:sldMasterMk cId="0" sldId="2147483648"/>
            <ac:spMk id="10" creationId="{00000000-0000-0000-0000-000000000000}"/>
          </ac:spMkLst>
        </pc:spChg>
      </pc:sldMasterChg>
      <pc:sldMasterChg chg="del">
        <pc:chgData name="Binita Gupta (binitag)" userId="2e1667b5-636b-4c95-a3b3-a8a0dc9f68da" providerId="ADAL" clId="{163E3A81-AE14-E54E-8B78-90626D45208C}" dt="2025-03-08T21:45:02.323" v="5801" actId="2696"/>
        <pc:sldMasterMkLst>
          <pc:docMk/>
          <pc:sldMasterMk cId="2550962623" sldId="2147483660"/>
        </pc:sldMasterMkLst>
      </pc:sldMaster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39A0C8-F30E-AD19-9B8D-138E84D928A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F28B5F-908A-3C96-F094-F18097829797}"/>
              </a:ext>
            </a:extLst>
          </p:cNvPr>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a:extLst>
              <a:ext uri="{FF2B5EF4-FFF2-40B4-BE49-F238E27FC236}">
                <a16:creationId xmlns:a16="http://schemas.microsoft.com/office/drawing/2014/main" id="{7AFC154A-77E4-9B06-3F30-2C0979399E1C}"/>
              </a:ext>
            </a:extLst>
          </p:cNvPr>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a:extLst>
              <a:ext uri="{FF2B5EF4-FFF2-40B4-BE49-F238E27FC236}">
                <a16:creationId xmlns:a16="http://schemas.microsoft.com/office/drawing/2014/main" id="{EF076104-53D6-F402-E082-1FBA62A635ED}"/>
              </a:ext>
            </a:extLst>
          </p:cNvPr>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a:extLst>
              <a:ext uri="{FF2B5EF4-FFF2-40B4-BE49-F238E27FC236}">
                <a16:creationId xmlns:a16="http://schemas.microsoft.com/office/drawing/2014/main" id="{79CB9B3B-3A26-9568-A3B6-F239F1720586}"/>
              </a:ext>
            </a:extLst>
          </p:cNvPr>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13313" name="Text Box 1">
            <a:extLst>
              <a:ext uri="{FF2B5EF4-FFF2-40B4-BE49-F238E27FC236}">
                <a16:creationId xmlns:a16="http://schemas.microsoft.com/office/drawing/2014/main" id="{8372CA29-22AE-6E1E-7679-5A0F18FC3E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a:extLst>
              <a:ext uri="{FF2B5EF4-FFF2-40B4-BE49-F238E27FC236}">
                <a16:creationId xmlns:a16="http://schemas.microsoft.com/office/drawing/2014/main" id="{9DC8BFFA-5A12-3458-A597-4AEB0EA7D27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4628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688284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79CBD-FC6C-A29E-A0BC-3782535C84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A9DDFC-B5C5-DA6D-79B9-BE9E632A00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4D9E83-7CCB-E658-6759-ED27F19610F4}"/>
              </a:ext>
            </a:extLst>
          </p:cNvPr>
          <p:cNvSpPr>
            <a:spLocks noGrp="1"/>
          </p:cNvSpPr>
          <p:nvPr>
            <p:ph type="body" idx="1"/>
          </p:nvPr>
        </p:nvSpPr>
        <p:spPr/>
        <p:txBody>
          <a:bodyPr/>
          <a:lstStyle/>
          <a:p>
            <a:endParaRPr lang="en-US" dirty="0"/>
          </a:p>
          <a:p>
            <a:r>
              <a:rPr lang="en-US" dirty="0" err="1"/>
              <a:t>Gra</a:t>
            </a:r>
            <a:endParaRPr lang="en-US" dirty="0"/>
          </a:p>
        </p:txBody>
      </p:sp>
      <p:sp>
        <p:nvSpPr>
          <p:cNvPr id="4" name="Header Placeholder 3">
            <a:extLst>
              <a:ext uri="{FF2B5EF4-FFF2-40B4-BE49-F238E27FC236}">
                <a16:creationId xmlns:a16="http://schemas.microsoft.com/office/drawing/2014/main" id="{6BD64607-FE61-2DD9-D61B-ECE5C51AB52B}"/>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a:extLst>
              <a:ext uri="{FF2B5EF4-FFF2-40B4-BE49-F238E27FC236}">
                <a16:creationId xmlns:a16="http://schemas.microsoft.com/office/drawing/2014/main" id="{292D87EA-EEC0-40CD-D7ED-D1891E44ADA8}"/>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a:extLst>
              <a:ext uri="{FF2B5EF4-FFF2-40B4-BE49-F238E27FC236}">
                <a16:creationId xmlns:a16="http://schemas.microsoft.com/office/drawing/2014/main" id="{CFBAE731-F789-0177-D490-89130FD9091F}"/>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a:extLst>
              <a:ext uri="{FF2B5EF4-FFF2-40B4-BE49-F238E27FC236}">
                <a16:creationId xmlns:a16="http://schemas.microsoft.com/office/drawing/2014/main" id="{E1B0C8A7-8803-C293-815A-1ABFBF24E579}"/>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9710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855681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79126-B193-4C57-4908-D5057AA129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CA2920-EF2B-587F-FBCE-E0CCFB2E73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7BF632-6314-9A73-E0EE-13A0B242214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97CD590-8274-91C4-6837-9DD5DDEEED28}"/>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A655E62-0CF2-5FF5-EAD3-2E9E3F9C1DD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66F9A5D-2CFB-6F36-9F7D-D9762E1EF766}"/>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34439EA-A282-7A15-B385-96336EAA40BD}"/>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898786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7E755-94F9-06A1-C6CF-91356F46C7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799FD6-8B44-ED86-096B-09F3AE0140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EADF7D-0E44-4C0B-EBFA-2868C66D4A3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6267BA8-6E71-688A-7C45-7812F3EAB2B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F233F8-1EB6-A616-BC26-E5ABC466A1F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BBD6C37-B061-DACD-8395-D349A5150600}"/>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037823DF-4C57-9D80-8A1F-4EE0C42385CD}"/>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83411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416C5-DB7F-6447-291C-EACB0361E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961037-66E0-9EF9-2C4D-536ADFFC42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636B7C-3D4E-1EB3-773C-FFC12A003CA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AEA6805-8592-6C82-252B-50AF61EF928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C1B890AF-19E6-41F8-6485-2ABF509A34EC}"/>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328DEA19-C101-97FD-25A0-F8833C18195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46708C5A-1AF3-E923-86F0-EA3190637D00}"/>
              </a:ext>
            </a:extLst>
          </p:cNvPr>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42727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CAD3C13-1E9F-6770-6D4F-D1E9ECE21E7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BC529B0-771B-640D-5A3B-796329CC598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A42D74C-6CCB-C28E-2A15-4832328053A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6D30617-689E-CE60-72B8-DDD5C58FB5D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CF3F8D-66B9-FF14-E266-D6CAB9230432}"/>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199E9B57-3E83-E002-D543-B17CEA230F7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676C1DD-E9DE-6B9B-ED27-AB29B5F9A7B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65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76F58EE-3D94-01E4-04C1-14CF7FB15CB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A6EB33E-41D0-E2F6-B766-65345B0B71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F65C138-4AF9-DA6D-5234-62A50CAAA0F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69089D1-F8E2-88D7-8025-0FD571CCB53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3706BE-7EDF-9D70-31BB-61AAB98C4792}"/>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BEFBB4F-7FA3-0FC9-6789-3EC3AE168D0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F5621BA-1E01-D00C-DFDE-BAAD5158868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7380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3AF8E43-5FFE-B5CE-0EAA-39E1517F62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FF6FA34-0F56-E010-B199-00B7D1EFF06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0B6280D-3199-8E71-E85C-185874441C7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836F2F6-CBF5-F196-C89D-5275C17E070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0B0DC44-7A35-8C62-6843-6B549ECB280F}"/>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7157BF2-E43C-8F92-1372-FE4EED586E3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C6DD4E-73E1-D652-52D7-FC815879D2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44830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B440E5C-FE03-114D-5D9A-E8A81841AF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ECEFAB-DF3D-72B1-5B0E-D756FFFC665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9F47B50-69D0-A998-ED3D-C0B4E60DB3F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02820D0-3D27-2ED5-04C6-07439CEC661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680CBE1-985B-E62C-DBF6-8C51A2C844F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797ABEFF-23BC-B165-4C61-E50EFA829C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64FD617-0D3B-710F-AEA2-6ACBA9D1AE6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5352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995FD8C-ACA2-0E8C-DF0F-FD5DF629DB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7E9D66-CC0C-62DF-8D54-819A77F0D8F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3DF9862-7D43-4E52-E170-DDAC2355EF4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DC012F-2FE6-9D2A-D3AE-4592648C9B7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6750DE7-0E95-AFB7-E3AE-2D9F5270BA65}"/>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1068DD0F-3D8F-32C7-00A4-04C82E5D567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61D38E2-6219-F73C-7101-217E45F1C84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3977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3A3F5D1-45CF-6549-570A-B7519D9E65A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46C06B8-EE27-41ED-FCAA-B468BF5D1FA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8BD201E-98DC-36DF-911E-08FCCD5F0AB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2268723-5DFB-C09A-0897-09C2409134C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EDABC8B-10C0-EF16-56CF-0D3A7341DF43}"/>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7856A6BC-4F63-3575-7C16-2F5E97EFF57C}"/>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FF7E6AD-53FF-7456-B3E5-56B06B1AAE2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07992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BE5928B-CC2A-0447-145D-3AD85BD40FA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581CD2F-F67D-26A8-F185-5705CD12FBA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269B9B2-971D-80FE-C23D-8F1D4110B93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FA511C8-06B8-5682-91CC-FF6215C34C3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651C634-EB24-C65B-3476-C0DE374B62E1}"/>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B85DEFA1-BCDC-9EE8-E0FE-DDBF2AA9C06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144874D-9F42-6C27-3973-02426E10EB2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29679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a:t>
            </a:r>
            <a:r>
              <a:rPr lang="en-GB" dirty="0" err="1"/>
              <a:t>Signaling</a:t>
            </a:r>
            <a:r>
              <a:rPr lang="en-GB" dirty="0"/>
              <a:t> Details</a:t>
            </a:r>
          </a:p>
        </p:txBody>
      </p:sp>
      <p:sp>
        <p:nvSpPr>
          <p:cNvPr id="3074" name="Rectangle 2"/>
          <p:cNvSpPr>
            <a:spLocks noGrp="1" noChangeArrowheads="1"/>
          </p:cNvSpPr>
          <p:nvPr>
            <p:ph type="subTitle" idx="1"/>
          </p:nvPr>
        </p:nvSpPr>
        <p:spPr>
          <a:xfrm>
            <a:off x="1828800" y="151509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6606107"/>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1DD46-7545-5198-6BC5-37D83341030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E579368-D515-A9AB-A945-4D1963D9FFB1}"/>
              </a:ext>
            </a:extLst>
          </p:cNvPr>
          <p:cNvSpPr>
            <a:spLocks noGrp="1" noChangeArrowheads="1"/>
          </p:cNvSpPr>
          <p:nvPr>
            <p:ph type="title"/>
          </p:nvPr>
        </p:nvSpPr>
        <p:spPr>
          <a:xfrm>
            <a:off x="914401" y="685801"/>
            <a:ext cx="10361084" cy="6048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Execution </a:t>
            </a:r>
          </a:p>
        </p:txBody>
      </p:sp>
      <p:sp>
        <p:nvSpPr>
          <p:cNvPr id="4098" name="Rectangle 2">
            <a:extLst>
              <a:ext uri="{FF2B5EF4-FFF2-40B4-BE49-F238E27FC236}">
                <a16:creationId xmlns:a16="http://schemas.microsoft.com/office/drawing/2014/main" id="{21B25809-94EF-D40A-6B9A-630D778088E2}"/>
              </a:ext>
            </a:extLst>
          </p:cNvPr>
          <p:cNvSpPr>
            <a:spLocks noGrp="1" noChangeArrowheads="1"/>
          </p:cNvSpPr>
          <p:nvPr>
            <p:ph idx="1"/>
          </p:nvPr>
        </p:nvSpPr>
        <p:spPr>
          <a:xfrm>
            <a:off x="304800" y="1632066"/>
            <a:ext cx="5412318" cy="483283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execution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SMDE, </a:t>
            </a:r>
            <a:r>
              <a:rPr lang="en-US" sz="1600" dirty="0">
                <a:solidFill>
                  <a:schemeClr val="tx1"/>
                </a:solidFill>
              </a:rPr>
              <a:t>Roaming control (Exec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is already done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a:t>
            </a:r>
            <a:r>
              <a:rPr lang="en-US" sz="1600" dirty="0"/>
              <a:t>, SMDE, Roaming control (Status, Exec Indication, context transfer status,…), Group Keys, AID, Buffered DL Data Drain Timeout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already done</a:t>
            </a:r>
            <a:endParaRPr lang="en-US"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After DS mapping update is initiated, links on target AP MLD are active and 802.1X port is open </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p:txBody>
      </p:sp>
      <p:sp>
        <p:nvSpPr>
          <p:cNvPr id="6" name="Slide Number Placeholder 5">
            <a:extLst>
              <a:ext uri="{FF2B5EF4-FFF2-40B4-BE49-F238E27FC236}">
                <a16:creationId xmlns:a16="http://schemas.microsoft.com/office/drawing/2014/main" id="{92337468-BA14-ADB5-FC00-BF215D4A532E}"/>
              </a:ext>
            </a:extLst>
          </p:cNvPr>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a:extLst>
              <a:ext uri="{FF2B5EF4-FFF2-40B4-BE49-F238E27FC236}">
                <a16:creationId xmlns:a16="http://schemas.microsoft.com/office/drawing/2014/main" id="{21C29634-8B0B-8A60-AF86-0F8BB88A968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8E68749-B0CE-EB41-0F8B-F5F0AD9A0CE1}"/>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E0133047-6F38-1540-4566-624A87A07D22}"/>
              </a:ext>
            </a:extLst>
          </p:cNvPr>
          <p:cNvPicPr>
            <a:picLocks noChangeAspect="1"/>
          </p:cNvPicPr>
          <p:nvPr/>
        </p:nvPicPr>
        <p:blipFill>
          <a:blip r:embed="rId3"/>
          <a:stretch>
            <a:fillRect/>
          </a:stretch>
        </p:blipFill>
        <p:spPr>
          <a:xfrm>
            <a:off x="5793318" y="1447799"/>
            <a:ext cx="6295992" cy="4288733"/>
          </a:xfrm>
          <a:prstGeom prst="rect">
            <a:avLst/>
          </a:prstGeom>
        </p:spPr>
      </p:pic>
    </p:spTree>
    <p:extLst>
      <p:ext uri="{BB962C8B-B14F-4D97-AF65-F5344CB8AC3E}">
        <p14:creationId xmlns:p14="http://schemas.microsoft.com/office/powerpoint/2010/main" val="2548253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D16BA-AB3A-7F36-0EE7-1746B71F11F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0CBE7FF-3EAB-D6E3-DC1B-170325B3CE8C}"/>
              </a:ext>
            </a:extLst>
          </p:cNvPr>
          <p:cNvSpPr>
            <a:spLocks noGrp="1" noChangeArrowheads="1"/>
          </p:cNvSpPr>
          <p:nvPr>
            <p:ph type="title"/>
          </p:nvPr>
        </p:nvSpPr>
        <p:spPr>
          <a:xfrm>
            <a:off x="914401" y="685801"/>
            <a:ext cx="10361084" cy="8434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Performing Roaming Prep and Exec in One Step</a:t>
            </a:r>
          </a:p>
        </p:txBody>
      </p:sp>
      <mc:AlternateContent xmlns:mc="http://schemas.openxmlformats.org/markup-compatibility/2006" xmlns:a14="http://schemas.microsoft.com/office/drawing/2010/main">
        <mc:Choice Requires="a14">
          <p:sp>
            <p:nvSpPr>
              <p:cNvPr id="4098" name="Rectangle 2">
                <a:extLst>
                  <a:ext uri="{FF2B5EF4-FFF2-40B4-BE49-F238E27FC236}">
                    <a16:creationId xmlns:a16="http://schemas.microsoft.com/office/drawing/2014/main" id="{97D4E3B7-050A-B247-8531-320557049DA5}"/>
                  </a:ext>
                </a:extLst>
              </p:cNvPr>
              <p:cNvSpPr>
                <a:spLocks noGrp="1" noChangeArrowheads="1"/>
              </p:cNvSpPr>
              <p:nvPr>
                <p:ph idx="1"/>
              </p:nvPr>
            </p:nvSpPr>
            <p:spPr>
              <a:xfrm>
                <a:off x="614214" y="1529254"/>
                <a:ext cx="10961458"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typical cases, link setup and most static context are transferred/</a:t>
                </a:r>
                <a:r>
                  <a:rPr lang="en-GB" sz="1800" b="0" dirty="0" err="1"/>
                  <a:t>reneg</a:t>
                </a:r>
                <a:r>
                  <a:rPr lang="en-GB" sz="1800" b="0" dirty="0"/>
                  <a:t> during roaming prep. Then roaming exec can be simple with only dynamic context transfer (SN, PN) and DS mapping change (if needed)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cases, client may not have enough time to perform both phases for roaming with the serving AP MLD, e.g. client’s RSSI is dropping and has dropped to </a:t>
                </a:r>
                <a14:m>
                  <m:oMath xmlns:m="http://schemas.openxmlformats.org/officeDocument/2006/math">
                    <m:r>
                      <a:rPr lang="en-US" sz="1800" b="0" i="1" smtClean="0">
                        <a:latin typeface="Cambria Math" panose="02040503050406030204" pitchFamily="18" charset="0"/>
                      </a:rPr>
                      <m:t>≤ </m:t>
                    </m:r>
                  </m:oMath>
                </a14:m>
                <a:r>
                  <a:rPr lang="en-GB" sz="1800" b="0" dirty="0"/>
                  <a:t>threshold for roaming exec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client has following choices: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Either perform a compressed roaming execution phase that also performs Link Setup + static context transfer,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a:t>
                </a:r>
                <a:r>
                  <a:rPr lang="en-GB" sz="1600" dirty="0"/>
                  <a:t>roaming</a:t>
                </a:r>
                <a:r>
                  <a:rPr lang="en-GB" sz="1600" b="0" dirty="0"/>
                  <a:t> prep with curren</a:t>
                </a:r>
                <a:r>
                  <a:rPr lang="en-GB" sz="1600" dirty="0"/>
                  <a:t>t AP and then perform roaming exec with the target AP,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direct roaming through target (for both roaming prep and execution)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such a case, it is better to perform a compressed roaming </a:t>
                </a:r>
                <a:r>
                  <a:rPr lang="en-GB" sz="1800" b="0" dirty="0" err="1"/>
                  <a:t>prep+exec</a:t>
                </a:r>
                <a:r>
                  <a:rPr lang="en-GB" sz="1800" b="0" dirty="0"/>
                  <a:t> phase with current AP MLD with single request/response exchange, because client stays connected with the serving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Also, 11bn D0.1 has roaming prep as optional, so client can just perform roaming exec </a:t>
                </a:r>
                <a:r>
                  <a:rPr lang="en-GB" sz="1800" b="0" dirty="0">
                    <a:sym typeface="Wingdings" pitchFamily="2" charset="2"/>
                  </a:rPr>
                  <a:t></a:t>
                </a:r>
                <a:r>
                  <a:rPr lang="en-GB" sz="1800" b="0" dirty="0"/>
                  <a:t> link setup/static context transfer must be supported in roaming exec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should support client performing link setup + static context transfer/</a:t>
                </a:r>
                <a:r>
                  <a:rPr lang="en-GB" sz="1800" b="0" dirty="0" err="1"/>
                  <a:t>reneg</a:t>
                </a:r>
                <a:r>
                  <a:rPr lang="en-GB" sz="1800" b="0" dirty="0"/>
                  <a:t> in the roaming execution as well, for cases when a roaming prep was not done before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b="0" dirty="0"/>
              </a:p>
            </p:txBody>
          </p:sp>
        </mc:Choice>
        <mc:Fallback xmlns="">
          <p:sp>
            <p:nvSpPr>
              <p:cNvPr id="4098" name="Rectangle 2">
                <a:extLst>
                  <a:ext uri="{FF2B5EF4-FFF2-40B4-BE49-F238E27FC236}">
                    <a16:creationId xmlns:a16="http://schemas.microsoft.com/office/drawing/2014/main" id="{97D4E3B7-050A-B247-8531-320557049DA5}"/>
                  </a:ext>
                </a:extLst>
              </p:cNvPr>
              <p:cNvSpPr>
                <a:spLocks noGrp="1" noRot="1" noChangeAspect="1" noMove="1" noResize="1" noEditPoints="1" noAdjustHandles="1" noChangeArrowheads="1" noChangeShapeType="1" noTextEdit="1"/>
              </p:cNvSpPr>
              <p:nvPr>
                <p:ph idx="1"/>
              </p:nvPr>
            </p:nvSpPr>
            <p:spPr>
              <a:xfrm>
                <a:off x="614214" y="1529254"/>
                <a:ext cx="10961458" cy="4648200"/>
              </a:xfrm>
              <a:blipFill>
                <a:blip r:embed="rId3"/>
                <a:stretch>
                  <a:fillRect l="-347" t="-545" r="-231"/>
                </a:stretch>
              </a:blipFill>
              <a:ln/>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FD1D9FFD-78F1-9804-5F86-41974481A38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351F4386-A5E2-41A1-B4D0-BE653C929E0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09A22BA7-8B13-DA5E-6263-1785543CF1A9}"/>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Binita Gupta et al (Cisco Systems)</a:t>
            </a:r>
          </a:p>
        </p:txBody>
      </p:sp>
      <p:sp>
        <p:nvSpPr>
          <p:cNvPr id="4" name="Date Placeholder 3">
            <a:extLst>
              <a:ext uri="{FF2B5EF4-FFF2-40B4-BE49-F238E27FC236}">
                <a16:creationId xmlns:a16="http://schemas.microsoft.com/office/drawing/2014/main" id="{8DE081BB-034C-65B8-D61B-949991CEE30E}"/>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212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97E48-3586-0263-6355-8144C8A86DEC}"/>
              </a:ext>
            </a:extLst>
          </p:cNvPr>
          <p:cNvSpPr>
            <a:spLocks noGrp="1"/>
          </p:cNvSpPr>
          <p:nvPr>
            <p:ph type="title"/>
          </p:nvPr>
        </p:nvSpPr>
        <p:spPr>
          <a:xfrm>
            <a:off x="861378" y="813228"/>
            <a:ext cx="10361084" cy="482170"/>
          </a:xfrm>
        </p:spPr>
        <p:txBody>
          <a:bodyPr/>
          <a:lstStyle/>
          <a:p>
            <a:r>
              <a:rPr lang="en-US" dirty="0"/>
              <a:t>Link Reconfiguration Request extensions for SR </a:t>
            </a:r>
          </a:p>
        </p:txBody>
      </p:sp>
      <p:graphicFrame>
        <p:nvGraphicFramePr>
          <p:cNvPr id="8" name="Content Placeholder 7">
            <a:extLst>
              <a:ext uri="{FF2B5EF4-FFF2-40B4-BE49-F238E27FC236}">
                <a16:creationId xmlns:a16="http://schemas.microsoft.com/office/drawing/2014/main" id="{E06C4037-9C65-EA29-CBFC-3EBDF3B45D0C}"/>
              </a:ext>
            </a:extLst>
          </p:cNvPr>
          <p:cNvGraphicFramePr>
            <a:graphicFrameLocks noGrp="1"/>
          </p:cNvGraphicFramePr>
          <p:nvPr>
            <p:ph idx="1"/>
            <p:extLst>
              <p:ext uri="{D42A27DB-BD31-4B8C-83A1-F6EECF244321}">
                <p14:modId xmlns:p14="http://schemas.microsoft.com/office/powerpoint/2010/main" val="738798330"/>
              </p:ext>
            </p:extLst>
          </p:nvPr>
        </p:nvGraphicFramePr>
        <p:xfrm>
          <a:off x="440893" y="1850252"/>
          <a:ext cx="3597707" cy="35458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4115774897"/>
                    </a:ext>
                  </a:extLst>
                </a:gridCol>
                <a:gridCol w="2759507">
                  <a:extLst>
                    <a:ext uri="{9D8B030D-6E8A-4147-A177-3AD203B41FA5}">
                      <a16:colId xmlns:a16="http://schemas.microsoft.com/office/drawing/2014/main" val="2922068506"/>
                    </a:ext>
                  </a:extLst>
                </a:gridCol>
              </a:tblGrid>
              <a:tr h="370840">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Reconfiguration ML element</a:t>
                      </a:r>
                    </a:p>
                  </a:txBody>
                  <a:tcPr/>
                </a:tc>
                <a:extLst>
                  <a:ext uri="{0D108BD9-81ED-4DB2-BD59-A6C34878D82A}">
                    <a16:rowId xmlns:a16="http://schemas.microsoft.com/office/drawing/2014/main" val="1520569614"/>
                  </a:ext>
                </a:extLst>
              </a:tr>
              <a:tr h="370840">
                <a:tc>
                  <a:txBody>
                    <a:bodyPr/>
                    <a:lstStyle/>
                    <a:p>
                      <a:r>
                        <a:rPr lang="en-US" sz="1600" dirty="0"/>
                        <a:t>5</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rgbClr val="C00000"/>
                          </a:solidFill>
                        </a:rPr>
                        <a:t>6</a:t>
                      </a:r>
                    </a:p>
                  </a:txBody>
                  <a:tcPr/>
                </a:tc>
                <a:tc>
                  <a:txBody>
                    <a:bodyPr/>
                    <a:lstStyle/>
                    <a:p>
                      <a:r>
                        <a:rPr lang="en-US" sz="1600" dirty="0">
                          <a:solidFill>
                            <a:srgbClr val="C00000"/>
                          </a:solidFill>
                        </a:rPr>
                        <a:t>SMD element</a:t>
                      </a:r>
                    </a:p>
                  </a:txBody>
                  <a:tcPr/>
                </a:tc>
                <a:extLst>
                  <a:ext uri="{0D108BD9-81ED-4DB2-BD59-A6C34878D82A}">
                    <a16:rowId xmlns:a16="http://schemas.microsoft.com/office/drawing/2014/main" val="4021440177"/>
                  </a:ext>
                </a:extLst>
              </a:tr>
              <a:tr h="370840">
                <a:tc>
                  <a:txBody>
                    <a:bodyPr/>
                    <a:lstStyle/>
                    <a:p>
                      <a:r>
                        <a:rPr lang="en-US" sz="1600" dirty="0">
                          <a:solidFill>
                            <a:srgbClr val="C00000"/>
                          </a:solidFill>
                        </a:rPr>
                        <a:t>7</a:t>
                      </a:r>
                    </a:p>
                  </a:txBody>
                  <a:tcPr/>
                </a:tc>
                <a:tc>
                  <a:txBody>
                    <a:bodyPr/>
                    <a:lstStyle/>
                    <a:p>
                      <a:r>
                        <a:rPr lang="en-US" sz="1600" dirty="0">
                          <a:solidFill>
                            <a:srgbClr val="C00000"/>
                          </a:solidFill>
                        </a:rPr>
                        <a:t>Roaming Req Control element</a:t>
                      </a:r>
                    </a:p>
                  </a:txBody>
                  <a:tcPr/>
                </a:tc>
                <a:extLst>
                  <a:ext uri="{0D108BD9-81ED-4DB2-BD59-A6C34878D82A}">
                    <a16:rowId xmlns:a16="http://schemas.microsoft.com/office/drawing/2014/main" val="1778754748"/>
                  </a:ext>
                </a:extLst>
              </a:tr>
              <a:tr h="370840">
                <a:tc>
                  <a:txBody>
                    <a:bodyPr/>
                    <a:lstStyle/>
                    <a:p>
                      <a:r>
                        <a:rPr lang="en-US" sz="1600" dirty="0">
                          <a:solidFill>
                            <a:srgbClr val="C00000"/>
                          </a:solidFill>
                        </a:rPr>
                        <a:t>8</a:t>
                      </a:r>
                    </a:p>
                  </a:txBody>
                  <a:tcPr/>
                </a:tc>
                <a:tc>
                  <a:txBody>
                    <a:bodyPr/>
                    <a:lstStyle/>
                    <a:p>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716485051"/>
                  </a:ext>
                </a:extLst>
              </a:tr>
            </a:tbl>
          </a:graphicData>
        </a:graphic>
      </p:graphicFrame>
      <p:sp>
        <p:nvSpPr>
          <p:cNvPr id="4" name="Slide Number Placeholder 3">
            <a:extLst>
              <a:ext uri="{FF2B5EF4-FFF2-40B4-BE49-F238E27FC236}">
                <a16:creationId xmlns:a16="http://schemas.microsoft.com/office/drawing/2014/main" id="{30869C8B-3654-A0E8-4C72-EF001BCD0B4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696EC4CF-C63B-A3F0-FB2B-A5E9E54C7811}"/>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0609470-1135-4547-5AE6-C0AE839A05D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85E03CC0-AAFE-A815-07E0-DC5952F9D28D}"/>
              </a:ext>
            </a:extLst>
          </p:cNvPr>
          <p:cNvCxnSpPr>
            <a:cxnSpLocks/>
          </p:cNvCxnSpPr>
          <p:nvPr/>
        </p:nvCxnSpPr>
        <p:spPr bwMode="auto">
          <a:xfrm flipV="1">
            <a:off x="4038600" y="4090981"/>
            <a:ext cx="457200" cy="5572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EACF11FF-15A7-1AD0-1B42-A60EB3BA217A}"/>
              </a:ext>
            </a:extLst>
          </p:cNvPr>
          <p:cNvCxnSpPr>
            <a:cxnSpLocks/>
          </p:cNvCxnSpPr>
          <p:nvPr/>
        </p:nvCxnSpPr>
        <p:spPr bwMode="auto">
          <a:xfrm>
            <a:off x="8001000" y="4314325"/>
            <a:ext cx="0"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70AAB74-4EA5-8170-4DCA-3070DCDDA3C7}"/>
              </a:ext>
            </a:extLst>
          </p:cNvPr>
          <p:cNvCxnSpPr>
            <a:cxnSpLocks/>
          </p:cNvCxnSpPr>
          <p:nvPr/>
        </p:nvCxnSpPr>
        <p:spPr bwMode="auto">
          <a:xfrm>
            <a:off x="7143757" y="4314325"/>
            <a:ext cx="0" cy="3338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8895D90A-D3DA-E469-2759-89CE5C2B563B}"/>
              </a:ext>
            </a:extLst>
          </p:cNvPr>
          <p:cNvCxnSpPr>
            <a:cxnSpLocks/>
          </p:cNvCxnSpPr>
          <p:nvPr/>
        </p:nvCxnSpPr>
        <p:spPr bwMode="auto">
          <a:xfrm>
            <a:off x="9123800" y="4314325"/>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607461C4-93EA-EEEE-1D91-7C04478E5F88}"/>
              </a:ext>
            </a:extLst>
          </p:cNvPr>
          <p:cNvCxnSpPr>
            <a:cxnSpLocks/>
          </p:cNvCxnSpPr>
          <p:nvPr/>
        </p:nvCxnSpPr>
        <p:spPr bwMode="auto">
          <a:xfrm>
            <a:off x="4018014" y="5181731"/>
            <a:ext cx="34289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a:extLst>
              <a:ext uri="{FF2B5EF4-FFF2-40B4-BE49-F238E27FC236}">
                <a16:creationId xmlns:a16="http://schemas.microsoft.com/office/drawing/2014/main" id="{31359150-E82D-219E-B8D8-78F01939DD14}"/>
              </a:ext>
            </a:extLst>
          </p:cNvPr>
          <p:cNvSpPr txBox="1"/>
          <p:nvPr/>
        </p:nvSpPr>
        <p:spPr>
          <a:xfrm>
            <a:off x="7391430" y="5013115"/>
            <a:ext cx="1737555"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Signal c</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ontext</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transfer e.g. BA Agreements</a:t>
            </a:r>
            <a:r>
              <a:rPr lang="en-US" sz="1200" dirty="0">
                <a:solidFill>
                  <a:srgbClr val="000000"/>
                </a:solidFill>
              </a:rPr>
              <a:t>,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SCS streams etc.</a:t>
            </a:r>
          </a:p>
        </p:txBody>
      </p:sp>
      <p:sp>
        <p:nvSpPr>
          <p:cNvPr id="51" name="TextBox 50">
            <a:extLst>
              <a:ext uri="{FF2B5EF4-FFF2-40B4-BE49-F238E27FC236}">
                <a16:creationId xmlns:a16="http://schemas.microsoft.com/office/drawing/2014/main" id="{4571F438-EA5B-3AC1-5306-5CC5EC383DD1}"/>
              </a:ext>
            </a:extLst>
          </p:cNvPr>
          <p:cNvSpPr txBox="1"/>
          <p:nvPr/>
        </p:nvSpPr>
        <p:spPr>
          <a:xfrm>
            <a:off x="8991159" y="5010834"/>
            <a:ext cx="1247987"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context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reneg</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e.g. BA Agreements etc.</a:t>
            </a:r>
          </a:p>
        </p:txBody>
      </p:sp>
      <p:sp>
        <p:nvSpPr>
          <p:cNvPr id="52" name="Rectangle 51">
            <a:extLst>
              <a:ext uri="{FF2B5EF4-FFF2-40B4-BE49-F238E27FC236}">
                <a16:creationId xmlns:a16="http://schemas.microsoft.com/office/drawing/2014/main" id="{D596C494-472C-72C5-B115-2065ECD97283}"/>
              </a:ext>
            </a:extLst>
          </p:cNvPr>
          <p:cNvSpPr/>
          <p:nvPr/>
        </p:nvSpPr>
        <p:spPr bwMode="auto">
          <a:xfrm>
            <a:off x="6998047" y="3655322"/>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53" name="Rectangle 52">
            <a:extLst>
              <a:ext uri="{FF2B5EF4-FFF2-40B4-BE49-F238E27FC236}">
                <a16:creationId xmlns:a16="http://schemas.microsoft.com/office/drawing/2014/main" id="{12C3518D-AA79-6920-52CC-D932F7A6FF8C}"/>
              </a:ext>
            </a:extLst>
          </p:cNvPr>
          <p:cNvSpPr/>
          <p:nvPr/>
        </p:nvSpPr>
        <p:spPr bwMode="auto">
          <a:xfrm>
            <a:off x="9743203" y="3662240"/>
            <a:ext cx="927802"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 Request</a:t>
            </a:r>
          </a:p>
        </p:txBody>
      </p:sp>
      <p:sp>
        <p:nvSpPr>
          <p:cNvPr id="54" name="Rectangle 53">
            <a:extLst>
              <a:ext uri="{FF2B5EF4-FFF2-40B4-BE49-F238E27FC236}">
                <a16:creationId xmlns:a16="http://schemas.microsoft.com/office/drawing/2014/main" id="{3A611647-3EC8-C9A9-6554-570893385714}"/>
              </a:ext>
            </a:extLst>
          </p:cNvPr>
          <p:cNvSpPr/>
          <p:nvPr/>
        </p:nvSpPr>
        <p:spPr bwMode="auto">
          <a:xfrm>
            <a:off x="7817008" y="3655322"/>
            <a:ext cx="859395"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Request</a:t>
            </a:r>
          </a:p>
        </p:txBody>
      </p:sp>
      <p:sp>
        <p:nvSpPr>
          <p:cNvPr id="55" name="Rectangle 54">
            <a:extLst>
              <a:ext uri="{FF2B5EF4-FFF2-40B4-BE49-F238E27FC236}">
                <a16:creationId xmlns:a16="http://schemas.microsoft.com/office/drawing/2014/main" id="{27F08696-2F7E-A9C0-43F1-4BAE144B47BC}"/>
              </a:ext>
            </a:extLst>
          </p:cNvPr>
          <p:cNvSpPr/>
          <p:nvPr/>
        </p:nvSpPr>
        <p:spPr bwMode="auto">
          <a:xfrm>
            <a:off x="8676403" y="3655322"/>
            <a:ext cx="1066800"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Request</a:t>
            </a:r>
          </a:p>
        </p:txBody>
      </p:sp>
      <p:cxnSp>
        <p:nvCxnSpPr>
          <p:cNvPr id="63" name="Straight Arrow Connector 62">
            <a:extLst>
              <a:ext uri="{FF2B5EF4-FFF2-40B4-BE49-F238E27FC236}">
                <a16:creationId xmlns:a16="http://schemas.microsoft.com/office/drawing/2014/main" id="{0C78B76E-DAC3-C94A-DA5A-CB98AD88D623}"/>
              </a:ext>
            </a:extLst>
          </p:cNvPr>
          <p:cNvCxnSpPr>
            <a:cxnSpLocks/>
            <a:endCxn id="65" idx="1"/>
          </p:cNvCxnSpPr>
          <p:nvPr/>
        </p:nvCxnSpPr>
        <p:spPr bwMode="auto">
          <a:xfrm flipV="1">
            <a:off x="4038599" y="2982577"/>
            <a:ext cx="326404" cy="4849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EDCF18D1-5843-1441-D50D-EF1EB7EA22CC}"/>
              </a:ext>
            </a:extLst>
          </p:cNvPr>
          <p:cNvSpPr txBox="1"/>
          <p:nvPr/>
        </p:nvSpPr>
        <p:spPr>
          <a:xfrm>
            <a:off x="4365003" y="2659411"/>
            <a:ext cx="1563953"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Add a new Target MLD MAC Address in the Common Info</a:t>
            </a:r>
          </a:p>
        </p:txBody>
      </p:sp>
      <p:sp>
        <p:nvSpPr>
          <p:cNvPr id="73" name="TextBox 72">
            <a:extLst>
              <a:ext uri="{FF2B5EF4-FFF2-40B4-BE49-F238E27FC236}">
                <a16:creationId xmlns:a16="http://schemas.microsoft.com/office/drawing/2014/main" id="{71C990A3-EA1F-C407-2B93-4CC8C05040F6}"/>
              </a:ext>
            </a:extLst>
          </p:cNvPr>
          <p:cNvSpPr txBox="1"/>
          <p:nvPr/>
        </p:nvSpPr>
        <p:spPr>
          <a:xfrm>
            <a:off x="386888" y="1465870"/>
            <a:ext cx="4489911"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Request (with extensions)</a:t>
            </a:r>
          </a:p>
        </p:txBody>
      </p:sp>
      <p:sp>
        <p:nvSpPr>
          <p:cNvPr id="75" name="Rectangle 74">
            <a:extLst>
              <a:ext uri="{FF2B5EF4-FFF2-40B4-BE49-F238E27FC236}">
                <a16:creationId xmlns:a16="http://schemas.microsoft.com/office/drawing/2014/main" id="{02AE94B0-777E-6915-C6FE-437D038EA0FA}"/>
              </a:ext>
            </a:extLst>
          </p:cNvPr>
          <p:cNvSpPr/>
          <p:nvPr/>
        </p:nvSpPr>
        <p:spPr bwMode="auto">
          <a:xfrm>
            <a:off x="10668645" y="3662240"/>
            <a:ext cx="809296"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
        <p:nvSpPr>
          <p:cNvPr id="7" name="TextBox 6">
            <a:extLst>
              <a:ext uri="{FF2B5EF4-FFF2-40B4-BE49-F238E27FC236}">
                <a16:creationId xmlns:a16="http://schemas.microsoft.com/office/drawing/2014/main" id="{4B55A177-4B78-528A-9ACE-5130A23A6489}"/>
              </a:ext>
            </a:extLst>
          </p:cNvPr>
          <p:cNvSpPr txBox="1"/>
          <p:nvPr/>
        </p:nvSpPr>
        <p:spPr>
          <a:xfrm>
            <a:off x="4345900" y="4906034"/>
            <a:ext cx="172670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Include any renegotiated params, e.g. BA Agreements etc.</a:t>
            </a:r>
          </a:p>
        </p:txBody>
      </p:sp>
      <p:sp>
        <p:nvSpPr>
          <p:cNvPr id="20" name="Rectangle 19">
            <a:extLst>
              <a:ext uri="{FF2B5EF4-FFF2-40B4-BE49-F238E27FC236}">
                <a16:creationId xmlns:a16="http://schemas.microsoft.com/office/drawing/2014/main" id="{B5DE7DF6-B8DF-00C7-1BFB-61303F4B4A78}"/>
              </a:ext>
            </a:extLst>
          </p:cNvPr>
          <p:cNvSpPr/>
          <p:nvPr/>
        </p:nvSpPr>
        <p:spPr bwMode="auto">
          <a:xfrm>
            <a:off x="4585044" y="366224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6C228541-88C1-41A9-C5E2-187CB67C9356}"/>
              </a:ext>
            </a:extLst>
          </p:cNvPr>
          <p:cNvSpPr/>
          <p:nvPr/>
        </p:nvSpPr>
        <p:spPr bwMode="auto">
          <a:xfrm>
            <a:off x="5358818" y="3660842"/>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3" name="Rectangle 22">
            <a:extLst>
              <a:ext uri="{FF2B5EF4-FFF2-40B4-BE49-F238E27FC236}">
                <a16:creationId xmlns:a16="http://schemas.microsoft.com/office/drawing/2014/main" id="{07B86189-9DFA-1656-068C-0D5B2BFD240A}"/>
              </a:ext>
            </a:extLst>
          </p:cNvPr>
          <p:cNvSpPr/>
          <p:nvPr/>
        </p:nvSpPr>
        <p:spPr bwMode="auto">
          <a:xfrm>
            <a:off x="6072605" y="3658082"/>
            <a:ext cx="925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6" name="TextBox 25">
            <a:extLst>
              <a:ext uri="{FF2B5EF4-FFF2-40B4-BE49-F238E27FC236}">
                <a16:creationId xmlns:a16="http://schemas.microsoft.com/office/drawing/2014/main" id="{1B93F50D-BFA8-7950-E619-FA78AC366596}"/>
              </a:ext>
            </a:extLst>
          </p:cNvPr>
          <p:cNvSpPr txBox="1"/>
          <p:nvPr/>
        </p:nvSpPr>
        <p:spPr>
          <a:xfrm>
            <a:off x="6588662" y="4556865"/>
            <a:ext cx="925442" cy="461665"/>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Prep or exec phase</a:t>
            </a:r>
          </a:p>
        </p:txBody>
      </p:sp>
      <p:sp>
        <p:nvSpPr>
          <p:cNvPr id="28" name="TextBox 27">
            <a:extLst>
              <a:ext uri="{FF2B5EF4-FFF2-40B4-BE49-F238E27FC236}">
                <a16:creationId xmlns:a16="http://schemas.microsoft.com/office/drawing/2014/main" id="{DC9E7196-8F9A-C0B5-2995-4D6CEDB191CF}"/>
              </a:ext>
            </a:extLst>
          </p:cNvPr>
          <p:cNvSpPr txBox="1"/>
          <p:nvPr/>
        </p:nvSpPr>
        <p:spPr>
          <a:xfrm>
            <a:off x="10207104" y="5008553"/>
            <a:ext cx="1646193"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resource reservation preference e.g. for SCS streams</a:t>
            </a:r>
          </a:p>
        </p:txBody>
      </p:sp>
      <p:cxnSp>
        <p:nvCxnSpPr>
          <p:cNvPr id="32" name="Straight Arrow Connector 31">
            <a:extLst>
              <a:ext uri="{FF2B5EF4-FFF2-40B4-BE49-F238E27FC236}">
                <a16:creationId xmlns:a16="http://schemas.microsoft.com/office/drawing/2014/main" id="{F4B9532F-5BA1-2D92-B3F1-D160990BECC3}"/>
              </a:ext>
            </a:extLst>
          </p:cNvPr>
          <p:cNvCxnSpPr>
            <a:cxnSpLocks/>
          </p:cNvCxnSpPr>
          <p:nvPr/>
        </p:nvCxnSpPr>
        <p:spPr bwMode="auto">
          <a:xfrm>
            <a:off x="10439400" y="4303312"/>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BBE5C70E-1A1C-29A9-29F3-6C11D7F79F0C}"/>
              </a:ext>
            </a:extLst>
          </p:cNvPr>
          <p:cNvSpPr txBox="1"/>
          <p:nvPr/>
        </p:nvSpPr>
        <p:spPr>
          <a:xfrm>
            <a:off x="6255359" y="1661127"/>
            <a:ext cx="5495748" cy="1415772"/>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Reconfig ML element extended to add a Target AP MLD MAC, such that MLD MAC Address and Per-STA Profile for requested links are in same element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request for seamless roaming (SR) in</a:t>
            </a:r>
            <a:r>
              <a:rPr lang="en-US" sz="1200" dirty="0">
                <a:solidFill>
                  <a:srgbClr val="000000"/>
                </a:solidFill>
              </a:rPr>
              <a:t> the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Req Control element provides extended parameters needed for SR request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for context to be renegotiated (if any)</a:t>
            </a:r>
          </a:p>
        </p:txBody>
      </p:sp>
    </p:spTree>
    <p:extLst>
      <p:ext uri="{BB962C8B-B14F-4D97-AF65-F5344CB8AC3E}">
        <p14:creationId xmlns:p14="http://schemas.microsoft.com/office/powerpoint/2010/main" val="4202713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DDD76-3DE4-26CB-88C6-2C6111E09E36}"/>
            </a:ext>
          </a:extLst>
        </p:cNvPr>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205E5EF-869A-4FB8-0B31-A2A0109B4CE4}"/>
              </a:ext>
            </a:extLst>
          </p:cNvPr>
          <p:cNvGraphicFramePr>
            <a:graphicFrameLocks noGrp="1"/>
          </p:cNvGraphicFramePr>
          <p:nvPr>
            <p:ph idx="1"/>
            <p:extLst>
              <p:ext uri="{D42A27DB-BD31-4B8C-83A1-F6EECF244321}">
                <p14:modId xmlns:p14="http://schemas.microsoft.com/office/powerpoint/2010/main" val="1161665930"/>
              </p:ext>
            </p:extLst>
          </p:nvPr>
        </p:nvGraphicFramePr>
        <p:xfrm>
          <a:off x="364628" y="1648598"/>
          <a:ext cx="3531530" cy="4627406"/>
        </p:xfrm>
        <a:graphic>
          <a:graphicData uri="http://schemas.openxmlformats.org/drawingml/2006/table">
            <a:tbl>
              <a:tblPr firstRow="1" bandRow="1">
                <a:tableStyleId>{5940675A-B579-460E-94D1-54222C63F5DA}</a:tableStyleId>
              </a:tblPr>
              <a:tblGrid>
                <a:gridCol w="709085">
                  <a:extLst>
                    <a:ext uri="{9D8B030D-6E8A-4147-A177-3AD203B41FA5}">
                      <a16:colId xmlns:a16="http://schemas.microsoft.com/office/drawing/2014/main" val="4115774897"/>
                    </a:ext>
                  </a:extLst>
                </a:gridCol>
                <a:gridCol w="2822445">
                  <a:extLst>
                    <a:ext uri="{9D8B030D-6E8A-4147-A177-3AD203B41FA5}">
                      <a16:colId xmlns:a16="http://schemas.microsoft.com/office/drawing/2014/main" val="2922068506"/>
                    </a:ext>
                  </a:extLst>
                </a:gridCol>
              </a:tblGrid>
              <a:tr h="339886">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Count</a:t>
                      </a:r>
                    </a:p>
                  </a:txBody>
                  <a:tcPr/>
                </a:tc>
                <a:extLst>
                  <a:ext uri="{0D108BD9-81ED-4DB2-BD59-A6C34878D82A}">
                    <a16:rowId xmlns:a16="http://schemas.microsoft.com/office/drawing/2014/main" val="2473528647"/>
                  </a:ext>
                </a:extLst>
              </a:tr>
              <a:tr h="370840">
                <a:tc>
                  <a:txBody>
                    <a:bodyPr/>
                    <a:lstStyle/>
                    <a:p>
                      <a:r>
                        <a:rPr lang="en-US" sz="1600" dirty="0"/>
                        <a:t>5</a:t>
                      </a:r>
                    </a:p>
                  </a:txBody>
                  <a:tcPr/>
                </a:tc>
                <a:tc>
                  <a:txBody>
                    <a:bodyPr/>
                    <a:lstStyle/>
                    <a:p>
                      <a:r>
                        <a:rPr lang="en-US" sz="1600" dirty="0"/>
                        <a:t>Reconfiguration Status List</a:t>
                      </a:r>
                    </a:p>
                  </a:txBody>
                  <a:tcPr/>
                </a:tc>
                <a:extLst>
                  <a:ext uri="{0D108BD9-81ED-4DB2-BD59-A6C34878D82A}">
                    <a16:rowId xmlns:a16="http://schemas.microsoft.com/office/drawing/2014/main" val="3132910686"/>
                  </a:ext>
                </a:extLst>
              </a:tr>
              <a:tr h="370840">
                <a:tc>
                  <a:txBody>
                    <a:bodyPr/>
                    <a:lstStyle/>
                    <a:p>
                      <a:r>
                        <a:rPr lang="en-US" sz="1600" dirty="0"/>
                        <a:t>6</a:t>
                      </a:r>
                    </a:p>
                  </a:txBody>
                  <a:tcPr/>
                </a:tc>
                <a:tc>
                  <a:txBody>
                    <a:bodyPr/>
                    <a:lstStyle/>
                    <a:p>
                      <a:r>
                        <a:rPr lang="en-US" sz="1600" dirty="0">
                          <a:solidFill>
                            <a:schemeClr val="tx1"/>
                          </a:solidFill>
                        </a:rPr>
                        <a:t>Group Key Data</a:t>
                      </a:r>
                    </a:p>
                  </a:txBody>
                  <a:tcPr/>
                </a:tc>
                <a:extLst>
                  <a:ext uri="{0D108BD9-81ED-4DB2-BD59-A6C34878D82A}">
                    <a16:rowId xmlns:a16="http://schemas.microsoft.com/office/drawing/2014/main" val="1520569614"/>
                  </a:ext>
                </a:extLst>
              </a:tr>
              <a:tr h="370840">
                <a:tc>
                  <a:txBody>
                    <a:bodyPr/>
                    <a:lstStyle/>
                    <a:p>
                      <a:r>
                        <a:rPr lang="en-US" sz="1600" dirty="0"/>
                        <a:t>7</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chemeClr val="tx1"/>
                          </a:solidFill>
                        </a:rPr>
                        <a:t>8</a:t>
                      </a:r>
                    </a:p>
                  </a:txBody>
                  <a:tcPr/>
                </a:tc>
                <a:tc>
                  <a:txBody>
                    <a:bodyPr/>
                    <a:lstStyle/>
                    <a:p>
                      <a:r>
                        <a:rPr lang="en-US" sz="1600" dirty="0">
                          <a:solidFill>
                            <a:schemeClr val="tx1"/>
                          </a:solidFill>
                        </a:rPr>
                        <a:t>Basic ML element</a:t>
                      </a:r>
                    </a:p>
                  </a:txBody>
                  <a:tcPr/>
                </a:tc>
                <a:extLst>
                  <a:ext uri="{0D108BD9-81ED-4DB2-BD59-A6C34878D82A}">
                    <a16:rowId xmlns:a16="http://schemas.microsoft.com/office/drawing/2014/main" val="716485051"/>
                  </a:ext>
                </a:extLst>
              </a:tr>
              <a:tr h="370840">
                <a:tc>
                  <a:txBody>
                    <a:bodyPr/>
                    <a:lstStyle/>
                    <a:p>
                      <a:r>
                        <a:rPr lang="en-US" sz="1600" dirty="0">
                          <a:solidFill>
                            <a:srgbClr val="C00000"/>
                          </a:solidFill>
                        </a:rPr>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SMD element</a:t>
                      </a:r>
                    </a:p>
                  </a:txBody>
                  <a:tcPr/>
                </a:tc>
                <a:extLst>
                  <a:ext uri="{0D108BD9-81ED-4DB2-BD59-A6C34878D82A}">
                    <a16:rowId xmlns:a16="http://schemas.microsoft.com/office/drawing/2014/main" val="2315449484"/>
                  </a:ext>
                </a:extLst>
              </a:tr>
              <a:tr h="370840">
                <a:tc>
                  <a:txBody>
                    <a:bodyPr/>
                    <a:lstStyle/>
                    <a:p>
                      <a:r>
                        <a:rPr lang="en-US" sz="1600" dirty="0">
                          <a:solidFill>
                            <a:srgbClr val="C00000"/>
                          </a:solidFill>
                        </a:rPr>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Roaming Resp Control element</a:t>
                      </a:r>
                    </a:p>
                  </a:txBody>
                  <a:tcPr/>
                </a:tc>
                <a:extLst>
                  <a:ext uri="{0D108BD9-81ED-4DB2-BD59-A6C34878D82A}">
                    <a16:rowId xmlns:a16="http://schemas.microsoft.com/office/drawing/2014/main" val="904005825"/>
                  </a:ext>
                </a:extLst>
              </a:tr>
              <a:tr h="370840">
                <a:tc>
                  <a:txBody>
                    <a:bodyPr/>
                    <a:lstStyle/>
                    <a:p>
                      <a:r>
                        <a:rPr lang="en-US" sz="1600" dirty="0">
                          <a:solidFill>
                            <a:srgbClr val="C00000"/>
                          </a:solidFill>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1799586656"/>
                  </a:ext>
                </a:extLst>
              </a:tr>
            </a:tbl>
          </a:graphicData>
        </a:graphic>
      </p:graphicFrame>
      <p:sp>
        <p:nvSpPr>
          <p:cNvPr id="4" name="Slide Number Placeholder 3">
            <a:extLst>
              <a:ext uri="{FF2B5EF4-FFF2-40B4-BE49-F238E27FC236}">
                <a16:creationId xmlns:a16="http://schemas.microsoft.com/office/drawing/2014/main" id="{5C4E4206-0DD8-9B23-CE00-267B7B2CD4DD}"/>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88F451F9-2C51-99B0-3908-EE1F500E25AB}"/>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D272417-C3FA-AA48-38FC-320C55B3916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9A7EE593-68DF-0319-E26D-C8390CBFB168}"/>
              </a:ext>
            </a:extLst>
          </p:cNvPr>
          <p:cNvCxnSpPr>
            <a:cxnSpLocks/>
          </p:cNvCxnSpPr>
          <p:nvPr/>
        </p:nvCxnSpPr>
        <p:spPr bwMode="auto">
          <a:xfrm flipV="1">
            <a:off x="3918858" y="4263410"/>
            <a:ext cx="1646608" cy="1254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a:extLst>
              <a:ext uri="{FF2B5EF4-FFF2-40B4-BE49-F238E27FC236}">
                <a16:creationId xmlns:a16="http://schemas.microsoft.com/office/drawing/2014/main" id="{D4A055E6-8F8B-9FB6-11BD-2655F9CFB059}"/>
              </a:ext>
            </a:extLst>
          </p:cNvPr>
          <p:cNvSpPr/>
          <p:nvPr/>
        </p:nvSpPr>
        <p:spPr bwMode="auto">
          <a:xfrm>
            <a:off x="7992220" y="4408490"/>
            <a:ext cx="933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Status Info</a:t>
            </a:r>
          </a:p>
        </p:txBody>
      </p:sp>
      <p:sp>
        <p:nvSpPr>
          <p:cNvPr id="54" name="Rectangle 53">
            <a:extLst>
              <a:ext uri="{FF2B5EF4-FFF2-40B4-BE49-F238E27FC236}">
                <a16:creationId xmlns:a16="http://schemas.microsoft.com/office/drawing/2014/main" id="{BA53F264-78C6-6155-D942-79B028F083AD}"/>
              </a:ext>
            </a:extLst>
          </p:cNvPr>
          <p:cNvSpPr/>
          <p:nvPr/>
        </p:nvSpPr>
        <p:spPr bwMode="auto">
          <a:xfrm>
            <a:off x="5991686" y="4408490"/>
            <a:ext cx="92584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Status Info</a:t>
            </a:r>
          </a:p>
        </p:txBody>
      </p:sp>
      <p:sp>
        <p:nvSpPr>
          <p:cNvPr id="55" name="Rectangle 54">
            <a:extLst>
              <a:ext uri="{FF2B5EF4-FFF2-40B4-BE49-F238E27FC236}">
                <a16:creationId xmlns:a16="http://schemas.microsoft.com/office/drawing/2014/main" id="{BC19596E-24C8-7997-9EF1-92E66E49CB25}"/>
              </a:ext>
            </a:extLst>
          </p:cNvPr>
          <p:cNvSpPr/>
          <p:nvPr/>
        </p:nvSpPr>
        <p:spPr bwMode="auto">
          <a:xfrm>
            <a:off x="6917532" y="4408490"/>
            <a:ext cx="1066800"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Status Info</a:t>
            </a:r>
          </a:p>
        </p:txBody>
      </p:sp>
      <p:sp>
        <p:nvSpPr>
          <p:cNvPr id="58" name="Rectangle 57">
            <a:extLst>
              <a:ext uri="{FF2B5EF4-FFF2-40B4-BE49-F238E27FC236}">
                <a16:creationId xmlns:a16="http://schemas.microsoft.com/office/drawing/2014/main" id="{DDEC2C47-0015-6292-607F-FD01D6B2D802}"/>
              </a:ext>
            </a:extLst>
          </p:cNvPr>
          <p:cNvSpPr/>
          <p:nvPr/>
        </p:nvSpPr>
        <p:spPr bwMode="auto">
          <a:xfrm>
            <a:off x="10327806" y="4408490"/>
            <a:ext cx="82263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C00000"/>
                </a:solidFill>
                <a:latin typeface="Times New Roman"/>
                <a:ea typeface="MS Gothic"/>
              </a:rPr>
              <a:t>DL Data Drain Timeout</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cxnSp>
        <p:nvCxnSpPr>
          <p:cNvPr id="63" name="Straight Arrow Connector 62">
            <a:extLst>
              <a:ext uri="{FF2B5EF4-FFF2-40B4-BE49-F238E27FC236}">
                <a16:creationId xmlns:a16="http://schemas.microsoft.com/office/drawing/2014/main" id="{C3DA7244-9ED3-BCBE-C518-7B6D02F6BEB1}"/>
              </a:ext>
            </a:extLst>
          </p:cNvPr>
          <p:cNvCxnSpPr>
            <a:cxnSpLocks/>
          </p:cNvCxnSpPr>
          <p:nvPr/>
        </p:nvCxnSpPr>
        <p:spPr bwMode="auto">
          <a:xfrm flipV="1">
            <a:off x="3904046" y="3751664"/>
            <a:ext cx="574182" cy="1023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54FBFB7D-BC7B-FBB5-3F73-26F7316C461F}"/>
              </a:ext>
            </a:extLst>
          </p:cNvPr>
          <p:cNvSpPr txBox="1"/>
          <p:nvPr/>
        </p:nvSpPr>
        <p:spPr>
          <a:xfrm>
            <a:off x="3976559" y="3008918"/>
            <a:ext cx="159082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MLD MAC Address in Common Info set to Target AP MLD MAC</a:t>
            </a:r>
          </a:p>
        </p:txBody>
      </p:sp>
      <p:sp>
        <p:nvSpPr>
          <p:cNvPr id="73" name="TextBox 72">
            <a:extLst>
              <a:ext uri="{FF2B5EF4-FFF2-40B4-BE49-F238E27FC236}">
                <a16:creationId xmlns:a16="http://schemas.microsoft.com/office/drawing/2014/main" id="{B8926392-5F87-F772-014B-5B45E83B7221}"/>
              </a:ext>
            </a:extLst>
          </p:cNvPr>
          <p:cNvSpPr txBox="1"/>
          <p:nvPr/>
        </p:nvSpPr>
        <p:spPr>
          <a:xfrm>
            <a:off x="207579" y="1361863"/>
            <a:ext cx="411261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Response (with extensions)</a:t>
            </a:r>
          </a:p>
        </p:txBody>
      </p:sp>
      <p:sp>
        <p:nvSpPr>
          <p:cNvPr id="9" name="Rectangle 8">
            <a:extLst>
              <a:ext uri="{FF2B5EF4-FFF2-40B4-BE49-F238E27FC236}">
                <a16:creationId xmlns:a16="http://schemas.microsoft.com/office/drawing/2014/main" id="{57FB61BD-3AFD-C7E6-BDDB-792BE6559A2D}"/>
              </a:ext>
            </a:extLst>
          </p:cNvPr>
          <p:cNvSpPr/>
          <p:nvPr/>
        </p:nvSpPr>
        <p:spPr bwMode="auto">
          <a:xfrm>
            <a:off x="8923098" y="4408490"/>
            <a:ext cx="822636"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Execution </a:t>
            </a:r>
            <a:r>
              <a:rPr lang="en-US" sz="1200" dirty="0">
                <a:solidFill>
                  <a:srgbClr val="C00000"/>
                </a:solidFill>
                <a:latin typeface="Times New Roman"/>
                <a:ea typeface="MS Gothic"/>
              </a:rPr>
              <a:t>Deadline</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sp>
        <p:nvSpPr>
          <p:cNvPr id="23" name="Rectangle 22">
            <a:extLst>
              <a:ext uri="{FF2B5EF4-FFF2-40B4-BE49-F238E27FC236}">
                <a16:creationId xmlns:a16="http://schemas.microsoft.com/office/drawing/2014/main" id="{A8A5D275-C7E9-09EF-02BC-765FD416097F}"/>
              </a:ext>
            </a:extLst>
          </p:cNvPr>
          <p:cNvSpPr/>
          <p:nvPr/>
        </p:nvSpPr>
        <p:spPr bwMode="auto">
          <a:xfrm>
            <a:off x="9745735" y="4408490"/>
            <a:ext cx="5820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AID</a:t>
            </a:r>
          </a:p>
        </p:txBody>
      </p:sp>
      <p:sp>
        <p:nvSpPr>
          <p:cNvPr id="30" name="Left Bracket 29">
            <a:extLst>
              <a:ext uri="{FF2B5EF4-FFF2-40B4-BE49-F238E27FC236}">
                <a16:creationId xmlns:a16="http://schemas.microsoft.com/office/drawing/2014/main" id="{D69BA840-E058-1913-01E0-3B8E21011658}"/>
              </a:ext>
            </a:extLst>
          </p:cNvPr>
          <p:cNvSpPr/>
          <p:nvPr/>
        </p:nvSpPr>
        <p:spPr bwMode="auto">
          <a:xfrm>
            <a:off x="5669408" y="3436048"/>
            <a:ext cx="243520" cy="1596194"/>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4" name="Rectangle 13">
            <a:extLst>
              <a:ext uri="{FF2B5EF4-FFF2-40B4-BE49-F238E27FC236}">
                <a16:creationId xmlns:a16="http://schemas.microsoft.com/office/drawing/2014/main" id="{B89534E5-A5D1-C8D5-70AA-FAA3EA262FD3}"/>
              </a:ext>
            </a:extLst>
          </p:cNvPr>
          <p:cNvSpPr/>
          <p:nvPr/>
        </p:nvSpPr>
        <p:spPr bwMode="auto">
          <a:xfrm>
            <a:off x="8406333" y="3429000"/>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19" name="Rectangle 18">
            <a:extLst>
              <a:ext uri="{FF2B5EF4-FFF2-40B4-BE49-F238E27FC236}">
                <a16:creationId xmlns:a16="http://schemas.microsoft.com/office/drawing/2014/main" id="{F9AA2452-39E1-8F9B-D6C9-F520C8DC5F3F}"/>
              </a:ext>
            </a:extLst>
          </p:cNvPr>
          <p:cNvSpPr/>
          <p:nvPr/>
        </p:nvSpPr>
        <p:spPr bwMode="auto">
          <a:xfrm>
            <a:off x="5993330" y="342900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BE80D51A-3D60-914E-25AB-BE24D1ED3195}"/>
              </a:ext>
            </a:extLst>
          </p:cNvPr>
          <p:cNvSpPr/>
          <p:nvPr/>
        </p:nvSpPr>
        <p:spPr bwMode="auto">
          <a:xfrm>
            <a:off x="6767104" y="3429000"/>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4" name="Rectangle 23">
            <a:extLst>
              <a:ext uri="{FF2B5EF4-FFF2-40B4-BE49-F238E27FC236}">
                <a16:creationId xmlns:a16="http://schemas.microsoft.com/office/drawing/2014/main" id="{059EC4A5-3C12-CE53-D88D-23D33B9CFDD9}"/>
              </a:ext>
            </a:extLst>
          </p:cNvPr>
          <p:cNvSpPr/>
          <p:nvPr/>
        </p:nvSpPr>
        <p:spPr bwMode="auto">
          <a:xfrm>
            <a:off x="7480891" y="3429000"/>
            <a:ext cx="925442"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5" name="Rectangle 24">
            <a:extLst>
              <a:ext uri="{FF2B5EF4-FFF2-40B4-BE49-F238E27FC236}">
                <a16:creationId xmlns:a16="http://schemas.microsoft.com/office/drawing/2014/main" id="{6A4CA843-4A1A-3E0F-CAA5-01BF8E64B7AC}"/>
              </a:ext>
            </a:extLst>
          </p:cNvPr>
          <p:cNvSpPr/>
          <p:nvPr/>
        </p:nvSpPr>
        <p:spPr bwMode="auto">
          <a:xfrm>
            <a:off x="9225294" y="3429000"/>
            <a:ext cx="76885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Overall Status</a:t>
            </a:r>
          </a:p>
        </p:txBody>
      </p:sp>
      <p:sp>
        <p:nvSpPr>
          <p:cNvPr id="27" name="Rectangle 26">
            <a:extLst>
              <a:ext uri="{FF2B5EF4-FFF2-40B4-BE49-F238E27FC236}">
                <a16:creationId xmlns:a16="http://schemas.microsoft.com/office/drawing/2014/main" id="{7DCF3970-FA80-2E42-3630-5BDC458E4558}"/>
              </a:ext>
            </a:extLst>
          </p:cNvPr>
          <p:cNvSpPr/>
          <p:nvPr/>
        </p:nvSpPr>
        <p:spPr bwMode="auto">
          <a:xfrm>
            <a:off x="9996898" y="3429000"/>
            <a:ext cx="10287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Target AP MLD MAC</a:t>
            </a:r>
          </a:p>
        </p:txBody>
      </p:sp>
      <p:cxnSp>
        <p:nvCxnSpPr>
          <p:cNvPr id="38" name="Straight Arrow Connector 37">
            <a:extLst>
              <a:ext uri="{FF2B5EF4-FFF2-40B4-BE49-F238E27FC236}">
                <a16:creationId xmlns:a16="http://schemas.microsoft.com/office/drawing/2014/main" id="{421043EB-9B8F-E095-2198-7D3C301FF5EF}"/>
              </a:ext>
            </a:extLst>
          </p:cNvPr>
          <p:cNvCxnSpPr>
            <a:cxnSpLocks/>
          </p:cNvCxnSpPr>
          <p:nvPr/>
        </p:nvCxnSpPr>
        <p:spPr bwMode="auto">
          <a:xfrm>
            <a:off x="9225294"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5646D337-73A6-D3A3-125E-FE8A8FD46D92}"/>
              </a:ext>
            </a:extLst>
          </p:cNvPr>
          <p:cNvSpPr txBox="1"/>
          <p:nvPr/>
        </p:nvSpPr>
        <p:spPr>
          <a:xfrm>
            <a:off x="8840848" y="5412483"/>
            <a:ext cx="1053934" cy="646331"/>
          </a:xfrm>
          <a:prstGeom prst="rect">
            <a:avLst/>
          </a:prstGeom>
          <a:noFill/>
          <a:ln>
            <a:noFill/>
          </a:ln>
        </p:spPr>
        <p:txBody>
          <a:bodyPr wrap="square" rtlCol="0">
            <a:spAutoFit/>
          </a:bodyPr>
          <a:lstStyle/>
          <a:p>
            <a:pPr marL="0" marR="0" lvl="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Deadline to perform</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roaming exec</a:t>
            </a:r>
          </a:p>
        </p:txBody>
      </p:sp>
      <p:sp>
        <p:nvSpPr>
          <p:cNvPr id="41" name="TextBox 40">
            <a:extLst>
              <a:ext uri="{FF2B5EF4-FFF2-40B4-BE49-F238E27FC236}">
                <a16:creationId xmlns:a16="http://schemas.microsoft.com/office/drawing/2014/main" id="{1E3FBA92-5CFB-C6BC-3435-A5CE04DD3E7C}"/>
              </a:ext>
            </a:extLst>
          </p:cNvPr>
          <p:cNvSpPr txBox="1"/>
          <p:nvPr/>
        </p:nvSpPr>
        <p:spPr>
          <a:xfrm>
            <a:off x="7779356" y="5423510"/>
            <a:ext cx="107663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resource reservation</a:t>
            </a:r>
          </a:p>
        </p:txBody>
      </p:sp>
      <p:sp>
        <p:nvSpPr>
          <p:cNvPr id="42" name="TextBox 41">
            <a:extLst>
              <a:ext uri="{FF2B5EF4-FFF2-40B4-BE49-F238E27FC236}">
                <a16:creationId xmlns:a16="http://schemas.microsoft.com/office/drawing/2014/main" id="{4972D6A2-4A6E-8C01-8EE5-6195F84A36B2}"/>
              </a:ext>
            </a:extLst>
          </p:cNvPr>
          <p:cNvSpPr txBox="1"/>
          <p:nvPr/>
        </p:nvSpPr>
        <p:spPr>
          <a:xfrm>
            <a:off x="5669408" y="5413172"/>
            <a:ext cx="1072192"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transfer</a:t>
            </a:r>
          </a:p>
        </p:txBody>
      </p:sp>
      <p:sp>
        <p:nvSpPr>
          <p:cNvPr id="43" name="TextBox 42">
            <a:extLst>
              <a:ext uri="{FF2B5EF4-FFF2-40B4-BE49-F238E27FC236}">
                <a16:creationId xmlns:a16="http://schemas.microsoft.com/office/drawing/2014/main" id="{FE06BE7E-121C-B101-A571-98C4A82D413A}"/>
              </a:ext>
            </a:extLst>
          </p:cNvPr>
          <p:cNvSpPr txBox="1"/>
          <p:nvPr/>
        </p:nvSpPr>
        <p:spPr>
          <a:xfrm>
            <a:off x="6619390" y="5424139"/>
            <a:ext cx="105602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renegotiation</a:t>
            </a:r>
          </a:p>
        </p:txBody>
      </p:sp>
      <p:cxnSp>
        <p:nvCxnSpPr>
          <p:cNvPr id="45" name="Straight Arrow Connector 44">
            <a:extLst>
              <a:ext uri="{FF2B5EF4-FFF2-40B4-BE49-F238E27FC236}">
                <a16:creationId xmlns:a16="http://schemas.microsoft.com/office/drawing/2014/main" id="{B16AC02E-084A-0AD4-F8A6-CFF417D95B0B}"/>
              </a:ext>
            </a:extLst>
          </p:cNvPr>
          <p:cNvCxnSpPr>
            <a:cxnSpLocks/>
          </p:cNvCxnSpPr>
          <p:nvPr/>
        </p:nvCxnSpPr>
        <p:spPr bwMode="auto">
          <a:xfrm>
            <a:off x="6324600"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9ED55445-ADC6-A03D-E2A3-51EA1D7B77F5}"/>
              </a:ext>
            </a:extLst>
          </p:cNvPr>
          <p:cNvCxnSpPr>
            <a:cxnSpLocks/>
          </p:cNvCxnSpPr>
          <p:nvPr/>
        </p:nvCxnSpPr>
        <p:spPr bwMode="auto">
          <a:xfrm>
            <a:off x="7155280"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472EE5FF-953D-872C-667F-7C1E31C796AF}"/>
              </a:ext>
            </a:extLst>
          </p:cNvPr>
          <p:cNvCxnSpPr>
            <a:cxnSpLocks/>
          </p:cNvCxnSpPr>
          <p:nvPr/>
        </p:nvCxnSpPr>
        <p:spPr bwMode="auto">
          <a:xfrm>
            <a:off x="835353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C2FC8D3D-4CFA-BD48-81FF-DB4FD6077633}"/>
              </a:ext>
            </a:extLst>
          </p:cNvPr>
          <p:cNvCxnSpPr>
            <a:cxnSpLocks/>
          </p:cNvCxnSpPr>
          <p:nvPr/>
        </p:nvCxnSpPr>
        <p:spPr bwMode="auto">
          <a:xfrm>
            <a:off x="10227380" y="5025374"/>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24FE78C6-4DF4-7B48-B018-983DC04C25BA}"/>
              </a:ext>
            </a:extLst>
          </p:cNvPr>
          <p:cNvSpPr txBox="1"/>
          <p:nvPr/>
        </p:nvSpPr>
        <p:spPr>
          <a:xfrm>
            <a:off x="9753547" y="5449594"/>
            <a:ext cx="1049301"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AID assigned by target AP</a:t>
            </a:r>
          </a:p>
        </p:txBody>
      </p:sp>
      <p:sp>
        <p:nvSpPr>
          <p:cNvPr id="51" name="TextBox 50">
            <a:extLst>
              <a:ext uri="{FF2B5EF4-FFF2-40B4-BE49-F238E27FC236}">
                <a16:creationId xmlns:a16="http://schemas.microsoft.com/office/drawing/2014/main" id="{5E8B7547-74F0-9FE5-FFA6-DA8EE8AC235B}"/>
              </a:ext>
            </a:extLst>
          </p:cNvPr>
          <p:cNvSpPr txBox="1"/>
          <p:nvPr/>
        </p:nvSpPr>
        <p:spPr>
          <a:xfrm>
            <a:off x="6154203" y="1631373"/>
            <a:ext cx="5809197" cy="1231106"/>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response for seamless roaming in the SMD. Response element carries same SMDE as in request.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Resp Control element provides extended parameters needed for SR response</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params/counter suggestions returned by Target AP MLD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cxnSp>
        <p:nvCxnSpPr>
          <p:cNvPr id="57" name="Straight Arrow Connector 56">
            <a:extLst>
              <a:ext uri="{FF2B5EF4-FFF2-40B4-BE49-F238E27FC236}">
                <a16:creationId xmlns:a16="http://schemas.microsoft.com/office/drawing/2014/main" id="{67FF396A-F321-FDF3-DDD9-B752EC336C69}"/>
              </a:ext>
            </a:extLst>
          </p:cNvPr>
          <p:cNvCxnSpPr>
            <a:cxnSpLocks/>
          </p:cNvCxnSpPr>
          <p:nvPr/>
        </p:nvCxnSpPr>
        <p:spPr bwMode="auto">
          <a:xfrm>
            <a:off x="3918858" y="5945142"/>
            <a:ext cx="3200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0F4F3440-D03F-1F4B-3611-4D01457997E5}"/>
              </a:ext>
            </a:extLst>
          </p:cNvPr>
          <p:cNvSpPr txBox="1"/>
          <p:nvPr/>
        </p:nvSpPr>
        <p:spPr>
          <a:xfrm>
            <a:off x="4192159" y="5577978"/>
            <a:ext cx="1590826" cy="830997"/>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Any params/counter suggestions returned by Target AP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sp>
        <p:nvSpPr>
          <p:cNvPr id="71" name="Title 1">
            <a:extLst>
              <a:ext uri="{FF2B5EF4-FFF2-40B4-BE49-F238E27FC236}">
                <a16:creationId xmlns:a16="http://schemas.microsoft.com/office/drawing/2014/main" id="{E84C8EDB-6C7B-136A-A197-6E5F9BB239DB}"/>
              </a:ext>
            </a:extLst>
          </p:cNvPr>
          <p:cNvSpPr>
            <a:spLocks noGrp="1"/>
          </p:cNvSpPr>
          <p:nvPr>
            <p:ph type="title"/>
          </p:nvPr>
        </p:nvSpPr>
        <p:spPr>
          <a:xfrm>
            <a:off x="914401" y="685802"/>
            <a:ext cx="10361084" cy="596684"/>
          </a:xfrm>
        </p:spPr>
        <p:txBody>
          <a:bodyPr/>
          <a:lstStyle/>
          <a:p>
            <a:r>
              <a:rPr lang="en-US" dirty="0"/>
              <a:t>Link Reconfiguration Response extensions for SR </a:t>
            </a:r>
          </a:p>
        </p:txBody>
      </p:sp>
      <p:sp>
        <p:nvSpPr>
          <p:cNvPr id="74" name="TextBox 73">
            <a:extLst>
              <a:ext uri="{FF2B5EF4-FFF2-40B4-BE49-F238E27FC236}">
                <a16:creationId xmlns:a16="http://schemas.microsoft.com/office/drawing/2014/main" id="{695DA4E2-F05F-2E5A-1DC7-F134CC08A831}"/>
              </a:ext>
            </a:extLst>
          </p:cNvPr>
          <p:cNvSpPr txBox="1"/>
          <p:nvPr/>
        </p:nvSpPr>
        <p:spPr>
          <a:xfrm>
            <a:off x="10798641" y="5461912"/>
            <a:ext cx="1028770"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Timeout for DL data drain</a:t>
            </a:r>
          </a:p>
        </p:txBody>
      </p:sp>
      <p:cxnSp>
        <p:nvCxnSpPr>
          <p:cNvPr id="75" name="Straight Arrow Connector 74">
            <a:extLst>
              <a:ext uri="{FF2B5EF4-FFF2-40B4-BE49-F238E27FC236}">
                <a16:creationId xmlns:a16="http://schemas.microsoft.com/office/drawing/2014/main" id="{757CFF41-B9B7-E80A-1373-5F11CD8D8430}"/>
              </a:ext>
            </a:extLst>
          </p:cNvPr>
          <p:cNvCxnSpPr>
            <a:cxnSpLocks/>
          </p:cNvCxnSpPr>
          <p:nvPr/>
        </p:nvCxnSpPr>
        <p:spPr bwMode="auto">
          <a:xfrm>
            <a:off x="1102566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Rectangle 75">
            <a:extLst>
              <a:ext uri="{FF2B5EF4-FFF2-40B4-BE49-F238E27FC236}">
                <a16:creationId xmlns:a16="http://schemas.microsoft.com/office/drawing/2014/main" id="{C9DBA4D9-97E7-B9BE-6D7B-39ADC8ABC7E9}"/>
              </a:ext>
            </a:extLst>
          </p:cNvPr>
          <p:cNvSpPr/>
          <p:nvPr/>
        </p:nvSpPr>
        <p:spPr bwMode="auto">
          <a:xfrm>
            <a:off x="11147878" y="4406277"/>
            <a:ext cx="472375"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Tree>
    <p:extLst>
      <p:ext uri="{BB962C8B-B14F-4D97-AF65-F5344CB8AC3E}">
        <p14:creationId xmlns:p14="http://schemas.microsoft.com/office/powerpoint/2010/main" val="243987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4A3D8-51D9-1E9B-1DE4-148FC872EB8C}"/>
              </a:ext>
            </a:extLst>
          </p:cNvPr>
          <p:cNvSpPr>
            <a:spLocks noGrp="1"/>
          </p:cNvSpPr>
          <p:nvPr>
            <p:ph type="title"/>
          </p:nvPr>
        </p:nvSpPr>
        <p:spPr>
          <a:xfrm>
            <a:off x="914401" y="685802"/>
            <a:ext cx="10361084" cy="880154"/>
          </a:xfrm>
        </p:spPr>
        <p:txBody>
          <a:bodyPr/>
          <a:lstStyle/>
          <a:p>
            <a:r>
              <a:rPr lang="en-US" dirty="0"/>
              <a:t>Cancelling Previous Roaming Preparation</a:t>
            </a:r>
          </a:p>
        </p:txBody>
      </p:sp>
      <p:sp>
        <p:nvSpPr>
          <p:cNvPr id="3" name="Content Placeholder 2">
            <a:extLst>
              <a:ext uri="{FF2B5EF4-FFF2-40B4-BE49-F238E27FC236}">
                <a16:creationId xmlns:a16="http://schemas.microsoft.com/office/drawing/2014/main" id="{D0255A33-D4EC-FA81-1DE8-434229CA3219}"/>
              </a:ext>
            </a:extLst>
          </p:cNvPr>
          <p:cNvSpPr>
            <a:spLocks noGrp="1"/>
          </p:cNvSpPr>
          <p:nvPr>
            <p:ph idx="1"/>
          </p:nvPr>
        </p:nvSpPr>
        <p:spPr>
          <a:xfrm>
            <a:off x="929217" y="1849670"/>
            <a:ext cx="10460567" cy="3079067"/>
          </a:xfrm>
        </p:spPr>
        <p:txBody>
          <a:bodyPr/>
          <a:lstStyle/>
          <a:p>
            <a:pPr>
              <a:buFont typeface="Arial" panose="020B0604020202020204" pitchFamily="34" charset="0"/>
              <a:buChar char="•"/>
            </a:pPr>
            <a:r>
              <a:rPr lang="en-US" sz="1800" b="0" dirty="0"/>
              <a:t>After a client has performed roaming prep, it is possible that the client may change its target AP MLD selection e.g. due to changes in RSSI, channel load, movement of client etc.</a:t>
            </a:r>
          </a:p>
          <a:p>
            <a:pPr>
              <a:buFont typeface="Arial" panose="020B0604020202020204" pitchFamily="34" charset="0"/>
              <a:buChar char="•"/>
            </a:pPr>
            <a:r>
              <a:rPr lang="en-US" sz="1800" b="0" dirty="0"/>
              <a:t>Client can also prepare multiple target AP MLDs. </a:t>
            </a:r>
          </a:p>
          <a:p>
            <a:pPr>
              <a:buFont typeface="Arial" panose="020B0604020202020204" pitchFamily="34" charset="0"/>
              <a:buChar char="•"/>
            </a:pPr>
            <a:r>
              <a:rPr lang="en-US" sz="1800" b="0" dirty="0"/>
              <a:t>If client’s conditions change, and it is not interested in a previous roaming prep, then client should cancel the previous roaming preparation so that network resources can be released.</a:t>
            </a:r>
          </a:p>
          <a:p>
            <a:pPr>
              <a:buFont typeface="Arial" panose="020B0604020202020204" pitchFamily="34" charset="0"/>
              <a:buChar char="•"/>
            </a:pPr>
            <a:r>
              <a:rPr lang="en-US" sz="1800" b="0" dirty="0"/>
              <a:t>We should define a way for client to signal ‘Cancel previous roaming preparations’ in the roaming preparation request, if client is no longer interested in any of the previously prepared target AP MLD(s).</a:t>
            </a:r>
          </a:p>
        </p:txBody>
      </p:sp>
      <p:sp>
        <p:nvSpPr>
          <p:cNvPr id="4" name="Slide Number Placeholder 3">
            <a:extLst>
              <a:ext uri="{FF2B5EF4-FFF2-40B4-BE49-F238E27FC236}">
                <a16:creationId xmlns:a16="http://schemas.microsoft.com/office/drawing/2014/main" id="{34D72EE6-B1AF-08AE-C7FE-41039FAB2E7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1EEF3CEA-9BA1-7C1B-7720-5DC824BE38A4}"/>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270E4E77-F988-0274-8890-DF1AD0945B08}"/>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3801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2EECC-B205-7D13-E26C-1FE92F057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25032-896E-4A82-7C88-390381A132B0}"/>
              </a:ext>
            </a:extLst>
          </p:cNvPr>
          <p:cNvSpPr>
            <a:spLocks noGrp="1"/>
          </p:cNvSpPr>
          <p:nvPr>
            <p:ph type="title"/>
          </p:nvPr>
        </p:nvSpPr>
        <p:spPr>
          <a:xfrm>
            <a:off x="914401" y="685801"/>
            <a:ext cx="10361084" cy="914399"/>
          </a:xfrm>
        </p:spPr>
        <p:txBody>
          <a:bodyPr/>
          <a:lstStyle/>
          <a:p>
            <a:r>
              <a:rPr lang="en-US" dirty="0"/>
              <a:t>Summary</a:t>
            </a:r>
          </a:p>
        </p:txBody>
      </p:sp>
      <p:sp>
        <p:nvSpPr>
          <p:cNvPr id="3" name="Content Placeholder 2">
            <a:extLst>
              <a:ext uri="{FF2B5EF4-FFF2-40B4-BE49-F238E27FC236}">
                <a16:creationId xmlns:a16="http://schemas.microsoft.com/office/drawing/2014/main" id="{81C5EE23-A1A2-6444-C2C7-1A1453EE04EF}"/>
              </a:ext>
            </a:extLst>
          </p:cNvPr>
          <p:cNvSpPr>
            <a:spLocks noGrp="1"/>
          </p:cNvSpPr>
          <p:nvPr>
            <p:ph idx="1"/>
          </p:nvPr>
        </p:nvSpPr>
        <p:spPr>
          <a:xfrm>
            <a:off x="774797" y="1447799"/>
            <a:ext cx="10640291" cy="4724399"/>
          </a:xfrm>
        </p:spPr>
        <p:txBody>
          <a:bodyPr/>
          <a:lstStyle/>
          <a:p>
            <a:pPr>
              <a:buFont typeface="Arial" panose="020B0604020202020204" pitchFamily="34" charset="0"/>
              <a:buChar char="•"/>
            </a:pPr>
            <a:r>
              <a:rPr lang="en-US" sz="2000" b="0" dirty="0"/>
              <a:t>This presentation covers further signaling details and considerations for seamless roaming</a:t>
            </a:r>
          </a:p>
          <a:p>
            <a:pPr>
              <a:buFont typeface="Arial" panose="020B0604020202020204" pitchFamily="34" charset="0"/>
              <a:buChar char="•"/>
            </a:pPr>
            <a:r>
              <a:rPr lang="en-US" sz="2000" b="0" dirty="0"/>
              <a:t>We proposed following enhancements for seamless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SMD Discovery: </a:t>
            </a:r>
            <a:r>
              <a:rPr lang="en-GB" sz="1800" dirty="0"/>
              <a:t>Provide SMD info in Probe </a:t>
            </a:r>
            <a:r>
              <a:rPr lang="en-GB" sz="1800" dirty="0" err="1"/>
              <a:t>Resp</a:t>
            </a:r>
            <a:r>
              <a:rPr lang="en-GB" sz="1800" dirty="0"/>
              <a:t> (Beacon TBD), define a unique SMD identifier (e.g. a MAC Address) for SMD and the 802.1X Authenticator in the SMD-ME, add SMD info to NR and RNR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Initial SMD Association: </a:t>
            </a:r>
            <a:r>
              <a:rPr lang="en-GB" sz="1800" dirty="0"/>
              <a:t>Add SMDE to Authentication and (Re)Association </a:t>
            </a:r>
            <a:r>
              <a:rPr lang="en-GB" sz="1800" dirty="0" err="1"/>
              <a:t>Req</a:t>
            </a:r>
            <a:r>
              <a:rPr lang="en-GB" sz="1800" dirty="0"/>
              <a:t>/</a:t>
            </a:r>
            <a:r>
              <a:rPr lang="en-GB" sz="1800" dirty="0" err="1"/>
              <a:t>Resp</a:t>
            </a:r>
            <a:r>
              <a:rPr lang="en-GB" sz="1800" dirty="0"/>
              <a:t>, add SMD Identifier to 4-way HS messages, tie PMKSA and PTKSA generation with unique SMD Identifier.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preparation: </a:t>
            </a:r>
            <a:r>
              <a:rPr lang="en-GB" sz="1800" dirty="0"/>
              <a:t>Extend EHT </a:t>
            </a:r>
            <a:r>
              <a:rPr lang="en-GB" sz="1800" b="0" dirty="0"/>
              <a:t>Link Reconfiguration Request/Response for roaming prep, roaming execution is performed with a Roaming Exec Deadline. Allow clients to perform roaming prep with multiple target AP MLDs using separate request/response exchange. Allow SCS context transfer during roaming prep.</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execution:</a:t>
            </a:r>
            <a:r>
              <a:rPr lang="en-GB" sz="1800" dirty="0"/>
              <a:t> Extend EHT </a:t>
            </a:r>
            <a:r>
              <a:rPr lang="en-GB" sz="1800" b="0" dirty="0"/>
              <a:t>Link Reconfiguration Request/Response for roaming execution. Response provides Buffered DL Data Drain timeout. Allow clients to perform roaming exec even when prep was done before e.g. for last minute roam through serving AP MLD</a:t>
            </a:r>
            <a:r>
              <a:rPr lang="en-GB" sz="180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Cancelling roaming preparations:</a:t>
            </a:r>
            <a:r>
              <a:rPr lang="en-GB" sz="1800" b="0" dirty="0"/>
              <a:t> Allow client to cancel any previous roaming prep that the client is not interested in anymore.</a:t>
            </a:r>
          </a:p>
        </p:txBody>
      </p:sp>
      <p:sp>
        <p:nvSpPr>
          <p:cNvPr id="4" name="Slide Number Placeholder 3">
            <a:extLst>
              <a:ext uri="{FF2B5EF4-FFF2-40B4-BE49-F238E27FC236}">
                <a16:creationId xmlns:a16="http://schemas.microsoft.com/office/drawing/2014/main" id="{D050CDE0-4691-2D62-3DA5-2B5A8A6A65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3945F36-633E-3FD0-BED5-9310D0CF4DC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E274D72-3E72-A010-A860-138E7E2157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1134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ABB71-1D62-9079-6F7A-C6585EA79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C0DDF9-5601-9FB4-B3E4-078F0A629A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7A306CC-D699-9E82-136E-78A9C4F5D148}"/>
              </a:ext>
            </a:extLst>
          </p:cNvPr>
          <p:cNvSpPr>
            <a:spLocks noGrp="1"/>
          </p:cNvSpPr>
          <p:nvPr>
            <p:ph idx="1"/>
          </p:nvPr>
        </p:nvSpPr>
        <p:spPr>
          <a:xfrm>
            <a:off x="868620" y="1905000"/>
            <a:ext cx="10521164" cy="3884613"/>
          </a:xfrm>
        </p:spPr>
        <p:txBody>
          <a:bodyPr/>
          <a:lstStyle/>
          <a:p>
            <a:pPr marL="0" marR="0">
              <a:lnSpc>
                <a:spcPct val="107000"/>
              </a:lnSpc>
              <a:spcAft>
                <a:spcPts val="800"/>
              </a:spcAft>
            </a:pPr>
            <a:r>
              <a:rPr lang="en-US" sz="2000" b="0" dirty="0">
                <a:effectLst/>
                <a:ea typeface="Calibri" panose="020F0502020204030204" pitchFamily="34" charset="0"/>
              </a:rPr>
              <a:t>For seamless roaming, do you support to allow a non-AP MLD to request preparing more than one candidate target AP MLDs in an SMD during the roaming preparation phase?</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Preparation with multiple AP MLDs is performed using a separate roaming preparation request for each AP MLD</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If successful roaming preparation was performed with multiple candidate target AP MLDs, then the non-AP MLD shall attempt roaming execution with only one of those target AP MLDs at a time. </a:t>
            </a:r>
          </a:p>
          <a:p>
            <a:pPr marL="742950" marR="0" lvl="1" indent="-285750">
              <a:lnSpc>
                <a:spcPct val="107000"/>
              </a:lnSpc>
              <a:spcAft>
                <a:spcPts val="200"/>
              </a:spcAft>
              <a:buSzPts val="1000"/>
              <a:buFont typeface="Courier New" panose="02070309020205020404" pitchFamily="49" charset="0"/>
              <a:buChar char="o"/>
              <a:tabLst>
                <a:tab pos="914400" algn="l"/>
              </a:tabLst>
            </a:pPr>
            <a:r>
              <a:rPr lang="en-US" sz="1800" dirty="0">
                <a:effectLst/>
                <a:ea typeface="Calibri" panose="020F0502020204030204" pitchFamily="34" charset="0"/>
                <a:cs typeface="Times New Roman" panose="02020603050405020304" pitchFamily="18" charset="0"/>
              </a:rPr>
              <a:t>Retries with other target AP MLDs are permitted for roaming execution</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TBD on policy indication from the AP on multiple target AP MLDs preparation</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FCFD1774-180B-C17D-4913-012AAA2B7E3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FDCDDCE-9CFF-D83C-F77A-AFE3B4D120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FBB9D4CB-E1BC-95D5-05A8-0CE2572FB57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99698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05FE1-FC72-CE07-9343-ED3CDB0ED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D1EC1-70B1-6134-5924-12462995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6269F52-7783-5B46-CD01-76AA02E0136E}"/>
              </a:ext>
            </a:extLst>
          </p:cNvPr>
          <p:cNvSpPr>
            <a:spLocks noGrp="1"/>
          </p:cNvSpPr>
          <p:nvPr>
            <p:ph idx="1"/>
          </p:nvPr>
        </p:nvSpPr>
        <p:spPr>
          <a:xfrm>
            <a:off x="868620" y="1905000"/>
            <a:ext cx="10210800" cy="3884613"/>
          </a:xfrm>
        </p:spPr>
        <p:txBody>
          <a:bodyPr/>
          <a:lstStyle/>
          <a:p>
            <a:pPr marL="0" marR="0">
              <a:lnSpc>
                <a:spcPct val="107000"/>
              </a:lnSpc>
              <a:spcAft>
                <a:spcPts val="800"/>
              </a:spcAft>
            </a:pPr>
            <a:r>
              <a:rPr lang="en-US" sz="2000" b="0" dirty="0">
                <a:effectLst/>
                <a:ea typeface="Calibri" panose="020F0502020204030204" pitchFamily="34" charset="0"/>
              </a:rPr>
              <a:t>Do you agree to define an SMD element, that provides identification for the SMD and SMD level capabilities for a seamless mobility domain?</a:t>
            </a:r>
          </a:p>
          <a:p>
            <a:pPr marL="342900" marR="0" lvl="0" indent="-342900">
              <a:buFont typeface="Symbol" pitchFamily="2" charset="2"/>
              <a:buChar char=""/>
            </a:pPr>
            <a:r>
              <a:rPr lang="en-US" sz="1800" b="0" dirty="0">
                <a:effectLst/>
                <a:ea typeface="Calibri" panose="020F0502020204030204" pitchFamily="34" charset="0"/>
              </a:rPr>
              <a:t>The SMD element is provided in Probe Response frames</a:t>
            </a:r>
          </a:p>
          <a:p>
            <a:pPr marL="342900" marR="0" lvl="0" indent="-342900">
              <a:buFont typeface="Symbol" pitchFamily="2" charset="2"/>
              <a:buChar char=""/>
            </a:pPr>
            <a:r>
              <a:rPr lang="en-US" sz="1800" b="0" dirty="0">
                <a:effectLst/>
                <a:ea typeface="Calibri" panose="020F0502020204030204" pitchFamily="34" charset="0"/>
              </a:rPr>
              <a:t>The SMD element is included in Authentication frames when performing authentication with an SMD</a:t>
            </a:r>
          </a:p>
          <a:p>
            <a:pPr marL="342900" marR="0" lvl="0" indent="-342900">
              <a:buFont typeface="Symbol" pitchFamily="2" charset="2"/>
              <a:buChar char=""/>
            </a:pPr>
            <a:r>
              <a:rPr lang="en-US" sz="1800" b="0" dirty="0">
                <a:effectLst/>
                <a:ea typeface="Calibri" panose="020F0502020204030204" pitchFamily="34" charset="0"/>
              </a:rPr>
              <a:t>The SMD element is included in (Re)Association Request &amp; Response frames when performing initial association with the SMD-ME</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74DF83D8-058D-47F5-1DC5-B1DA00B835D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463FC75-324A-C31F-82F5-EEFE9A05DBE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47146E-58EF-6CAB-D469-381F65B892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95340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49107-7DBB-5A27-7176-1B19C2578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3810B-939B-FEA2-7E7C-C3854BF7D859}"/>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80A2D77-3CA0-8843-1389-C5ADF46D603F}"/>
              </a:ext>
            </a:extLst>
          </p:cNvPr>
          <p:cNvSpPr>
            <a:spLocks noGrp="1"/>
          </p:cNvSpPr>
          <p:nvPr>
            <p:ph idx="1"/>
          </p:nvPr>
        </p:nvSpPr>
        <p:spPr>
          <a:xfrm>
            <a:off x="868620" y="1905000"/>
            <a:ext cx="10210800" cy="3884613"/>
          </a:xfrm>
        </p:spPr>
        <p:txBody>
          <a:bodyPr/>
          <a:lstStyle/>
          <a:p>
            <a:pPr marL="285750" marR="0" indent="-228600"/>
            <a:r>
              <a:rPr lang="en-US" sz="2000" b="0" dirty="0">
                <a:effectLst/>
                <a:ea typeface="Calibri" panose="020F0502020204030204" pitchFamily="34" charset="0"/>
              </a:rPr>
              <a:t>Do you agree to enhance Neighbor Report element to provide SMD related information?</a:t>
            </a:r>
          </a:p>
          <a:p>
            <a:pPr marL="342900" marR="0" lvl="0" indent="-342900">
              <a:buFont typeface="Symbol" pitchFamily="2" charset="2"/>
              <a:buChar char=""/>
            </a:pPr>
            <a:r>
              <a:rPr lang="en-US" sz="1800" b="0" dirty="0">
                <a:effectLst/>
                <a:ea typeface="Calibri" panose="020F0502020204030204" pitchFamily="34" charset="0"/>
              </a:rPr>
              <a:t>Add a ‘Same SMD’ indication in the BSSID Information in the NR element, to signal whether the reported neighboring AP is part of the same SMD as the reporting AP</a:t>
            </a:r>
          </a:p>
          <a:p>
            <a:pPr marL="342900" marR="0" lvl="0" indent="-342900">
              <a:buFont typeface="Symbol" pitchFamily="2" charset="2"/>
              <a:buChar char=""/>
            </a:pPr>
            <a:r>
              <a:rPr lang="en-US" sz="1800" b="0" dirty="0">
                <a:effectLst/>
                <a:ea typeface="Calibri" panose="020F0502020204030204" pitchFamily="34" charset="0"/>
              </a:rPr>
              <a:t>Allow including the SMD element as a subelement in the Optional </a:t>
            </a:r>
            <a:r>
              <a:rPr lang="en-US" sz="1800" b="0" dirty="0" err="1">
                <a:effectLst/>
                <a:ea typeface="Calibri" panose="020F0502020204030204" pitchFamily="34" charset="0"/>
              </a:rPr>
              <a:t>Subelements</a:t>
            </a:r>
            <a:r>
              <a:rPr lang="en-US" sz="1800" b="0" dirty="0">
                <a:effectLst/>
                <a:ea typeface="Calibri" panose="020F0502020204030204" pitchFamily="34" charset="0"/>
              </a:rPr>
              <a:t> of the Neighbor Report element, when reported neighboring AP is not part of the same SMD</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B60BF078-68FB-9E4D-9696-AD3107C6A25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86472D0-6E22-5DC2-ECA9-CCEA1AB0940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85C8D04-31BD-BAD5-FE41-A350980E8A91}"/>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70446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E6C23-B5BC-A104-1ED6-9A780A8C3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BA18B-A61F-B4A3-9072-CE13D4A886DB}"/>
              </a:ext>
            </a:extLst>
          </p:cNvPr>
          <p:cNvSpPr>
            <a:spLocks noGrp="1"/>
          </p:cNvSpPr>
          <p:nvPr>
            <p:ph type="title"/>
          </p:nvPr>
        </p:nvSpPr>
        <p:spPr/>
        <p:txBody>
          <a:bodyPr/>
          <a:lstStyle/>
          <a:p>
            <a:r>
              <a:rPr lang="en-US" dirty="0"/>
              <a:t>Straw Poll 4 </a:t>
            </a:r>
          </a:p>
        </p:txBody>
      </p:sp>
      <p:sp>
        <p:nvSpPr>
          <p:cNvPr id="3" name="Content Placeholder 2">
            <a:extLst>
              <a:ext uri="{FF2B5EF4-FFF2-40B4-BE49-F238E27FC236}">
                <a16:creationId xmlns:a16="http://schemas.microsoft.com/office/drawing/2014/main" id="{12F1B518-1CD2-CD0A-61B7-3942F89437F1}"/>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seamless </a:t>
            </a:r>
            <a:r>
              <a:rPr lang="en-US" sz="2000" b="0" i="0" u="none" strike="noStrike" dirty="0">
                <a:solidFill>
                  <a:srgbClr val="212121"/>
                </a:solidFill>
                <a:effectLst/>
              </a:rPr>
              <a:t>roaming preparation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preparation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7BAC5BA-EAAD-3A11-28E2-58D1A598F68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4B46187-66B4-AD8C-9F93-87A4966E37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71E5A29-D5C7-B7E6-E6B3-F1FAD4094B2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2622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43072" y="1360920"/>
            <a:ext cx="10475383" cy="496367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11bn SFD captures following motion for SMD roaming, adopting SMD level association, authentication and RSNA key management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 this presentation, we provide next level of </a:t>
            </a:r>
            <a:r>
              <a:rPr lang="en-GB" sz="1800" dirty="0" err="1"/>
              <a:t>signaling</a:t>
            </a:r>
            <a:r>
              <a:rPr lang="en-GB" sz="1800" dirty="0"/>
              <a:t> details and considerations for Seamless Roaming (SR) for the following aspects, for roaming through current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discovery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Initial SMD association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execution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67752B5-2C17-F08E-3FB4-BD5F735BF657}"/>
              </a:ext>
            </a:extLst>
          </p:cNvPr>
          <p:cNvPicPr>
            <a:picLocks noChangeAspect="1"/>
          </p:cNvPicPr>
          <p:nvPr/>
        </p:nvPicPr>
        <p:blipFill>
          <a:blip r:embed="rId3"/>
          <a:stretch>
            <a:fillRect/>
          </a:stretch>
        </p:blipFill>
        <p:spPr>
          <a:xfrm>
            <a:off x="2133599" y="1981200"/>
            <a:ext cx="6085113" cy="1981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5463B-137D-D893-1A44-55534F75F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D1626-4426-A6FC-E97C-05F3D70596D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4496474-E0C7-37AB-8336-5F14C15C50BF}"/>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a:t>
            </a:r>
            <a:r>
              <a:rPr lang="en-US" sz="2000" b="0" i="0" u="none" strike="noStrike" dirty="0">
                <a:solidFill>
                  <a:srgbClr val="212121"/>
                </a:solidFill>
                <a:effectLst/>
              </a:rPr>
              <a:t>roaming execution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execution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A4334A3F-D0AE-109E-E0D4-A1A12DAEA15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70A12EB-BE77-CD94-3C11-612279D622B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9C0ECB41-C676-FB53-4ABC-42EB8416DB7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1091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5E12A-22F0-C91E-AB93-970AF8D5F4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1B9F6B-263D-4E50-3EE7-BBFAC5FDD552}"/>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124AA119-09DF-0469-EF85-5CCFF2134550}"/>
              </a:ext>
            </a:extLst>
          </p:cNvPr>
          <p:cNvSpPr>
            <a:spLocks noGrp="1"/>
          </p:cNvSpPr>
          <p:nvPr>
            <p:ph idx="1"/>
          </p:nvPr>
        </p:nvSpPr>
        <p:spPr/>
        <p:txBody>
          <a:bodyPr/>
          <a:lstStyle/>
          <a:p>
            <a:pPr marL="0" marR="0">
              <a:buNone/>
            </a:pPr>
            <a:r>
              <a:rPr lang="en-US" sz="2000" b="0" dirty="0">
                <a:solidFill>
                  <a:srgbClr val="212121"/>
                </a:solidFill>
                <a:effectLst/>
                <a:ea typeface="Times New Roman" panose="02020603050405020304" pitchFamily="18" charset="0"/>
              </a:rPr>
              <a:t>Do you agree that during roaming preparation, after receiving a request from a non-AP MLD, the current AP MLD shall transfer all the SCS streams of that non-AP MLD to the target AP MLD?</a:t>
            </a:r>
            <a:endParaRPr lang="en-US" sz="2000" b="0" dirty="0">
              <a:effectLst/>
              <a:ea typeface="Times New Roman" panose="02020603050405020304" pitchFamily="18" charset="0"/>
            </a:endParaRPr>
          </a:p>
          <a:p>
            <a:pPr marL="342900" marR="0" lvl="0" indent="-342900">
              <a:buSzPts val="1000"/>
              <a:buFont typeface="Symbol" pitchFamily="2" charset="2"/>
              <a:buChar char=""/>
              <a:tabLst>
                <a:tab pos="457200" algn="l"/>
              </a:tabLst>
            </a:pPr>
            <a:r>
              <a:rPr lang="en-US" sz="2000" b="0" dirty="0">
                <a:solidFill>
                  <a:srgbClr val="212121"/>
                </a:solidFill>
                <a:effectLst/>
                <a:ea typeface="Times New Roman" panose="02020603050405020304" pitchFamily="18" charset="0"/>
              </a:rPr>
              <a:t>The target AP MLD may accept or reject an SCS stream received from the current AP MLD (e.g. based on its resource availability)</a:t>
            </a:r>
            <a:endParaRPr lang="en-US" sz="2000" b="0" dirty="0">
              <a:effectLst/>
              <a:ea typeface="Times New Roman" panose="02020603050405020304" pitchFamily="18" charset="0"/>
            </a:endParaRPr>
          </a:p>
          <a:p>
            <a:pPr marL="342900" marR="0" lvl="0" indent="-342900">
              <a:buSzPts val="1000"/>
              <a:buFont typeface="Symbol" pitchFamily="2" charset="2"/>
              <a:buChar char=""/>
              <a:tabLst>
                <a:tab pos="457200" algn="l"/>
              </a:tabLst>
            </a:pPr>
            <a:r>
              <a:rPr lang="en-US" sz="2000" b="0" dirty="0">
                <a:solidFill>
                  <a:srgbClr val="212121"/>
                </a:solidFill>
                <a:effectLst/>
                <a:ea typeface="Times New Roman" panose="02020603050405020304" pitchFamily="18" charset="0"/>
              </a:rPr>
              <a:t>If the target AP MLD accepts at least one link, the response sent to the non-AP MLD provides list of SCS streams that have been accepted by the target AP MLD</a:t>
            </a:r>
            <a:endParaRPr lang="en-US" sz="2000" b="0" dirty="0">
              <a:effectLst/>
              <a:ea typeface="Times New Roman" panose="02020603050405020304" pitchFamily="18" charset="0"/>
            </a:endParaRP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1B2E2743-BC67-9AF7-D663-5949A3D3CFC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4D6DAA-6CBE-30B4-27C4-B30D759EA0A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AEF7A04-D03E-CC58-9244-A06A5CAEEDD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40346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4280E-30FC-BF3F-9C83-BB6FB547D2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902629-3971-10CF-5767-ABD5AD2FD2D7}"/>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F715312F-93F1-5778-4BDA-02FFCC2F70A0}"/>
              </a:ext>
            </a:extLst>
          </p:cNvPr>
          <p:cNvSpPr>
            <a:spLocks noGrp="1"/>
          </p:cNvSpPr>
          <p:nvPr>
            <p:ph idx="1"/>
          </p:nvPr>
        </p:nvSpPr>
        <p:spPr/>
        <p:txBody>
          <a:bodyPr/>
          <a:lstStyle/>
          <a:p>
            <a:pPr marL="0" marR="0">
              <a:buNone/>
            </a:pPr>
            <a:r>
              <a:rPr lang="en-US" sz="2000" b="0" dirty="0">
                <a:solidFill>
                  <a:srgbClr val="212121"/>
                </a:solidFill>
                <a:effectLst/>
                <a:ea typeface="Times New Roman" panose="02020603050405020304" pitchFamily="18" charset="0"/>
                <a:cs typeface="Calibri" panose="020F0502020204030204" pitchFamily="34" charset="0"/>
              </a:rPr>
              <a:t>Do you agree that as part of the request frame for roaming preparation procedure, a non-AP MLD can request that the target AP MLD prioritizes resource reservation for certain SCS streams?</a:t>
            </a:r>
            <a:endParaRPr lang="en-US" sz="2000" b="0" dirty="0">
              <a:effectLst/>
              <a:ea typeface="Times New Roman" panose="02020603050405020304" pitchFamily="18" charset="0"/>
            </a:endParaRPr>
          </a:p>
          <a:p>
            <a:pPr marL="342900" marR="0" lvl="0" indent="-342900">
              <a:buSzPts val="1000"/>
              <a:buFont typeface="Symbol" pitchFamily="2" charset="2"/>
              <a:buChar char=""/>
              <a:tabLst>
                <a:tab pos="457200" algn="l"/>
              </a:tabLst>
            </a:pPr>
            <a:r>
              <a:rPr lang="en-US" sz="2000" b="0" dirty="0">
                <a:solidFill>
                  <a:srgbClr val="212121"/>
                </a:solidFill>
                <a:effectLst/>
                <a:ea typeface="Times New Roman" panose="02020603050405020304" pitchFamily="18" charset="0"/>
              </a:rPr>
              <a:t>The target AP MLD considers requested SCS streams from the non-AP MLD when reserving resources for SCS streams</a:t>
            </a:r>
          </a:p>
          <a:p>
            <a:pPr marL="342900" marR="0" lvl="0" indent="-342900">
              <a:buSzPts val="1000"/>
              <a:buFont typeface="Symbol" pitchFamily="2" charset="2"/>
              <a:buChar char=""/>
              <a:tabLst>
                <a:tab pos="457200" algn="l"/>
              </a:tabLst>
            </a:pPr>
            <a:r>
              <a:rPr lang="en-US" sz="2000" b="0" dirty="0">
                <a:solidFill>
                  <a:srgbClr val="212121"/>
                </a:solidFill>
                <a:effectLst/>
                <a:ea typeface="Times New Roman" panose="02020603050405020304" pitchFamily="18" charset="0"/>
                <a:cs typeface="Calibri" panose="020F0502020204030204" pitchFamily="34" charset="0"/>
              </a:rPr>
              <a:t>The response frame indicates accepted SCS streams for which resources have been reserved at the target AP MLD</a:t>
            </a:r>
            <a:endParaRPr lang="en-US" sz="2000" b="0" dirty="0">
              <a:solidFill>
                <a:srgbClr val="212121"/>
              </a:solidFill>
              <a:effectLst/>
              <a:ea typeface="Times New Roman" panose="02020603050405020304" pitchFamily="18" charset="0"/>
            </a:endParaRP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595F2EC6-D92D-EBC6-2EC4-6129E2E932C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8280A63-1C85-C8EA-32C1-741D980EA0B3}"/>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5C45897-4A74-28E9-7789-7C65E9B1F2B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94704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C39BD-8CB9-1A87-1CF5-0DF41AE803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A2C01-1AED-33EB-B67A-8218E6BF64AF}"/>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D5BE594B-15AE-13AE-3956-686396A7E614}"/>
              </a:ext>
            </a:extLst>
          </p:cNvPr>
          <p:cNvSpPr>
            <a:spLocks noGrp="1"/>
          </p:cNvSpPr>
          <p:nvPr>
            <p:ph idx="1"/>
          </p:nvPr>
        </p:nvSpPr>
        <p:spPr/>
        <p:txBody>
          <a:bodyPr/>
          <a:lstStyle/>
          <a:p>
            <a:pPr marL="0" marR="0">
              <a:lnSpc>
                <a:spcPct val="105000"/>
              </a:lnSpc>
              <a:spcAft>
                <a:spcPts val="800"/>
              </a:spcAft>
              <a:buNone/>
            </a:pPr>
            <a:r>
              <a:rPr lang="en-US" sz="2000" b="0" dirty="0">
                <a:effectLst/>
                <a:ea typeface="Times New Roman" panose="02020603050405020304" pitchFamily="18" charset="0"/>
              </a:rPr>
              <a:t>Do you agree that a non-AP MLD can perform seamless roaming execution to a target AP MLD through the serving AP MLD, when an earlier roaming preparation was not performed for that target AP MLD?</a:t>
            </a:r>
          </a:p>
          <a:p>
            <a:pPr marL="342900" marR="0" lvl="0" indent="-342900">
              <a:buFont typeface="Arial" panose="020B0604020202020204" pitchFamily="34" charset="0"/>
              <a:buChar char="•"/>
              <a:tabLst>
                <a:tab pos="457200" algn="l"/>
              </a:tabLst>
            </a:pPr>
            <a:r>
              <a:rPr lang="en-US" sz="2000" b="0" dirty="0">
                <a:effectLst/>
                <a:ea typeface="Times New Roman" panose="02020603050405020304" pitchFamily="18" charset="0"/>
                <a:cs typeface="Times New Roman" panose="02020603050405020304" pitchFamily="18" charset="0"/>
              </a:rPr>
              <a:t>In </a:t>
            </a:r>
            <a:r>
              <a:rPr lang="en-US" sz="2000" b="0" dirty="0">
                <a:solidFill>
                  <a:srgbClr val="000000"/>
                </a:solidFill>
                <a:effectLst/>
                <a:ea typeface="Times New Roman" panose="02020603050405020304" pitchFamily="18" charset="0"/>
                <a:cs typeface="Times New Roman" panose="02020603050405020304" pitchFamily="18" charset="0"/>
              </a:rPr>
              <a:t>this case roaming preparation and roaming execution happen in </a:t>
            </a:r>
            <a:r>
              <a:rPr lang="en-US" sz="2000" b="0" dirty="0">
                <a:ea typeface="Times New Roman" panose="02020603050405020304" pitchFamily="18" charset="0"/>
                <a:cs typeface="Times New Roman" panose="02020603050405020304" pitchFamily="18" charset="0"/>
              </a:rPr>
              <a:t>the same </a:t>
            </a:r>
            <a:r>
              <a:rPr lang="en-US" sz="2000" b="0" dirty="0">
                <a:solidFill>
                  <a:srgbClr val="000000"/>
                </a:solidFill>
                <a:effectLst/>
                <a:ea typeface="Times New Roman" panose="02020603050405020304" pitchFamily="18" charset="0"/>
                <a:cs typeface="Times New Roman" panose="02020603050405020304" pitchFamily="18" charset="0"/>
              </a:rPr>
              <a:t>step </a:t>
            </a:r>
            <a:endParaRPr lang="en-US" sz="2000" b="0" dirty="0">
              <a:effectLst/>
              <a:ea typeface="Times New Roman" panose="02020603050405020304" pitchFamily="18" charset="0"/>
              <a:cs typeface="Times New Roman" panose="02020603050405020304" pitchFamily="18" charset="0"/>
            </a:endParaRPr>
          </a:p>
          <a:p>
            <a:pPr marL="0" indent="0"/>
            <a:endParaRPr lang="en-US" sz="2800"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E126988-395A-5463-14EC-D2E85DBF57B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2259A7-F4B0-AEA0-2202-4D2B882AC18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ABC0B71-A05C-D68F-ADA6-8F05ADEC461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32841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3B661-BB53-8E2D-2E46-32B25C8283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A2EFB5-DDE8-9EA0-6BAA-A3C433841C36}"/>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8606097C-C388-057D-7FF5-F05E733EABBE}"/>
              </a:ext>
            </a:extLst>
          </p:cNvPr>
          <p:cNvSpPr>
            <a:spLocks noGrp="1"/>
          </p:cNvSpPr>
          <p:nvPr>
            <p:ph idx="1"/>
          </p:nvPr>
        </p:nvSpPr>
        <p:spPr/>
        <p:txBody>
          <a:bodyPr/>
          <a:lstStyle/>
          <a:p>
            <a:pPr marL="0" marR="0"/>
            <a:r>
              <a:rPr lang="en-US" sz="2000" b="0" dirty="0">
                <a:effectLst/>
                <a:ea typeface="Times New Roman" panose="02020603050405020304" pitchFamily="18" charset="0"/>
              </a:rPr>
              <a:t>Do you agree to extend the Reconfiguration Multi-link element to add a Target AP MLD MAC Address in the Common Info field for seamless roaming and using a bit in the Presence Bitmap to indicate the presence of the Target AP MLD MAC Address?  </a:t>
            </a:r>
          </a:p>
          <a:p>
            <a:pPr marL="0" indent="0"/>
            <a:endParaRPr lang="en-US" sz="2800"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3943408-6326-5F52-C4FF-72C5C0DCD3C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06B4D5C-33E1-CA03-9A31-D7EDEA84F3A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C4F709A-652A-758C-8996-5ED99C643E8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94573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615EF-86D6-6814-A458-0FF1FFC331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DF0C99-41A7-73DA-4518-E21F3267039B}"/>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ED17B70E-3175-914F-1F54-4C2FDD37E270}"/>
              </a:ext>
            </a:extLst>
          </p:cNvPr>
          <p:cNvSpPr>
            <a:spLocks noGrp="1"/>
          </p:cNvSpPr>
          <p:nvPr>
            <p:ph idx="1"/>
          </p:nvPr>
        </p:nvSpPr>
        <p:spPr/>
        <p:txBody>
          <a:bodyPr/>
          <a:lstStyle/>
          <a:p>
            <a:pPr marL="0"/>
            <a:r>
              <a:rPr lang="en-US" sz="2000" b="0" dirty="0"/>
              <a:t>Do you agree that for seamless roaming, the roaming execution response frame provides the AID assigned by the target AP MLD for the non-AP MLD and provides the set of Group keys for successfully setup links at the target AP MLD?</a:t>
            </a:r>
          </a:p>
          <a:p>
            <a:pPr marL="0"/>
            <a:endParaRPr lang="en-US" sz="2000" b="0" dirty="0"/>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517563D1-5346-9AB3-5F9D-EC15C351AC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2627AB0-DF37-1616-7EC7-5F04BC37B248}"/>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EB726EC-D026-84CB-BE90-89A56586344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6289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F20B4-6C8F-A358-A0E3-E16061337EC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0FCDA15-F5FB-546D-3D42-691C42347098}"/>
              </a:ext>
            </a:extLst>
          </p:cNvPr>
          <p:cNvSpPr>
            <a:spLocks noGrp="1" noChangeArrowheads="1"/>
          </p:cNvSpPr>
          <p:nvPr>
            <p:ph type="title"/>
          </p:nvPr>
        </p:nvSpPr>
        <p:spPr>
          <a:xfrm>
            <a:off x="914401" y="685801"/>
            <a:ext cx="10361084" cy="80038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Discovery </a:t>
            </a:r>
          </a:p>
        </p:txBody>
      </p:sp>
      <p:sp>
        <p:nvSpPr>
          <p:cNvPr id="4098" name="Rectangle 2">
            <a:extLst>
              <a:ext uri="{FF2B5EF4-FFF2-40B4-BE49-F238E27FC236}">
                <a16:creationId xmlns:a16="http://schemas.microsoft.com/office/drawing/2014/main" id="{64B70DF7-5E89-33A5-50FB-B953B7AE53F8}"/>
              </a:ext>
            </a:extLst>
          </p:cNvPr>
          <p:cNvSpPr>
            <a:spLocks noGrp="1" noChangeArrowheads="1"/>
          </p:cNvSpPr>
          <p:nvPr>
            <p:ph idx="1"/>
          </p:nvPr>
        </p:nvSpPr>
        <p:spPr>
          <a:xfrm>
            <a:off x="438032" y="1524000"/>
            <a:ext cx="11313822" cy="452555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non-AP MLD needs to first discover an SMD for performing SMD level association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a new SMD element (SMDE) to provide info about SMD. The SMDE is included in Probe </a:t>
            </a:r>
            <a:r>
              <a:rPr lang="en-GB" sz="1800" b="0" dirty="0" err="1"/>
              <a:t>Resp</a:t>
            </a:r>
            <a:r>
              <a:rPr lang="en-GB" sz="1800" b="0" dirty="0"/>
              <a:t> (TBD for Beacon) and Authentication + (Re)Association </a:t>
            </a:r>
            <a:r>
              <a:rPr lang="en-GB" sz="1800" b="0" dirty="0" err="1"/>
              <a:t>Req</a:t>
            </a:r>
            <a:r>
              <a:rPr lang="en-GB" sz="1800" b="0" dirty="0"/>
              <a:t>/</a:t>
            </a:r>
            <a:r>
              <a:rPr lang="en-GB" sz="1800" b="0" dirty="0" err="1"/>
              <a:t>Resp</a:t>
            </a:r>
            <a:r>
              <a:rPr lang="en-GB" sz="1800" b="0" dirty="0"/>
              <a:t> for SMD level auth and </a:t>
            </a:r>
            <a:r>
              <a:rPr lang="en-GB" sz="1800" b="0" dirty="0" err="1"/>
              <a:t>assoc</a:t>
            </a:r>
            <a:r>
              <a:rPr lang="en-GB" sz="1800" b="0"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Having a separate SMDE is preferred over including SMD info in Basic ML element, due to potential interop issues if Basic ML element is extended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includes a unique SMD Identifier (in a MAC Address format) plus </a:t>
            </a:r>
            <a:r>
              <a:rPr lang="en-US" sz="1800" b="0" dirty="0">
                <a:solidFill>
                  <a:schemeClr val="tx1"/>
                </a:solidFill>
              </a:rPr>
              <a:t>SMD level capabilities and operations</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u</a:t>
            </a:r>
            <a:r>
              <a:rPr lang="en-GB" sz="1600" b="0" dirty="0"/>
              <a:t>nique SMD Identifier </a:t>
            </a:r>
            <a:r>
              <a:rPr lang="en-US" sz="1600" dirty="0">
                <a:solidFill>
                  <a:schemeClr val="tx1"/>
                </a:solidFill>
              </a:rPr>
              <a:t>is also 802.1X Authenticator address for the SMD-ME, and is used in the generation of SMD level PMK and PTK for a non-AP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rPr>
              <a:t>SMD level capabilities can include (more discussion needed):</a:t>
            </a:r>
            <a:endParaRPr lang="en-US" sz="1600" dirty="0">
              <a:solidFill>
                <a:schemeClr val="tx1"/>
              </a:solidFill>
            </a:endParaRP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Data Transfer between APs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Resource Reservation on Target AP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4986840E-E0F4-BC49-BF1E-70F03D3D0ED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83FEEA8F-29CF-51FC-B425-A5136BC23BC9}"/>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DEAE94CC-43B1-BD69-3A69-F89125306307}"/>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F57ECFEA-5615-B40C-59B0-32589BC1AC54}"/>
              </a:ext>
            </a:extLst>
          </p:cNvPr>
          <p:cNvPicPr>
            <a:picLocks noChangeAspect="1"/>
          </p:cNvPicPr>
          <p:nvPr/>
        </p:nvPicPr>
        <p:blipFill>
          <a:blip r:embed="rId3"/>
          <a:stretch>
            <a:fillRect/>
          </a:stretch>
        </p:blipFill>
        <p:spPr>
          <a:xfrm>
            <a:off x="6773644" y="4618446"/>
            <a:ext cx="4978210" cy="1431108"/>
          </a:xfrm>
          <a:prstGeom prst="rect">
            <a:avLst/>
          </a:prstGeom>
        </p:spPr>
      </p:pic>
    </p:spTree>
    <p:extLst>
      <p:ext uri="{BB962C8B-B14F-4D97-AF65-F5344CB8AC3E}">
        <p14:creationId xmlns:p14="http://schemas.microsoft.com/office/powerpoint/2010/main" val="2737155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92846-E1C9-F431-3858-BE16E9A5C47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3E6BD0-C01E-8844-7563-0B8F0B5E34D2}"/>
              </a:ext>
            </a:extLst>
          </p:cNvPr>
          <p:cNvSpPr>
            <a:spLocks noGrp="1" noChangeArrowheads="1"/>
          </p:cNvSpPr>
          <p:nvPr>
            <p:ph type="title"/>
          </p:nvPr>
        </p:nvSpPr>
        <p:spPr>
          <a:xfrm>
            <a:off x="914401" y="685802"/>
            <a:ext cx="10361084" cy="58201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RNR Enhancements for SMD Discovery </a:t>
            </a:r>
          </a:p>
        </p:txBody>
      </p:sp>
      <p:sp>
        <p:nvSpPr>
          <p:cNvPr id="6" name="Slide Number Placeholder 5">
            <a:extLst>
              <a:ext uri="{FF2B5EF4-FFF2-40B4-BE49-F238E27FC236}">
                <a16:creationId xmlns:a16="http://schemas.microsoft.com/office/drawing/2014/main" id="{DFF30ACE-3ECF-D61D-6E43-DBF90165BA1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8A2B9D5C-4EE1-BB9D-81A2-6C1A9C738EB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51762C3-5F5B-5A8B-765C-E2C175711731}"/>
              </a:ext>
            </a:extLst>
          </p:cNvPr>
          <p:cNvSpPr>
            <a:spLocks noGrp="1"/>
          </p:cNvSpPr>
          <p:nvPr>
            <p:ph type="dt" idx="15"/>
          </p:nvPr>
        </p:nvSpPr>
        <p:spPr/>
        <p:txBody>
          <a:bodyPr/>
          <a:lstStyle/>
          <a:p>
            <a:r>
              <a:rPr lang="en-US"/>
              <a:t>November 2024</a:t>
            </a:r>
            <a:endParaRPr lang="en-GB" dirty="0"/>
          </a:p>
        </p:txBody>
      </p:sp>
      <p:sp>
        <p:nvSpPr>
          <p:cNvPr id="2" name="Rectangle 2">
            <a:extLst>
              <a:ext uri="{FF2B5EF4-FFF2-40B4-BE49-F238E27FC236}">
                <a16:creationId xmlns:a16="http://schemas.microsoft.com/office/drawing/2014/main" id="{7BB4B1A8-12B5-2E60-7CA6-91DDA98720C3}"/>
              </a:ext>
            </a:extLst>
          </p:cNvPr>
          <p:cNvSpPr txBox="1">
            <a:spLocks noChangeArrowheads="1"/>
          </p:cNvSpPr>
          <p:nvPr/>
        </p:nvSpPr>
        <p:spPr bwMode="auto">
          <a:xfrm>
            <a:off x="612776" y="1358102"/>
            <a:ext cx="10662709" cy="24260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RNR should be enhanced to indicate whether a </a:t>
            </a:r>
            <a:r>
              <a:rPr lang="en-GB" sz="1800" b="0" dirty="0"/>
              <a:t>reported AP is part of the same SMD as the reporting AP</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Use a Reserved bit for ‘Same SMD’ indication in MLD parameters or BSS parameters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At the edge of two or more SMDs, we need to enable discovering AP MLDs in current SMD as well as in the neighboring SMDs (one or more)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Provide a</a:t>
            </a:r>
            <a:r>
              <a:rPr lang="en-GB" sz="1600" b="0" kern="0" dirty="0"/>
              <a:t> short SMD ID (e.g. 1 octet) when ‘Same SMD = 0’ to identify SMDs for reported APs, this can assist clients in selecting an AP for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SMD ID is included wherever RNR provides info for APs not in the same SMD (e.g. in Probe Response, may not be included in RNR in Beacon due to Beacon bloating concern)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p:txBody>
      </p:sp>
      <p:pic>
        <p:nvPicPr>
          <p:cNvPr id="9" name="Picture 8">
            <a:extLst>
              <a:ext uri="{FF2B5EF4-FFF2-40B4-BE49-F238E27FC236}">
                <a16:creationId xmlns:a16="http://schemas.microsoft.com/office/drawing/2014/main" id="{4ABC3E8D-2D2D-EF46-2C51-7D19CF220541}"/>
              </a:ext>
            </a:extLst>
          </p:cNvPr>
          <p:cNvPicPr>
            <a:picLocks noChangeAspect="1"/>
          </p:cNvPicPr>
          <p:nvPr/>
        </p:nvPicPr>
        <p:blipFill>
          <a:blip r:embed="rId3"/>
          <a:stretch>
            <a:fillRect/>
          </a:stretch>
        </p:blipFill>
        <p:spPr>
          <a:xfrm>
            <a:off x="461451" y="3974799"/>
            <a:ext cx="5476895" cy="2155423"/>
          </a:xfrm>
          <a:prstGeom prst="rect">
            <a:avLst/>
          </a:prstGeom>
        </p:spPr>
      </p:pic>
      <p:pic>
        <p:nvPicPr>
          <p:cNvPr id="3" name="Picture 2">
            <a:extLst>
              <a:ext uri="{FF2B5EF4-FFF2-40B4-BE49-F238E27FC236}">
                <a16:creationId xmlns:a16="http://schemas.microsoft.com/office/drawing/2014/main" id="{438BED88-01B2-E742-4091-CE50B2440816}"/>
              </a:ext>
            </a:extLst>
          </p:cNvPr>
          <p:cNvPicPr>
            <a:picLocks noChangeAspect="1"/>
          </p:cNvPicPr>
          <p:nvPr/>
        </p:nvPicPr>
        <p:blipFill>
          <a:blip r:embed="rId4"/>
          <a:stretch>
            <a:fillRect/>
          </a:stretch>
        </p:blipFill>
        <p:spPr>
          <a:xfrm>
            <a:off x="6248400" y="4286852"/>
            <a:ext cx="5746809" cy="1292642"/>
          </a:xfrm>
          <a:prstGeom prst="rect">
            <a:avLst/>
          </a:prstGeom>
        </p:spPr>
      </p:pic>
    </p:spTree>
    <p:extLst>
      <p:ext uri="{BB962C8B-B14F-4D97-AF65-F5344CB8AC3E}">
        <p14:creationId xmlns:p14="http://schemas.microsoft.com/office/powerpoint/2010/main" val="2793555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15BC7-C1AC-1E3A-D6FE-3CA68810E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C7CC0D-1ADA-0098-D350-1A41135BF8F8}"/>
              </a:ext>
            </a:extLst>
          </p:cNvPr>
          <p:cNvSpPr>
            <a:spLocks noGrp="1"/>
          </p:cNvSpPr>
          <p:nvPr>
            <p:ph type="title"/>
          </p:nvPr>
        </p:nvSpPr>
        <p:spPr>
          <a:xfrm>
            <a:off x="914401" y="685801"/>
            <a:ext cx="10361084" cy="533399"/>
          </a:xfrm>
        </p:spPr>
        <p:txBody>
          <a:bodyPr/>
          <a:lstStyle/>
          <a:p>
            <a:r>
              <a:rPr lang="en-GB" dirty="0"/>
              <a:t>NR Enhancements for SMD Discovery</a:t>
            </a:r>
            <a:endParaRPr lang="en-US" dirty="0"/>
          </a:p>
        </p:txBody>
      </p:sp>
      <p:sp>
        <p:nvSpPr>
          <p:cNvPr id="3" name="Content Placeholder 2">
            <a:extLst>
              <a:ext uri="{FF2B5EF4-FFF2-40B4-BE49-F238E27FC236}">
                <a16:creationId xmlns:a16="http://schemas.microsoft.com/office/drawing/2014/main" id="{D29D51B7-8EF6-5F5B-E45D-C797A7B85B34}"/>
              </a:ext>
            </a:extLst>
          </p:cNvPr>
          <p:cNvSpPr>
            <a:spLocks noGrp="1"/>
          </p:cNvSpPr>
          <p:nvPr>
            <p:ph idx="1"/>
          </p:nvPr>
        </p:nvSpPr>
        <p:spPr>
          <a:xfrm>
            <a:off x="854926" y="1371600"/>
            <a:ext cx="10534858" cy="2831960"/>
          </a:xfrm>
        </p:spPr>
        <p:txBody>
          <a:bodyPr/>
          <a:lstStyle/>
          <a:p>
            <a:pPr marR="0">
              <a:buFont typeface="Arial" panose="020B0604020202020204" pitchFamily="34" charset="0"/>
              <a:buChar char="•"/>
            </a:pPr>
            <a:r>
              <a:rPr lang="en-US" sz="2000" b="0" dirty="0"/>
              <a:t>The Neighbor Report element is returned in BTM Request and Neighbor Report Response, to provide information for reported neighboring APs</a:t>
            </a:r>
          </a:p>
          <a:p>
            <a:pPr marR="0">
              <a:buFont typeface="Arial" panose="020B0604020202020204" pitchFamily="34" charset="0"/>
              <a:buChar char="•"/>
            </a:pPr>
            <a:r>
              <a:rPr lang="en-US" sz="2000" b="0" dirty="0"/>
              <a:t>Propose to enhance NR element to also provide SMD related information for a reported AP</a:t>
            </a:r>
          </a:p>
          <a:p>
            <a:pPr lvl="1">
              <a:buFont typeface="Arial" panose="020B0604020202020204" pitchFamily="34" charset="0"/>
              <a:buChar char="•"/>
            </a:pPr>
            <a:r>
              <a:rPr lang="en-US" sz="1600" dirty="0"/>
              <a:t>Add</a:t>
            </a:r>
            <a:r>
              <a:rPr lang="en-US" sz="1600" b="0" dirty="0"/>
              <a:t>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600" b="0" dirty="0"/>
              <a:t>Allow including an SMD element in the Optional </a:t>
            </a:r>
            <a:r>
              <a:rPr lang="en-US" sz="1600" b="0" dirty="0" err="1"/>
              <a:t>Subelements</a:t>
            </a:r>
            <a:r>
              <a:rPr lang="en-US" sz="1600" b="0" dirty="0"/>
              <a:t> of the Neighbor Report element, when reported neighboring AP is not part of the same SMD. </a:t>
            </a:r>
          </a:p>
          <a:p>
            <a:pPr lvl="1">
              <a:buFont typeface="Arial" panose="020B0604020202020204" pitchFamily="34" charset="0"/>
              <a:buChar char="•"/>
            </a:pPr>
            <a:r>
              <a:rPr lang="en-US" sz="1600" b="0" dirty="0"/>
              <a:t>Spec can add </a:t>
            </a:r>
            <a:r>
              <a:rPr lang="en-US" sz="1600" dirty="0"/>
              <a:t>the </a:t>
            </a:r>
            <a:r>
              <a:rPr lang="en-US" sz="1600" b="0" dirty="0"/>
              <a:t>rule to always include SMDE for a reported neighboring AP that belongs to an SMD, and is not part of the same SMD as the reporting AP</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457200" lvl="1" indent="0"/>
            <a:endParaRPr lang="en-US" sz="1800" dirty="0"/>
          </a:p>
        </p:txBody>
      </p:sp>
      <p:sp>
        <p:nvSpPr>
          <p:cNvPr id="4" name="Slide Number Placeholder 3">
            <a:extLst>
              <a:ext uri="{FF2B5EF4-FFF2-40B4-BE49-F238E27FC236}">
                <a16:creationId xmlns:a16="http://schemas.microsoft.com/office/drawing/2014/main" id="{1E7DF6AD-79F7-C162-B67A-30104ECD4C2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8F913F-DEF1-09E1-B382-D8EF6829C32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D155760-09A1-A8DF-081C-21973B3389F3}"/>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A4719D84-DC5F-71BC-5369-0953E54FBCFC}"/>
              </a:ext>
            </a:extLst>
          </p:cNvPr>
          <p:cNvPicPr>
            <a:picLocks noChangeAspect="1"/>
          </p:cNvPicPr>
          <p:nvPr/>
        </p:nvPicPr>
        <p:blipFill>
          <a:blip r:embed="rId2"/>
          <a:stretch>
            <a:fillRect/>
          </a:stretch>
        </p:blipFill>
        <p:spPr>
          <a:xfrm>
            <a:off x="1905000" y="4303408"/>
            <a:ext cx="8610600" cy="2010301"/>
          </a:xfrm>
          <a:prstGeom prst="rect">
            <a:avLst/>
          </a:prstGeom>
        </p:spPr>
      </p:pic>
    </p:spTree>
    <p:extLst>
      <p:ext uri="{BB962C8B-B14F-4D97-AF65-F5344CB8AC3E}">
        <p14:creationId xmlns:p14="http://schemas.microsoft.com/office/powerpoint/2010/main" val="29449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627EB-6DE7-1578-E271-26140B8FEC29}"/>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2775DEC-CA1C-777B-9A45-5DB1E9BFADD5}"/>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Initial SMD Association</a:t>
            </a:r>
          </a:p>
        </p:txBody>
      </p:sp>
      <p:sp>
        <p:nvSpPr>
          <p:cNvPr id="4098" name="Rectangle 2">
            <a:extLst>
              <a:ext uri="{FF2B5EF4-FFF2-40B4-BE49-F238E27FC236}">
                <a16:creationId xmlns:a16="http://schemas.microsoft.com/office/drawing/2014/main" id="{F5D92458-0395-3F79-F684-5E37FB933D69}"/>
              </a:ext>
            </a:extLst>
          </p:cNvPr>
          <p:cNvSpPr>
            <a:spLocks noGrp="1" noChangeArrowheads="1"/>
          </p:cNvSpPr>
          <p:nvPr>
            <p:ph idx="1"/>
          </p:nvPr>
        </p:nvSpPr>
        <p:spPr>
          <a:xfrm>
            <a:off x="457200" y="1602269"/>
            <a:ext cx="5638800" cy="456993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Pre-association, the non-AP MLD discovers SMD through baseline scanning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SMD discovery, a non-AP MLD performs auth+ association with the SMD (per SFD motion)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included in Authentication frame to signal that authentication is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included in (Re)Association </a:t>
            </a:r>
            <a:r>
              <a:rPr lang="en-GB" sz="1800" b="0" dirty="0" err="1"/>
              <a:t>Req</a:t>
            </a:r>
            <a:r>
              <a:rPr lang="en-GB" sz="1800" b="0" dirty="0"/>
              <a:t>/</a:t>
            </a:r>
            <a:r>
              <a:rPr lang="en-GB" sz="1800" b="0" dirty="0" err="1"/>
              <a:t>Resp</a:t>
            </a:r>
            <a:r>
              <a:rPr lang="en-GB" sz="1800" b="0" dirty="0"/>
              <a:t> frames to signal association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4-way HS messages include the unique SMD Identifier for SMD level PTK generation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 level PMK and shared PTK generation tied to the unique SMD Identifier</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B4C472B8-8457-C992-B4BB-E6CA92FFFA7A}"/>
              </a:ext>
            </a:extLst>
          </p:cNvPr>
          <p:cNvSpPr>
            <a:spLocks noGrp="1"/>
          </p:cNvSpPr>
          <p:nvPr>
            <p:ph type="sldNum" idx="12"/>
          </p:nvPr>
        </p:nvSpPr>
        <p:spPr/>
        <p:txBody>
          <a:bodyPr/>
          <a:lstStyle/>
          <a:p>
            <a:r>
              <a:rPr lang="en-GB"/>
              <a:t>Slide </a:t>
            </a:r>
            <a:fld id="{351F4386-A5E2-41A1-B4D0-BE653C929E06}" type="slidenum">
              <a:rPr lang="en-GB" smtClean="0"/>
              <a:pPr/>
              <a:t>6</a:t>
            </a:fld>
            <a:endParaRPr lang="en-GB"/>
          </a:p>
        </p:txBody>
      </p:sp>
      <p:sp>
        <p:nvSpPr>
          <p:cNvPr id="5" name="Footer Placeholder 4">
            <a:extLst>
              <a:ext uri="{FF2B5EF4-FFF2-40B4-BE49-F238E27FC236}">
                <a16:creationId xmlns:a16="http://schemas.microsoft.com/office/drawing/2014/main" id="{B6DB4C31-AB4C-C84A-8684-55A337EB30CE}"/>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3722DA88-71C8-DB51-9471-71B7B37AA9A0}"/>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5D64F90F-3532-C7C2-676D-65545781B596}"/>
              </a:ext>
            </a:extLst>
          </p:cNvPr>
          <p:cNvPicPr>
            <a:picLocks noChangeAspect="1"/>
          </p:cNvPicPr>
          <p:nvPr/>
        </p:nvPicPr>
        <p:blipFill>
          <a:blip r:embed="rId3"/>
          <a:stretch>
            <a:fillRect/>
          </a:stretch>
        </p:blipFill>
        <p:spPr>
          <a:xfrm>
            <a:off x="6012644" y="1554036"/>
            <a:ext cx="5995770" cy="4389564"/>
          </a:xfrm>
          <a:prstGeom prst="rect">
            <a:avLst/>
          </a:prstGeom>
        </p:spPr>
      </p:pic>
    </p:spTree>
    <p:extLst>
      <p:ext uri="{BB962C8B-B14F-4D97-AF65-F5344CB8AC3E}">
        <p14:creationId xmlns:p14="http://schemas.microsoft.com/office/powerpoint/2010/main" val="4054430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FC19-2440-C6EE-617C-A6CF6FA1BC3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E7A1C7-ECA8-365F-1D75-C199E9E55BCF}"/>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a:t>
            </a:r>
          </a:p>
        </p:txBody>
      </p:sp>
      <p:sp>
        <p:nvSpPr>
          <p:cNvPr id="4098" name="Rectangle 2">
            <a:extLst>
              <a:ext uri="{FF2B5EF4-FFF2-40B4-BE49-F238E27FC236}">
                <a16:creationId xmlns:a16="http://schemas.microsoft.com/office/drawing/2014/main" id="{5F6A7F25-A35C-361F-17B8-D806F4FAC3B4}"/>
              </a:ext>
            </a:extLst>
          </p:cNvPr>
          <p:cNvSpPr>
            <a:spLocks noGrp="1" noChangeArrowheads="1"/>
          </p:cNvSpPr>
          <p:nvPr>
            <p:ph idx="1"/>
          </p:nvPr>
        </p:nvSpPr>
        <p:spPr>
          <a:xfrm>
            <a:off x="457200" y="1628651"/>
            <a:ext cx="5111561" cy="484676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prep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with Per-STA Profiles, </a:t>
            </a:r>
            <a:r>
              <a:rPr lang="en-US" sz="1600" dirty="0">
                <a:solidFill>
                  <a:schemeClr val="tx1"/>
                </a:solidFill>
              </a:rPr>
              <a:t>Roaming control (Prep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Reconfig ML element Common Info can be extended to include a Target AP MLD MAC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 with Per-STA profiles for accepted links</a:t>
            </a:r>
            <a:r>
              <a:rPr lang="en-US" sz="1600" dirty="0"/>
              <a:t>, Roaming control (Status, Prep Indication, context transfer status,…)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Resources at target AP MLD (e.g. links etc.) are reserved for a Roaming Exec Deadline, roaming execution will be accepted within this period </a:t>
            </a:r>
          </a:p>
        </p:txBody>
      </p:sp>
      <p:sp>
        <p:nvSpPr>
          <p:cNvPr id="6" name="Slide Number Placeholder 5">
            <a:extLst>
              <a:ext uri="{FF2B5EF4-FFF2-40B4-BE49-F238E27FC236}">
                <a16:creationId xmlns:a16="http://schemas.microsoft.com/office/drawing/2014/main" id="{52D7EEE4-175B-DB55-36AD-9F375DCB20B3}"/>
              </a:ext>
            </a:extLst>
          </p:cNvPr>
          <p:cNvSpPr>
            <a:spLocks noGrp="1"/>
          </p:cNvSpPr>
          <p:nvPr>
            <p:ph type="sldNum" idx="12"/>
          </p:nvPr>
        </p:nvSpPr>
        <p:spPr/>
        <p:txBody>
          <a:bodyPr/>
          <a:lstStyle/>
          <a:p>
            <a:r>
              <a:rPr lang="en-GB"/>
              <a:t>Slide </a:t>
            </a:r>
            <a:fld id="{351F4386-A5E2-41A1-B4D0-BE653C929E06}" type="slidenum">
              <a:rPr lang="en-GB" smtClean="0"/>
              <a:pPr/>
              <a:t>7</a:t>
            </a:fld>
            <a:endParaRPr lang="en-GB"/>
          </a:p>
        </p:txBody>
      </p:sp>
      <p:sp>
        <p:nvSpPr>
          <p:cNvPr id="5" name="Footer Placeholder 4">
            <a:extLst>
              <a:ext uri="{FF2B5EF4-FFF2-40B4-BE49-F238E27FC236}">
                <a16:creationId xmlns:a16="http://schemas.microsoft.com/office/drawing/2014/main" id="{E675E1AE-EDB4-0307-6910-A131633C9AFB}"/>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6DB09F-7428-0D67-3B4B-9EECAA18D056}"/>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55ACA301-54A7-F0E8-8607-D313C9F3AD2A}"/>
              </a:ext>
            </a:extLst>
          </p:cNvPr>
          <p:cNvPicPr>
            <a:picLocks noChangeAspect="1"/>
          </p:cNvPicPr>
          <p:nvPr/>
        </p:nvPicPr>
        <p:blipFill>
          <a:blip r:embed="rId3"/>
          <a:stretch>
            <a:fillRect/>
          </a:stretch>
        </p:blipFill>
        <p:spPr>
          <a:xfrm>
            <a:off x="5715000" y="1828800"/>
            <a:ext cx="6332975" cy="3810000"/>
          </a:xfrm>
          <a:prstGeom prst="rect">
            <a:avLst/>
          </a:prstGeom>
        </p:spPr>
      </p:pic>
    </p:spTree>
    <p:extLst>
      <p:ext uri="{BB962C8B-B14F-4D97-AF65-F5344CB8AC3E}">
        <p14:creationId xmlns:p14="http://schemas.microsoft.com/office/powerpoint/2010/main" val="29177521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73B1B-7F97-AD28-FB90-EB654CE0266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E4ECDF1-88A2-56A4-C96C-3F69BBBBE12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 with Multiple Target AP MLDs </a:t>
            </a:r>
          </a:p>
        </p:txBody>
      </p:sp>
      <p:sp>
        <p:nvSpPr>
          <p:cNvPr id="4098" name="Rectangle 2">
            <a:extLst>
              <a:ext uri="{FF2B5EF4-FFF2-40B4-BE49-F238E27FC236}">
                <a16:creationId xmlns:a16="http://schemas.microsoft.com/office/drawing/2014/main" id="{42C79D5D-BC3E-B591-97F0-C22AE7340CAE}"/>
              </a:ext>
            </a:extLst>
          </p:cNvPr>
          <p:cNvSpPr>
            <a:spLocks noGrp="1" noChangeArrowheads="1"/>
          </p:cNvSpPr>
          <p:nvPr>
            <p:ph idx="1"/>
          </p:nvPr>
        </p:nvSpPr>
        <p:spPr>
          <a:xfrm>
            <a:off x="304800" y="1579565"/>
            <a:ext cx="5410200" cy="44402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deployments such as </a:t>
            </a:r>
            <a:r>
              <a:rPr lang="en-GB" sz="1800" b="0" dirty="0" err="1"/>
              <a:t>IIoT</a:t>
            </a:r>
            <a:r>
              <a:rPr lang="en-GB" sz="1800" b="0" dirty="0"/>
              <a:t> (AGVs/AMRs), Automotive a client can benefit from preparing more than one target AP (e.g. 2 or 3) and then roam to one of those based on client’s actual mobility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should allow a client to request preparing more than one 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keeping protocol simplicity, we can support preparing each target AP MLD using separate Link Reconfig </a:t>
            </a:r>
            <a:r>
              <a:rPr lang="en-GB" sz="1800" b="0" dirty="0" err="1"/>
              <a:t>Req</a:t>
            </a:r>
            <a:r>
              <a:rPr lang="en-GB" sz="1800" b="0" dirty="0"/>
              <a:t>/</a:t>
            </a:r>
            <a:r>
              <a:rPr lang="en-GB" sz="1800" b="0" dirty="0" err="1"/>
              <a:t>Resp</a:t>
            </a:r>
            <a:r>
              <a:rPr lang="en-GB" sz="1800" b="0" dirty="0"/>
              <a:t> exchange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SMD/AP policy can be announced to the client for multiple Target AP MLDs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Serving AP MLD can prepare a smaller set of target AP MLDs than requested, based on its policy and network conditions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1F021094-D22D-35DB-6BF4-265DC3A69BB6}"/>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C899D591-1964-7F86-D7B8-43B76CB1670C}"/>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1EA1C32-1DD5-06C1-0F2F-F42872558320}"/>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C81E6DC9-52A2-EFEF-2945-9917D75587BB}"/>
              </a:ext>
            </a:extLst>
          </p:cNvPr>
          <p:cNvPicPr>
            <a:picLocks noChangeAspect="1"/>
          </p:cNvPicPr>
          <p:nvPr/>
        </p:nvPicPr>
        <p:blipFill>
          <a:blip r:embed="rId3"/>
          <a:stretch>
            <a:fillRect/>
          </a:stretch>
        </p:blipFill>
        <p:spPr>
          <a:xfrm>
            <a:off x="5566699" y="1752600"/>
            <a:ext cx="6625301" cy="3886200"/>
          </a:xfrm>
          <a:prstGeom prst="rect">
            <a:avLst/>
          </a:prstGeom>
        </p:spPr>
      </p:pic>
    </p:spTree>
    <p:extLst>
      <p:ext uri="{BB962C8B-B14F-4D97-AF65-F5344CB8AC3E}">
        <p14:creationId xmlns:p14="http://schemas.microsoft.com/office/powerpoint/2010/main" val="3916152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2D4F1-1BE7-5324-3BC4-B56BFCCB482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3306D53-FE03-9680-3A16-59F720ED53C5}"/>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SCS Context Transfer during Roaming Preparation</a:t>
            </a:r>
          </a:p>
        </p:txBody>
      </p:sp>
      <p:sp>
        <p:nvSpPr>
          <p:cNvPr id="4098" name="Rectangle 2">
            <a:extLst>
              <a:ext uri="{FF2B5EF4-FFF2-40B4-BE49-F238E27FC236}">
                <a16:creationId xmlns:a16="http://schemas.microsoft.com/office/drawing/2014/main" id="{DD7E1FEB-AF2E-8E4F-8E4F-07B661669248}"/>
              </a:ext>
            </a:extLst>
          </p:cNvPr>
          <p:cNvSpPr>
            <a:spLocks noGrp="1" noChangeArrowheads="1"/>
          </p:cNvSpPr>
          <p:nvPr>
            <p:ph idx="1"/>
          </p:nvPr>
        </p:nvSpPr>
        <p:spPr>
          <a:xfrm>
            <a:off x="609600" y="1524000"/>
            <a:ext cx="10555818" cy="44402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To provide continuity for QoS requirements for SCS streams, during roaming preparation current AP MLD should transfer already established SCS streams to the target AP MLD as part of context transfer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Target AP MLD may accept a subset of SCS streams </a:t>
            </a:r>
            <a:r>
              <a:rPr lang="en-US" sz="1800" b="0" dirty="0"/>
              <a:t>based on its resource availability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If the target AP MLD accepts at least one requested link for the non-AP MLD, then the roaming prep response frame should indicate list of SCS streams that have been accepted by the target AP MLD </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Since target AP MLD may not be able to reserve resources for all SCS streams due to resource constraint, a client may optionally request to prioritize certain SCS streams for resource reservation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Client can signal set of SCS streams to prioritize for reserving resources in the roaming prep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Target AP MLD will consider those SCS streams first for resource reservation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either cases, serving AP MLD indicates to the client set of SCS streams for which resources are reserved on the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5C92154C-B0F5-3D36-3AC9-3ED53904823A}"/>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69EC7E1D-7052-9986-2458-DD8BBCED328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8F9A46A-CA5D-368B-5376-B2B746E92300}"/>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53715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63418</TotalTime>
  <Words>3311</Words>
  <Application>Microsoft Macintosh PowerPoint</Application>
  <PresentationFormat>Widescreen</PresentationFormat>
  <Paragraphs>419</Paragraphs>
  <Slides>25</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 Unicode MS</vt:lpstr>
      <vt:lpstr>Arial</vt:lpstr>
      <vt:lpstr>Calibri</vt:lpstr>
      <vt:lpstr>Cambria Math</vt:lpstr>
      <vt:lpstr>Courier New</vt:lpstr>
      <vt:lpstr>Symbol</vt:lpstr>
      <vt:lpstr>Times New Roman</vt:lpstr>
      <vt:lpstr>Wingdings</vt:lpstr>
      <vt:lpstr>Office Theme</vt:lpstr>
      <vt:lpstr>Document</vt:lpstr>
      <vt:lpstr>Seamless Roaming Signaling Details</vt:lpstr>
      <vt:lpstr>Introduction </vt:lpstr>
      <vt:lpstr>SMD Discovery </vt:lpstr>
      <vt:lpstr>RNR Enhancements for SMD Discovery </vt:lpstr>
      <vt:lpstr>NR Enhancements for SMD Discovery</vt:lpstr>
      <vt:lpstr>Initial SMD Association</vt:lpstr>
      <vt:lpstr>Roaming Preparation</vt:lpstr>
      <vt:lpstr>Roaming Preparation with Multiple Target AP MLDs </vt:lpstr>
      <vt:lpstr>SCS Context Transfer during Roaming Preparation</vt:lpstr>
      <vt:lpstr>Roaming Execution </vt:lpstr>
      <vt:lpstr>Performing Roaming Prep and Exec in One Step</vt:lpstr>
      <vt:lpstr>Link Reconfiguration Request extensions for SR </vt:lpstr>
      <vt:lpstr>Link Reconfiguration Response extensions for SR </vt:lpstr>
      <vt:lpstr>Cancelling Previous Roaming Preparation</vt:lpstr>
      <vt:lpstr>Summary</vt:lpstr>
      <vt:lpstr>Straw Poll 1</vt:lpstr>
      <vt:lpstr>Straw Poll 2</vt:lpstr>
      <vt:lpstr>Straw Poll 3</vt:lpstr>
      <vt:lpstr>Straw Poll 4 </vt:lpstr>
      <vt:lpstr>Straw Poll 5</vt:lpstr>
      <vt:lpstr>Straw Poll 6</vt:lpstr>
      <vt:lpstr>Straw Poll 7</vt:lpstr>
      <vt:lpstr>Straw Poll 8</vt:lpstr>
      <vt:lpstr>Straw Poll 9</vt:lpstr>
      <vt:lpstr>Straw Poll 10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2025-03-24T21:47:03Z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