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357" r:id="rId4"/>
    <p:sldId id="350" r:id="rId5"/>
    <p:sldId id="351" r:id="rId6"/>
    <p:sldId id="352" r:id="rId7"/>
    <p:sldId id="364" r:id="rId8"/>
    <p:sldId id="359" r:id="rId9"/>
    <p:sldId id="353" r:id="rId10"/>
    <p:sldId id="354" r:id="rId11"/>
    <p:sldId id="358" r:id="rId12"/>
    <p:sldId id="355" r:id="rId13"/>
    <p:sldId id="362" r:id="rId14"/>
    <p:sldId id="356" r:id="rId15"/>
    <p:sldId id="365" r:id="rId16"/>
    <p:sldId id="367" r:id="rId17"/>
    <p:sldId id="368" r:id="rId18"/>
    <p:sldId id="340"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CB3550-9A19-A94C-9B15-88AEF1C28302}" v="30" dt="2024-08-28T03:34:10.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42" autoAdjust="0"/>
    <p:restoredTop sz="95616"/>
  </p:normalViewPr>
  <p:slideViewPr>
    <p:cSldViewPr>
      <p:cViewPr varScale="1">
        <p:scale>
          <a:sx n="120" d="100"/>
          <a:sy n="120" d="100"/>
        </p:scale>
        <p:origin x="216"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pChg chg="mod">
          <ac:chgData name="Binita Gupta (binitag)" userId="2e1667b5-636b-4c95-a3b3-a8a0dc9f68da" providerId="ADAL" clId="{D724DE94-34E8-334B-8D96-8576EC5733C6}" dt="2024-03-04T00:48:27.396" v="12" actId="20577"/>
          <ac:spMkLst>
            <pc:docMk/>
            <pc:sldMk cId="0" sldId="256"/>
            <ac:spMk id="3073" creationId="{00000000-0000-0000-0000-000000000000}"/>
          </ac:spMkLst>
        </pc:spChg>
        <pc:spChg chg="mod">
          <ac:chgData name="Binita Gupta (binitag)" userId="2e1667b5-636b-4c95-a3b3-a8a0dc9f68da" providerId="ADAL" clId="{D724DE94-34E8-334B-8D96-8576EC5733C6}" dt="2024-03-04T00:49:32.383" v="22" actId="20577"/>
          <ac:spMkLst>
            <pc:docMk/>
            <pc:sldMk cId="0" sldId="256"/>
            <ac:spMk id="3074" creationId="{00000000-0000-0000-0000-000000000000}"/>
          </ac:spMkLst>
        </pc:spChg>
        <pc:graphicFrameChg chg="mod">
          <ac:chgData name="Binita Gupta (binitag)" userId="2e1667b5-636b-4c95-a3b3-a8a0dc9f68da" providerId="ADAL" clId="{D724DE94-34E8-334B-8D96-8576EC5733C6}" dt="2024-03-12T03:16:30.373" v="21982"/>
          <ac:graphicFrameMkLst>
            <pc:docMk/>
            <pc:sldMk cId="0" sldId="256"/>
            <ac:graphicFrameMk id="3075" creationId="{00000000-0000-0000-0000-000000000000}"/>
          </ac:graphicFrameMkLst>
        </pc:graphicFrameChg>
      </pc:sldChg>
      <pc:sldChg chg="modSp mod modNotesTx">
        <pc:chgData name="Binita Gupta (binitag)" userId="2e1667b5-636b-4c95-a3b3-a8a0dc9f68da" providerId="ADAL" clId="{D724DE94-34E8-334B-8D96-8576EC5733C6}" dt="2024-03-26T06:03:18.798" v="27865" actId="20577"/>
        <pc:sldMkLst>
          <pc:docMk/>
          <pc:sldMk cId="0" sldId="257"/>
        </pc:sldMkLst>
        <pc:spChg chg="mod">
          <ac:chgData name="Binita Gupta (binitag)" userId="2e1667b5-636b-4c95-a3b3-a8a0dc9f68da" providerId="ADAL" clId="{D724DE94-34E8-334B-8D96-8576EC5733C6}" dt="2024-03-26T06:03:18.798" v="27865" actId="20577"/>
          <ac:spMkLst>
            <pc:docMk/>
            <pc:sldMk cId="0" sldId="257"/>
            <ac:spMk id="4098" creationId="{00000000-0000-0000-0000-000000000000}"/>
          </ac:spMkLst>
        </pc:spChg>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pChg chg="mod">
          <ac:chgData name="Binita Gupta (binitag)" userId="2e1667b5-636b-4c95-a3b3-a8a0dc9f68da" providerId="ADAL" clId="{D724DE94-34E8-334B-8D96-8576EC5733C6}" dt="2024-03-21T16:07:47.922" v="25947" actId="20577"/>
          <ac:spMkLst>
            <pc:docMk/>
            <pc:sldMk cId="2800919492" sldId="294"/>
            <ac:spMk id="2" creationId="{CF5A1B59-B685-9502-4106-F8586EFB424C}"/>
          </ac:spMkLst>
        </pc:spChg>
        <pc:spChg chg="mod">
          <ac:chgData name="Binita Gupta (binitag)" userId="2e1667b5-636b-4c95-a3b3-a8a0dc9f68da" providerId="ADAL" clId="{D724DE94-34E8-334B-8D96-8576EC5733C6}" dt="2024-03-21T16:12:43.587" v="26059" actId="20577"/>
          <ac:spMkLst>
            <pc:docMk/>
            <pc:sldMk cId="2800919492" sldId="294"/>
            <ac:spMk id="3" creationId="{682CEAD6-F7CE-6FA1-7183-BB90DF397025}"/>
          </ac:spMkLst>
        </pc:spChg>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pChg chg="mod">
          <ac:chgData name="Binita Gupta (binitag)" userId="2e1667b5-636b-4c95-a3b3-a8a0dc9f68da" providerId="ADAL" clId="{D724DE94-34E8-334B-8D96-8576EC5733C6}" dt="2024-03-04T07:48:57.112" v="4629" actId="20577"/>
          <ac:spMkLst>
            <pc:docMk/>
            <pc:sldMk cId="4103830749" sldId="317"/>
            <ac:spMk id="4097" creationId="{00000000-0000-0000-0000-000000000000}"/>
          </ac:spMkLst>
        </pc:spChg>
        <pc:spChg chg="mod">
          <ac:chgData name="Binita Gupta (binitag)" userId="2e1667b5-636b-4c95-a3b3-a8a0dc9f68da" providerId="ADAL" clId="{D724DE94-34E8-334B-8D96-8576EC5733C6}" dt="2024-03-21T05:12:43.419" v="22250" actId="20577"/>
          <ac:spMkLst>
            <pc:docMk/>
            <pc:sldMk cId="4103830749" sldId="317"/>
            <ac:spMk id="4098" creationId="{00000000-0000-0000-0000-000000000000}"/>
          </ac:spMkLst>
        </pc:spChg>
        <pc:picChg chg="add del mod">
          <ac:chgData name="Binita Gupta (binitag)" userId="2e1667b5-636b-4c95-a3b3-a8a0dc9f68da" providerId="ADAL" clId="{D724DE94-34E8-334B-8D96-8576EC5733C6}" dt="2024-03-04T01:57:38.931" v="537" actId="478"/>
          <ac:picMkLst>
            <pc:docMk/>
            <pc:sldMk cId="4103830749" sldId="317"/>
            <ac:picMk id="2" creationId="{3D4B11BE-26CF-FD30-2E83-8CBBF968A544}"/>
          </ac:picMkLst>
        </pc:picChg>
        <pc:picChg chg="add mod">
          <ac:chgData name="Binita Gupta (binitag)" userId="2e1667b5-636b-4c95-a3b3-a8a0dc9f68da" providerId="ADAL" clId="{D724DE94-34E8-334B-8D96-8576EC5733C6}" dt="2024-03-07T00:37:48.227" v="8869" actId="14100"/>
          <ac:picMkLst>
            <pc:docMk/>
            <pc:sldMk cId="4103830749" sldId="317"/>
            <ac:picMk id="3" creationId="{E923A12B-E11A-0229-14B0-933A1F428616}"/>
          </ac:picMkLst>
        </pc:picChg>
        <pc:picChg chg="add mod">
          <ac:chgData name="Binita Gupta (binitag)" userId="2e1667b5-636b-4c95-a3b3-a8a0dc9f68da" providerId="ADAL" clId="{D724DE94-34E8-334B-8D96-8576EC5733C6}" dt="2024-03-21T04:53:12.188" v="22136" actId="14100"/>
          <ac:picMkLst>
            <pc:docMk/>
            <pc:sldMk cId="4103830749" sldId="317"/>
            <ac:picMk id="7" creationId="{1FD2FA86-A784-59CB-83C3-9ACB080849CC}"/>
          </ac:picMkLst>
        </pc:picChg>
        <pc:picChg chg="del">
          <ac:chgData name="Binita Gupta (binitag)" userId="2e1667b5-636b-4c95-a3b3-a8a0dc9f68da" providerId="ADAL" clId="{D724DE94-34E8-334B-8D96-8576EC5733C6}" dt="2024-03-04T01:51:02.400" v="249" actId="478"/>
          <ac:picMkLst>
            <pc:docMk/>
            <pc:sldMk cId="4103830749" sldId="317"/>
            <ac:picMk id="39" creationId="{150AC16F-1C70-1A32-EF63-1074E722E87D}"/>
          </ac:picMkLst>
        </pc:picChg>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pChg chg="mod">
          <ac:chgData name="Binita Gupta (binitag)" userId="2e1667b5-636b-4c95-a3b3-a8a0dc9f68da" providerId="ADAL" clId="{D724DE94-34E8-334B-8D96-8576EC5733C6}" dt="2024-03-21T19:23:00.344" v="26577" actId="20577"/>
          <ac:spMkLst>
            <pc:docMk/>
            <pc:sldMk cId="4092607181" sldId="323"/>
            <ac:spMk id="4097" creationId="{00000000-0000-0000-0000-000000000000}"/>
          </ac:spMkLst>
        </pc:spChg>
        <pc:spChg chg="mod">
          <ac:chgData name="Binita Gupta (binitag)" userId="2e1667b5-636b-4c95-a3b3-a8a0dc9f68da" providerId="ADAL" clId="{D724DE94-34E8-334B-8D96-8576EC5733C6}" dt="2024-03-21T19:34:40.405" v="26616" actId="20577"/>
          <ac:spMkLst>
            <pc:docMk/>
            <pc:sldMk cId="4092607181" sldId="323"/>
            <ac:spMk id="4098" creationId="{00000000-0000-0000-0000-000000000000}"/>
          </ac:spMkLst>
        </pc:spChg>
        <pc:picChg chg="add mod">
          <ac:chgData name="Binita Gupta (binitag)" userId="2e1667b5-636b-4c95-a3b3-a8a0dc9f68da" providerId="ADAL" clId="{D724DE94-34E8-334B-8D96-8576EC5733C6}" dt="2024-03-26T05:54:21.681" v="27626" actId="14100"/>
          <ac:picMkLst>
            <pc:docMk/>
            <pc:sldMk cId="4092607181" sldId="323"/>
            <ac:picMk id="2" creationId="{6C008C01-C9B8-728F-DA37-35BAE8952D14}"/>
          </ac:picMkLst>
        </pc:picChg>
        <pc:picChg chg="add del mod">
          <ac:chgData name="Binita Gupta (binitag)" userId="2e1667b5-636b-4c95-a3b3-a8a0dc9f68da" providerId="ADAL" clId="{D724DE94-34E8-334B-8D96-8576EC5733C6}" dt="2024-03-04T15:44:46.025" v="5762" actId="478"/>
          <ac:picMkLst>
            <pc:docMk/>
            <pc:sldMk cId="4092607181" sldId="323"/>
            <ac:picMk id="2" creationId="{DD3BE8FC-BEDD-6543-4040-E63FCCE961CE}"/>
          </ac:picMkLst>
        </pc:picChg>
        <pc:picChg chg="add del mod">
          <ac:chgData name="Binita Gupta (binitag)" userId="2e1667b5-636b-4c95-a3b3-a8a0dc9f68da" providerId="ADAL" clId="{D724DE94-34E8-334B-8D96-8576EC5733C6}" dt="2024-03-07T03:44:14.464" v="9653" actId="478"/>
          <ac:picMkLst>
            <pc:docMk/>
            <pc:sldMk cId="4092607181" sldId="323"/>
            <ac:picMk id="3" creationId="{0DDB990B-F5CE-C693-DCA8-F599ABB86EB0}"/>
          </ac:picMkLst>
        </pc:picChg>
        <pc:picChg chg="add del mod">
          <ac:chgData name="Binita Gupta (binitag)" userId="2e1667b5-636b-4c95-a3b3-a8a0dc9f68da" providerId="ADAL" clId="{D724DE94-34E8-334B-8D96-8576EC5733C6}" dt="2024-03-04T15:49:15.707" v="5802" actId="478"/>
          <ac:picMkLst>
            <pc:docMk/>
            <pc:sldMk cId="4092607181" sldId="323"/>
            <ac:picMk id="3" creationId="{A17377C9-286B-50A4-89BE-2D179B184CDD}"/>
          </ac:picMkLst>
        </pc:picChg>
        <pc:picChg chg="add del mod">
          <ac:chgData name="Binita Gupta (binitag)" userId="2e1667b5-636b-4c95-a3b3-a8a0dc9f68da" providerId="ADAL" clId="{D724DE94-34E8-334B-8D96-8576EC5733C6}" dt="2024-03-11T00:55:22.902" v="19601" actId="478"/>
          <ac:picMkLst>
            <pc:docMk/>
            <pc:sldMk cId="4092607181" sldId="323"/>
            <ac:picMk id="3" creationId="{AF9EA503-9F93-7966-0E11-01C1A88A80E9}"/>
          </ac:picMkLst>
        </pc:picChg>
        <pc:picChg chg="add mod">
          <ac:chgData name="Binita Gupta (binitag)" userId="2e1667b5-636b-4c95-a3b3-a8a0dc9f68da" providerId="ADAL" clId="{D724DE94-34E8-334B-8D96-8576EC5733C6}" dt="2024-03-11T00:55:49.462" v="19607" actId="14100"/>
          <ac:picMkLst>
            <pc:docMk/>
            <pc:sldMk cId="4092607181" sldId="323"/>
            <ac:picMk id="7" creationId="{7AE51B4D-249A-B1CD-2850-7CE0D79C1A45}"/>
          </ac:picMkLst>
        </pc:picChg>
        <pc:picChg chg="add del mod">
          <ac:chgData name="Binita Gupta (binitag)" userId="2e1667b5-636b-4c95-a3b3-a8a0dc9f68da" providerId="ADAL" clId="{D724DE94-34E8-334B-8D96-8576EC5733C6}" dt="2024-03-07T03:41:59.761" v="9647" actId="478"/>
          <ac:picMkLst>
            <pc:docMk/>
            <pc:sldMk cId="4092607181" sldId="323"/>
            <ac:picMk id="7" creationId="{F3984EC6-783E-C835-45FE-3ED4C7D85247}"/>
          </ac:picMkLst>
        </pc:picChg>
        <pc:picChg chg="add del mod">
          <ac:chgData name="Binita Gupta (binitag)" userId="2e1667b5-636b-4c95-a3b3-a8a0dc9f68da" providerId="ADAL" clId="{D724DE94-34E8-334B-8D96-8576EC5733C6}" dt="2024-03-07T03:31:51.523" v="9575" actId="478"/>
          <ac:picMkLst>
            <pc:docMk/>
            <pc:sldMk cId="4092607181" sldId="323"/>
            <ac:picMk id="8" creationId="{1B70E0CE-D889-BA10-F382-FD0FCB1716A9}"/>
          </ac:picMkLst>
        </pc:picChg>
        <pc:picChg chg="add del mod">
          <ac:chgData name="Binita Gupta (binitag)" userId="2e1667b5-636b-4c95-a3b3-a8a0dc9f68da" providerId="ADAL" clId="{D724DE94-34E8-334B-8D96-8576EC5733C6}" dt="2024-03-07T03:47:28.376" v="9713" actId="478"/>
          <ac:picMkLst>
            <pc:docMk/>
            <pc:sldMk cId="4092607181" sldId="323"/>
            <ac:picMk id="9" creationId="{8DC0B100-56C9-165F-7F2C-4A39DAC5156B}"/>
          </ac:picMkLst>
        </pc:picChg>
        <pc:picChg chg="add del mod">
          <ac:chgData name="Binita Gupta (binitag)" userId="2e1667b5-636b-4c95-a3b3-a8a0dc9f68da" providerId="ADAL" clId="{D724DE94-34E8-334B-8D96-8576EC5733C6}" dt="2024-03-07T03:54:36.629" v="9914" actId="478"/>
          <ac:picMkLst>
            <pc:docMk/>
            <pc:sldMk cId="4092607181" sldId="323"/>
            <ac:picMk id="10" creationId="{53E7A511-E4EB-2367-011C-DAD5C8519861}"/>
          </ac:picMkLst>
        </pc:picChg>
        <pc:picChg chg="add del mod">
          <ac:chgData name="Binita Gupta (binitag)" userId="2e1667b5-636b-4c95-a3b3-a8a0dc9f68da" providerId="ADAL" clId="{D724DE94-34E8-334B-8D96-8576EC5733C6}" dt="2024-03-11T00:46:42.886" v="19439" actId="478"/>
          <ac:picMkLst>
            <pc:docMk/>
            <pc:sldMk cId="4092607181" sldId="323"/>
            <ac:picMk id="11" creationId="{9FBB551E-1A9B-267D-C48B-FDED25D64454}"/>
          </ac:picMkLst>
        </pc:picChg>
        <pc:picChg chg="add del mod">
          <ac:chgData name="Binita Gupta (binitag)" userId="2e1667b5-636b-4c95-a3b3-a8a0dc9f68da" providerId="ADAL" clId="{D724DE94-34E8-334B-8D96-8576EC5733C6}" dt="2024-03-21T07:15:29.496" v="24395" actId="478"/>
          <ac:picMkLst>
            <pc:docMk/>
            <pc:sldMk cId="4092607181" sldId="323"/>
            <ac:picMk id="12" creationId="{ECC430C3-402E-6D1F-4622-9474BB9D868B}"/>
          </ac:picMkLst>
        </pc:picChg>
        <pc:picChg chg="del">
          <ac:chgData name="Binita Gupta (binitag)" userId="2e1667b5-636b-4c95-a3b3-a8a0dc9f68da" providerId="ADAL" clId="{D724DE94-34E8-334B-8D96-8576EC5733C6}" dt="2024-03-04T07:56:06.110" v="4919" actId="478"/>
          <ac:picMkLst>
            <pc:docMk/>
            <pc:sldMk cId="4092607181" sldId="323"/>
            <ac:picMk id="39" creationId="{150AC16F-1C70-1A32-EF63-1074E722E87D}"/>
          </ac:picMkLst>
        </pc:picChg>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pChg chg="mod">
          <ac:chgData name="Binita Gupta (binitag)" userId="2e1667b5-636b-4c95-a3b3-a8a0dc9f68da" providerId="ADAL" clId="{D724DE94-34E8-334B-8D96-8576EC5733C6}" dt="2024-03-11T00:01:27.160" v="18514" actId="1076"/>
          <ac:spMkLst>
            <pc:docMk/>
            <pc:sldMk cId="2233851971" sldId="324"/>
            <ac:spMk id="4097" creationId="{00000000-0000-0000-0000-000000000000}"/>
          </ac:spMkLst>
        </pc:spChg>
        <pc:spChg chg="mod">
          <ac:chgData name="Binita Gupta (binitag)" userId="2e1667b5-636b-4c95-a3b3-a8a0dc9f68da" providerId="ADAL" clId="{D724DE94-34E8-334B-8D96-8576EC5733C6}" dt="2024-03-26T05:19:13.363" v="26969" actId="20577"/>
          <ac:spMkLst>
            <pc:docMk/>
            <pc:sldMk cId="2233851971" sldId="324"/>
            <ac:spMk id="4098" creationId="{00000000-0000-0000-0000-000000000000}"/>
          </ac:spMkLst>
        </pc:spChg>
        <pc:picChg chg="del">
          <ac:chgData name="Binita Gupta (binitag)" userId="2e1667b5-636b-4c95-a3b3-a8a0dc9f68da" providerId="ADAL" clId="{D724DE94-34E8-334B-8D96-8576EC5733C6}" dt="2024-03-04T04:20:33" v="1293" actId="478"/>
          <ac:picMkLst>
            <pc:docMk/>
            <pc:sldMk cId="2233851971" sldId="324"/>
            <ac:picMk id="2" creationId="{3D4B11BE-26CF-FD30-2E83-8CBBF968A544}"/>
          </ac:picMkLst>
        </pc:picChg>
      </pc:sldChg>
      <pc:sldChg chg="addSp modSp add mod">
        <pc:chgData name="Binita Gupta (binitag)" userId="2e1667b5-636b-4c95-a3b3-a8a0dc9f68da" providerId="ADAL" clId="{D724DE94-34E8-334B-8D96-8576EC5733C6}" dt="2024-03-26T05:54:06.372" v="27625" actId="20577"/>
        <pc:sldMkLst>
          <pc:docMk/>
          <pc:sldMk cId="1576784129" sldId="325"/>
        </pc:sldMkLst>
        <pc:spChg chg="mod">
          <ac:chgData name="Binita Gupta (binitag)" userId="2e1667b5-636b-4c95-a3b3-a8a0dc9f68da" providerId="ADAL" clId="{D724DE94-34E8-334B-8D96-8576EC5733C6}" dt="2024-03-26T05:49:44.986" v="27403" actId="20577"/>
          <ac:spMkLst>
            <pc:docMk/>
            <pc:sldMk cId="1576784129" sldId="325"/>
            <ac:spMk id="4097" creationId="{00000000-0000-0000-0000-000000000000}"/>
          </ac:spMkLst>
        </pc:spChg>
        <pc:spChg chg="mod">
          <ac:chgData name="Binita Gupta (binitag)" userId="2e1667b5-636b-4c95-a3b3-a8a0dc9f68da" providerId="ADAL" clId="{D724DE94-34E8-334B-8D96-8576EC5733C6}" dt="2024-03-26T05:54:06.372" v="27625" actId="20577"/>
          <ac:spMkLst>
            <pc:docMk/>
            <pc:sldMk cId="1576784129" sldId="325"/>
            <ac:spMk id="4098" creationId="{00000000-0000-0000-0000-000000000000}"/>
          </ac:spMkLst>
        </pc:spChg>
        <pc:picChg chg="add mod">
          <ac:chgData name="Binita Gupta (binitag)" userId="2e1667b5-636b-4c95-a3b3-a8a0dc9f68da" providerId="ADAL" clId="{D724DE94-34E8-334B-8D96-8576EC5733C6}" dt="2024-03-11T00:18:39.344" v="18887" actId="1076"/>
          <ac:picMkLst>
            <pc:docMk/>
            <pc:sldMk cId="1576784129" sldId="325"/>
            <ac:picMk id="2" creationId="{3304FBA6-6D2F-8D2F-1964-BA2DFB593FB8}"/>
          </ac:picMkLst>
        </pc:picChg>
        <pc:picChg chg="add mod">
          <ac:chgData name="Binita Gupta (binitag)" userId="2e1667b5-636b-4c95-a3b3-a8a0dc9f68da" providerId="ADAL" clId="{D724DE94-34E8-334B-8D96-8576EC5733C6}" dt="2024-03-26T05:52:31.965" v="27506" actId="1076"/>
          <ac:picMkLst>
            <pc:docMk/>
            <pc:sldMk cId="1576784129" sldId="325"/>
            <ac:picMk id="3" creationId="{1660A062-609E-1834-597C-0578143C2DFE}"/>
          </ac:picMkLst>
        </pc:picChg>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pChg chg="add mod">
          <ac:chgData name="Binita Gupta (binitag)" userId="2e1667b5-636b-4c95-a3b3-a8a0dc9f68da" providerId="ADAL" clId="{D724DE94-34E8-334B-8D96-8576EC5733C6}" dt="2024-03-06T22:47:22.793" v="7425" actId="1076"/>
          <ac:spMkLst>
            <pc:docMk/>
            <pc:sldMk cId="1480993165" sldId="327"/>
            <ac:spMk id="8" creationId="{A81CC0B0-A4CB-619D-D55C-5FC531816177}"/>
          </ac:spMkLst>
        </pc:spChg>
        <pc:spChg chg="add mod">
          <ac:chgData name="Binita Gupta (binitag)" userId="2e1667b5-636b-4c95-a3b3-a8a0dc9f68da" providerId="ADAL" clId="{D724DE94-34E8-334B-8D96-8576EC5733C6}" dt="2024-03-07T00:07:35.311" v="8001"/>
          <ac:spMkLst>
            <pc:docMk/>
            <pc:sldMk cId="1480993165" sldId="327"/>
            <ac:spMk id="12" creationId="{AE202BBC-BCF9-7EE0-95FB-A8C64085D357}"/>
          </ac:spMkLst>
        </pc:spChg>
        <pc:spChg chg="mod">
          <ac:chgData name="Binita Gupta (binitag)" userId="2e1667b5-636b-4c95-a3b3-a8a0dc9f68da" providerId="ADAL" clId="{D724DE94-34E8-334B-8D96-8576EC5733C6}" dt="2024-03-04T16:47:03.492" v="7070" actId="20577"/>
          <ac:spMkLst>
            <pc:docMk/>
            <pc:sldMk cId="1480993165" sldId="327"/>
            <ac:spMk id="4097" creationId="{00000000-0000-0000-0000-000000000000}"/>
          </ac:spMkLst>
        </pc:spChg>
        <pc:spChg chg="mod">
          <ac:chgData name="Binita Gupta (binitag)" userId="2e1667b5-636b-4c95-a3b3-a8a0dc9f68da" providerId="ADAL" clId="{D724DE94-34E8-334B-8D96-8576EC5733C6}" dt="2024-03-21T14:47:59.664" v="24452" actId="14100"/>
          <ac:spMkLst>
            <pc:docMk/>
            <pc:sldMk cId="1480993165" sldId="327"/>
            <ac:spMk id="4098" creationId="{00000000-0000-0000-0000-000000000000}"/>
          </ac:spMkLst>
        </pc:spChg>
        <pc:graphicFrameChg chg="add mod modGraphic">
          <ac:chgData name="Binita Gupta (binitag)" userId="2e1667b5-636b-4c95-a3b3-a8a0dc9f68da" providerId="ADAL" clId="{D724DE94-34E8-334B-8D96-8576EC5733C6}" dt="2024-03-06T22:47:22.793" v="7425" actId="1076"/>
          <ac:graphicFrameMkLst>
            <pc:docMk/>
            <pc:sldMk cId="1480993165" sldId="327"/>
            <ac:graphicFrameMk id="3" creationId="{06ED7728-1C80-7322-5DA8-0139829B77C5}"/>
          </ac:graphicFrameMkLst>
        </pc:graphicFrameChg>
        <pc:graphicFrameChg chg="add mod">
          <ac:chgData name="Binita Gupta (binitag)" userId="2e1667b5-636b-4c95-a3b3-a8a0dc9f68da" providerId="ADAL" clId="{D724DE94-34E8-334B-8D96-8576EC5733C6}" dt="2024-03-07T00:07:35.311" v="8001"/>
          <ac:graphicFrameMkLst>
            <pc:docMk/>
            <pc:sldMk cId="1480993165" sldId="327"/>
            <ac:graphicFrameMk id="11" creationId="{2019562C-2547-6C11-18E6-A78292FEE19A}"/>
          </ac:graphicFrameMkLst>
        </pc:graphicFrameChg>
        <pc:picChg chg="del">
          <ac:chgData name="Binita Gupta (binitag)" userId="2e1667b5-636b-4c95-a3b3-a8a0dc9f68da" providerId="ADAL" clId="{D724DE94-34E8-334B-8D96-8576EC5733C6}" dt="2024-03-04T15:51:59.237" v="5805" actId="478"/>
          <ac:picMkLst>
            <pc:docMk/>
            <pc:sldMk cId="1480993165" sldId="327"/>
            <ac:picMk id="2" creationId="{DD3BE8FC-BEDD-6543-4040-E63FCCE961CE}"/>
          </ac:picMkLst>
        </pc:picChg>
        <pc:picChg chg="add mod">
          <ac:chgData name="Binita Gupta (binitag)" userId="2e1667b5-636b-4c95-a3b3-a8a0dc9f68da" providerId="ADAL" clId="{D724DE94-34E8-334B-8D96-8576EC5733C6}" dt="2024-03-21T15:55:01.288" v="25596" actId="1076"/>
          <ac:picMkLst>
            <pc:docMk/>
            <pc:sldMk cId="1480993165" sldId="327"/>
            <ac:picMk id="2" creationId="{FCEEAADA-3E99-DA84-02D8-E3C5B6E7B36B}"/>
          </ac:picMkLst>
        </pc:picChg>
        <pc:picChg chg="del">
          <ac:chgData name="Binita Gupta (binitag)" userId="2e1667b5-636b-4c95-a3b3-a8a0dc9f68da" providerId="ADAL" clId="{D724DE94-34E8-334B-8D96-8576EC5733C6}" dt="2024-03-04T15:52:04.839" v="5807" actId="478"/>
          <ac:picMkLst>
            <pc:docMk/>
            <pc:sldMk cId="1480993165" sldId="327"/>
            <ac:picMk id="3" creationId="{A17377C9-286B-50A4-89BE-2D179B184CDD}"/>
          </ac:picMkLst>
        </pc:picChg>
        <pc:picChg chg="add del mod">
          <ac:chgData name="Binita Gupta (binitag)" userId="2e1667b5-636b-4c95-a3b3-a8a0dc9f68da" providerId="ADAL" clId="{D724DE94-34E8-334B-8D96-8576EC5733C6}" dt="2024-03-07T03:55:59.465" v="9930" actId="478"/>
          <ac:picMkLst>
            <pc:docMk/>
            <pc:sldMk cId="1480993165" sldId="327"/>
            <ac:picMk id="7" creationId="{1B2154D8-7E41-D666-B804-7E6D742B9EB6}"/>
          </ac:picMkLst>
        </pc:picChg>
        <pc:picChg chg="add del mod">
          <ac:chgData name="Binita Gupta (binitag)" userId="2e1667b5-636b-4c95-a3b3-a8a0dc9f68da" providerId="ADAL" clId="{D724DE94-34E8-334B-8D96-8576EC5733C6}" dt="2024-03-06T22:52:20.258" v="7506" actId="478"/>
          <ac:picMkLst>
            <pc:docMk/>
            <pc:sldMk cId="1480993165" sldId="327"/>
            <ac:picMk id="9" creationId="{9DF15238-DBA8-910C-3058-69CDD375B67E}"/>
          </ac:picMkLst>
        </pc:picChg>
        <pc:picChg chg="add del mod">
          <ac:chgData name="Binita Gupta (binitag)" userId="2e1667b5-636b-4c95-a3b3-a8a0dc9f68da" providerId="ADAL" clId="{D724DE94-34E8-334B-8D96-8576EC5733C6}" dt="2024-03-07T00:07:33.775" v="8000" actId="478"/>
          <ac:picMkLst>
            <pc:docMk/>
            <pc:sldMk cId="1480993165" sldId="327"/>
            <ac:picMk id="10" creationId="{83575EBB-F105-C441-5FD9-5B36422EC441}"/>
          </ac:picMkLst>
        </pc:picChg>
        <pc:picChg chg="add mod">
          <ac:chgData name="Binita Gupta (binitag)" userId="2e1667b5-636b-4c95-a3b3-a8a0dc9f68da" providerId="ADAL" clId="{D724DE94-34E8-334B-8D96-8576EC5733C6}" dt="2024-03-21T21:17:30.124" v="26621" actId="1076"/>
          <ac:picMkLst>
            <pc:docMk/>
            <pc:sldMk cId="1480993165" sldId="327"/>
            <ac:picMk id="13" creationId="{4914C7C3-0031-398F-9539-3F228CE07D4F}"/>
          </ac:picMkLst>
        </pc:picChg>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pChg chg="mod">
          <ac:chgData name="Binita Gupta (binitag)" userId="2e1667b5-636b-4c95-a3b3-a8a0dc9f68da" providerId="ADAL" clId="{D724DE94-34E8-334B-8D96-8576EC5733C6}" dt="2024-03-04T08:39:01.753" v="5342" actId="20577"/>
          <ac:spMkLst>
            <pc:docMk/>
            <pc:sldMk cId="134428393" sldId="328"/>
            <ac:spMk id="4097" creationId="{00000000-0000-0000-0000-000000000000}"/>
          </ac:spMkLst>
        </pc:spChg>
        <pc:spChg chg="mod">
          <ac:chgData name="Binita Gupta (binitag)" userId="2e1667b5-636b-4c95-a3b3-a8a0dc9f68da" providerId="ADAL" clId="{D724DE94-34E8-334B-8D96-8576EC5733C6}" dt="2024-03-07T00:23:58.205" v="8785" actId="20577"/>
          <ac:spMkLst>
            <pc:docMk/>
            <pc:sldMk cId="134428393" sldId="328"/>
            <ac:spMk id="4098" creationId="{00000000-0000-0000-0000-000000000000}"/>
          </ac:spMkLst>
        </pc:spChg>
        <pc:picChg chg="del">
          <ac:chgData name="Binita Gupta (binitag)" userId="2e1667b5-636b-4c95-a3b3-a8a0dc9f68da" providerId="ADAL" clId="{D724DE94-34E8-334B-8D96-8576EC5733C6}" dt="2024-03-07T00:08:35.113" v="8011" actId="478"/>
          <ac:picMkLst>
            <pc:docMk/>
            <pc:sldMk cId="134428393" sldId="328"/>
            <ac:picMk id="2" creationId="{DD3BE8FC-BEDD-6543-4040-E63FCCE961CE}"/>
          </ac:picMkLst>
        </pc:picChg>
        <pc:picChg chg="del">
          <ac:chgData name="Binita Gupta (binitag)" userId="2e1667b5-636b-4c95-a3b3-a8a0dc9f68da" providerId="ADAL" clId="{D724DE94-34E8-334B-8D96-8576EC5733C6}" dt="2024-03-07T00:08:37.119" v="8012" actId="478"/>
          <ac:picMkLst>
            <pc:docMk/>
            <pc:sldMk cId="134428393" sldId="328"/>
            <ac:picMk id="3" creationId="{A17377C9-286B-50A4-89BE-2D179B184CDD}"/>
          </ac:picMkLst>
        </pc:picChg>
      </pc:sldChg>
      <pc:sldChg chg="modSp add del mod">
        <pc:chgData name="Binita Gupta (binitag)" userId="2e1667b5-636b-4c95-a3b3-a8a0dc9f68da" providerId="ADAL" clId="{D724DE94-34E8-334B-8D96-8576EC5733C6}" dt="2024-03-11T06:42:46.227" v="21916" actId="2696"/>
        <pc:sldMkLst>
          <pc:docMk/>
          <pc:sldMk cId="1705548914" sldId="329"/>
        </pc:sldMkLst>
        <pc:spChg chg="mod">
          <ac:chgData name="Binita Gupta (binitag)" userId="2e1667b5-636b-4c95-a3b3-a8a0dc9f68da" providerId="ADAL" clId="{D724DE94-34E8-334B-8D96-8576EC5733C6}" dt="2024-03-04T08:43:57.876" v="5693" actId="20577"/>
          <ac:spMkLst>
            <pc:docMk/>
            <pc:sldMk cId="1705548914" sldId="329"/>
            <ac:spMk id="4097" creationId="{00000000-0000-0000-0000-000000000000}"/>
          </ac:spMkLst>
        </pc:spChg>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pChg chg="mod">
          <ac:chgData name="Binita Gupta (binitag)" userId="2e1667b5-636b-4c95-a3b3-a8a0dc9f68da" providerId="ADAL" clId="{D724DE94-34E8-334B-8D96-8576EC5733C6}" dt="2024-03-04T16:47:12.008" v="7074" actId="20577"/>
          <ac:spMkLst>
            <pc:docMk/>
            <pc:sldMk cId="1173062369" sldId="330"/>
            <ac:spMk id="4097" creationId="{00000000-0000-0000-0000-000000000000}"/>
          </ac:spMkLst>
        </pc:spChg>
        <pc:spChg chg="mod">
          <ac:chgData name="Binita Gupta (binitag)" userId="2e1667b5-636b-4c95-a3b3-a8a0dc9f68da" providerId="ADAL" clId="{D724DE94-34E8-334B-8D96-8576EC5733C6}" dt="2024-03-21T15:02:51.403" v="24581" actId="20577"/>
          <ac:spMkLst>
            <pc:docMk/>
            <pc:sldMk cId="1173062369" sldId="330"/>
            <ac:spMk id="4098" creationId="{00000000-0000-0000-0000-000000000000}"/>
          </ac:spMkLst>
        </pc:spChg>
        <pc:picChg chg="add mod">
          <ac:chgData name="Binita Gupta (binitag)" userId="2e1667b5-636b-4c95-a3b3-a8a0dc9f68da" providerId="ADAL" clId="{D724DE94-34E8-334B-8D96-8576EC5733C6}" dt="2024-03-11T01:02:09.754" v="19739" actId="571"/>
          <ac:picMkLst>
            <pc:docMk/>
            <pc:sldMk cId="1173062369" sldId="330"/>
            <ac:picMk id="2" creationId="{72AC5E72-D2AB-0B4E-7502-1EFE360E82B0}"/>
          </ac:picMkLst>
        </pc:picChg>
        <pc:picChg chg="add del mod">
          <ac:chgData name="Binita Gupta (binitag)" userId="2e1667b5-636b-4c95-a3b3-a8a0dc9f68da" providerId="ADAL" clId="{D724DE94-34E8-334B-8D96-8576EC5733C6}" dt="2024-03-07T00:04:50.650" v="7950" actId="478"/>
          <ac:picMkLst>
            <pc:docMk/>
            <pc:sldMk cId="1173062369" sldId="330"/>
            <ac:picMk id="2" creationId="{8F20CBC3-5917-5D60-5218-08345D940EA9}"/>
          </ac:picMkLst>
        </pc:picChg>
        <pc:picChg chg="add del mod">
          <ac:chgData name="Binita Gupta (binitag)" userId="2e1667b5-636b-4c95-a3b3-a8a0dc9f68da" providerId="ADAL" clId="{D724DE94-34E8-334B-8D96-8576EC5733C6}" dt="2024-03-21T14:55:39.763" v="24518" actId="478"/>
          <ac:picMkLst>
            <pc:docMk/>
            <pc:sldMk cId="1173062369" sldId="330"/>
            <ac:picMk id="2" creationId="{F095BC45-2294-282C-878E-0FFC9383F888}"/>
          </ac:picMkLst>
        </pc:picChg>
        <pc:picChg chg="add del mod">
          <ac:chgData name="Binita Gupta (binitag)" userId="2e1667b5-636b-4c95-a3b3-a8a0dc9f68da" providerId="ADAL" clId="{D724DE94-34E8-334B-8D96-8576EC5733C6}" dt="2024-03-11T01:02:32.343" v="19749" actId="478"/>
          <ac:picMkLst>
            <pc:docMk/>
            <pc:sldMk cId="1173062369" sldId="330"/>
            <ac:picMk id="3" creationId="{0FB9F51A-DECB-5BAD-0127-C76CDBA8C4E4}"/>
          </ac:picMkLst>
        </pc:picChg>
        <pc:picChg chg="add mod">
          <ac:chgData name="Binita Gupta (binitag)" userId="2e1667b5-636b-4c95-a3b3-a8a0dc9f68da" providerId="ADAL" clId="{D724DE94-34E8-334B-8D96-8576EC5733C6}" dt="2024-03-21T14:56:12.360" v="24522" actId="14100"/>
          <ac:picMkLst>
            <pc:docMk/>
            <pc:sldMk cId="1173062369" sldId="330"/>
            <ac:picMk id="3" creationId="{BDBCE8AD-0927-61D1-0367-2535F6882636}"/>
          </ac:picMkLst>
        </pc:picChg>
        <pc:picChg chg="del">
          <ac:chgData name="Binita Gupta (binitag)" userId="2e1667b5-636b-4c95-a3b3-a8a0dc9f68da" providerId="ADAL" clId="{D724DE94-34E8-334B-8D96-8576EC5733C6}" dt="2024-03-06T20:53:59.554" v="7228" actId="478"/>
          <ac:picMkLst>
            <pc:docMk/>
            <pc:sldMk cId="1173062369" sldId="330"/>
            <ac:picMk id="7" creationId="{1B2154D8-7E41-D666-B804-7E6D742B9EB6}"/>
          </ac:picMkLst>
        </pc:picChg>
        <pc:picChg chg="add del mod">
          <ac:chgData name="Binita Gupta (binitag)" userId="2e1667b5-636b-4c95-a3b3-a8a0dc9f68da" providerId="ADAL" clId="{D724DE94-34E8-334B-8D96-8576EC5733C6}" dt="2024-03-21T14:55:45.344" v="24519" actId="478"/>
          <ac:picMkLst>
            <pc:docMk/>
            <pc:sldMk cId="1173062369" sldId="330"/>
            <ac:picMk id="7" creationId="{A81F40A0-7D4C-7E48-CA8C-8346C362C630}"/>
          </ac:picMkLst>
        </pc:picChg>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pChg chg="del">
          <ac:chgData name="Binita Gupta (binitag)" userId="2e1667b5-636b-4c95-a3b3-a8a0dc9f68da" providerId="ADAL" clId="{D724DE94-34E8-334B-8D96-8576EC5733C6}" dt="2024-03-07T06:05:47.515" v="10054" actId="26606"/>
          <ac:spMkLst>
            <pc:docMk/>
            <pc:sldMk cId="3198941726" sldId="331"/>
            <ac:spMk id="2" creationId="{3D937E88-A0B9-9979-BF35-091A5A365A64}"/>
          </ac:spMkLst>
        </pc:spChg>
        <pc:spChg chg="add del mod">
          <ac:chgData name="Binita Gupta (binitag)" userId="2e1667b5-636b-4c95-a3b3-a8a0dc9f68da" providerId="ADAL" clId="{D724DE94-34E8-334B-8D96-8576EC5733C6}" dt="2024-03-11T05:37:43.023" v="20445" actId="478"/>
          <ac:spMkLst>
            <pc:docMk/>
            <pc:sldMk cId="3198941726" sldId="331"/>
            <ac:spMk id="2" creationId="{D1F6F532-5677-4CFD-748A-DF800810987B}"/>
          </ac:spMkLst>
        </pc:spChg>
        <pc:spChg chg="mod ord modVis">
          <ac:chgData name="Binita Gupta (binitag)" userId="2e1667b5-636b-4c95-a3b3-a8a0dc9f68da" providerId="ADAL" clId="{D724DE94-34E8-334B-8D96-8576EC5733C6}" dt="2024-03-07T07:14:46.691" v="10099" actId="26606"/>
          <ac:spMkLst>
            <pc:docMk/>
            <pc:sldMk cId="3198941726" sldId="331"/>
            <ac:spMk id="3" creationId="{C2233ED8-7F8D-4D5E-EF5D-C1534EAAB54F}"/>
          </ac:spMkLst>
        </pc:spChg>
        <pc:spChg chg="mod ord">
          <ac:chgData name="Binita Gupta (binitag)" userId="2e1667b5-636b-4c95-a3b3-a8a0dc9f68da" providerId="ADAL" clId="{D724DE94-34E8-334B-8D96-8576EC5733C6}" dt="2024-03-07T07:14:46.691" v="10099" actId="26606"/>
          <ac:spMkLst>
            <pc:docMk/>
            <pc:sldMk cId="3198941726" sldId="331"/>
            <ac:spMk id="4" creationId="{185FEB1D-061F-73D8-C1F9-4FCAC5EB975F}"/>
          </ac:spMkLst>
        </pc:spChg>
        <pc:spChg chg="mod ord modVis">
          <ac:chgData name="Binita Gupta (binitag)" userId="2e1667b5-636b-4c95-a3b3-a8a0dc9f68da" providerId="ADAL" clId="{D724DE94-34E8-334B-8D96-8576EC5733C6}" dt="2024-03-07T07:14:46.691" v="10099" actId="26606"/>
          <ac:spMkLst>
            <pc:docMk/>
            <pc:sldMk cId="3198941726" sldId="331"/>
            <ac:spMk id="5" creationId="{834C86E4-8125-73FC-2D4E-E44F16BBADDB}"/>
          </ac:spMkLst>
        </pc:spChg>
        <pc:spChg chg="add mod">
          <ac:chgData name="Binita Gupta (binitag)" userId="2e1667b5-636b-4c95-a3b3-a8a0dc9f68da" providerId="ADAL" clId="{D724DE94-34E8-334B-8D96-8576EC5733C6}" dt="2024-03-21T07:23:37.567" v="24437" actId="20577"/>
          <ac:spMkLst>
            <pc:docMk/>
            <pc:sldMk cId="3198941726" sldId="331"/>
            <ac:spMk id="6" creationId="{833EB2E6-323D-BC68-BC4F-15530719E57B}"/>
          </ac:spMkLst>
        </pc:spChg>
        <pc:spChg chg="add mod">
          <ac:chgData name="Binita Gupta (binitag)" userId="2e1667b5-636b-4c95-a3b3-a8a0dc9f68da" providerId="ADAL" clId="{D724DE94-34E8-334B-8D96-8576EC5733C6}" dt="2024-03-21T16:02:04.245" v="25835" actId="1076"/>
          <ac:spMkLst>
            <pc:docMk/>
            <pc:sldMk cId="3198941726" sldId="331"/>
            <ac:spMk id="7" creationId="{2D3A70BC-269D-D30E-68BD-3A7DC8DC72CE}"/>
          </ac:spMkLst>
        </pc:spChg>
        <pc:spChg chg="add del">
          <ac:chgData name="Binita Gupta (binitag)" userId="2e1667b5-636b-4c95-a3b3-a8a0dc9f68da" providerId="ADAL" clId="{D724DE94-34E8-334B-8D96-8576EC5733C6}" dt="2024-03-07T06:06:22.232" v="10057" actId="26606"/>
          <ac:spMkLst>
            <pc:docMk/>
            <pc:sldMk cId="3198941726" sldId="331"/>
            <ac:spMk id="1030" creationId="{0E73FF44-5687-67AD-1812-91E2D8592D02}"/>
          </ac:spMkLst>
        </pc:spChg>
        <pc:spChg chg="add">
          <ac:chgData name="Binita Gupta (binitag)" userId="2e1667b5-636b-4c95-a3b3-a8a0dc9f68da" providerId="ADAL" clId="{D724DE94-34E8-334B-8D96-8576EC5733C6}" dt="2024-03-07T07:14:46.691" v="10099" actId="26606"/>
          <ac:spMkLst>
            <pc:docMk/>
            <pc:sldMk cId="3198941726" sldId="331"/>
            <ac:spMk id="1031" creationId="{FE809FEE-959C-7766-61DF-5950463F8EF7}"/>
          </ac:spMkLst>
        </pc:spChg>
        <pc:spChg chg="add del">
          <ac:chgData name="Binita Gupta (binitag)" userId="2e1667b5-636b-4c95-a3b3-a8a0dc9f68da" providerId="ADAL" clId="{D724DE94-34E8-334B-8D96-8576EC5733C6}" dt="2024-03-07T06:06:22.232" v="10057" actId="26606"/>
          <ac:spMkLst>
            <pc:docMk/>
            <pc:sldMk cId="3198941726" sldId="331"/>
            <ac:spMk id="1032" creationId="{9560A56F-C2A0-48C4-63B5-C4632F4BBE49}"/>
          </ac:spMkLst>
        </pc:spChg>
        <pc:spChg chg="add">
          <ac:chgData name="Binita Gupta (binitag)" userId="2e1667b5-636b-4c95-a3b3-a8a0dc9f68da" providerId="ADAL" clId="{D724DE94-34E8-334B-8D96-8576EC5733C6}" dt="2024-03-07T07:14:46.691" v="10099" actId="26606"/>
          <ac:spMkLst>
            <pc:docMk/>
            <pc:sldMk cId="3198941726" sldId="331"/>
            <ac:spMk id="1033" creationId="{F7C14BB7-B877-355F-2D77-27FD10104813}"/>
          </ac:spMkLst>
        </pc:spChg>
        <pc:spChg chg="add del">
          <ac:chgData name="Binita Gupta (binitag)" userId="2e1667b5-636b-4c95-a3b3-a8a0dc9f68da" providerId="ADAL" clId="{D724DE94-34E8-334B-8D96-8576EC5733C6}" dt="2024-03-07T06:06:22.232" v="10057" actId="26606"/>
          <ac:spMkLst>
            <pc:docMk/>
            <pc:sldMk cId="3198941726" sldId="331"/>
            <ac:spMk id="1034" creationId="{1B1357AB-6498-3F75-1750-99AF731B6A08}"/>
          </ac:spMkLst>
        </pc:spChg>
        <pc:picChg chg="add del mod">
          <ac:chgData name="Binita Gupta (binitag)" userId="2e1667b5-636b-4c95-a3b3-a8a0dc9f68da" providerId="ADAL" clId="{D724DE94-34E8-334B-8D96-8576EC5733C6}" dt="2024-03-11T06:40:39.580" v="21897" actId="478"/>
          <ac:picMkLst>
            <pc:docMk/>
            <pc:sldMk cId="3198941726" sldId="331"/>
            <ac:picMk id="8" creationId="{A1AA367F-0AB4-F073-BFA2-21268177BBD4}"/>
          </ac:picMkLst>
        </pc:picChg>
        <pc:picChg chg="add del mod ord">
          <ac:chgData name="Binita Gupta (binitag)" userId="2e1667b5-636b-4c95-a3b3-a8a0dc9f68da" providerId="ADAL" clId="{D724DE94-34E8-334B-8D96-8576EC5733C6}" dt="2024-03-07T07:14:19.012" v="10097" actId="478"/>
          <ac:picMkLst>
            <pc:docMk/>
            <pc:sldMk cId="3198941726" sldId="331"/>
            <ac:picMk id="1025" creationId="{66054B48-4F1D-2358-C05D-4D5CCB9A452A}"/>
          </ac:picMkLst>
        </pc:picChg>
        <pc:picChg chg="add del mod">
          <ac:chgData name="Binita Gupta (binitag)" userId="2e1667b5-636b-4c95-a3b3-a8a0dc9f68da" providerId="ADAL" clId="{D724DE94-34E8-334B-8D96-8576EC5733C6}" dt="2024-03-11T06:29:39.491" v="21468" actId="478"/>
          <ac:picMkLst>
            <pc:docMk/>
            <pc:sldMk cId="3198941726" sldId="331"/>
            <ac:picMk id="1025" creationId="{C085BE11-6FC8-6DF8-D5C3-92F1E8A9DB2F}"/>
          </ac:picMkLst>
        </pc:picChg>
        <pc:picChg chg="add del mod">
          <ac:chgData name="Binita Gupta (binitag)" userId="2e1667b5-636b-4c95-a3b3-a8a0dc9f68da" providerId="ADAL" clId="{D724DE94-34E8-334B-8D96-8576EC5733C6}" dt="2024-03-11T06:26:38.355" v="21457" actId="478"/>
          <ac:picMkLst>
            <pc:docMk/>
            <pc:sldMk cId="3198941726" sldId="331"/>
            <ac:picMk id="1026" creationId="{108F5ED5-4CEE-5E93-554A-4FDFD929806D}"/>
          </ac:picMkLst>
        </pc:picChg>
        <pc:picChg chg="add mod">
          <ac:chgData name="Binita Gupta (binitag)" userId="2e1667b5-636b-4c95-a3b3-a8a0dc9f68da" providerId="ADAL" clId="{D724DE94-34E8-334B-8D96-8576EC5733C6}" dt="2024-03-21T15:33:57.116" v="25285" actId="14100"/>
          <ac:picMkLst>
            <pc:docMk/>
            <pc:sldMk cId="3198941726" sldId="331"/>
            <ac:picMk id="1027" creationId="{BC44CDCB-CDFD-1A75-1617-3206F12BA48D}"/>
          </ac:picMkLst>
        </pc:picChg>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pChg chg="del">
          <ac:chgData name="Binita Gupta (binitag)" userId="2e1667b5-636b-4c95-a3b3-a8a0dc9f68da" providerId="ADAL" clId="{D724DE94-34E8-334B-8D96-8576EC5733C6}" dt="2024-03-07T07:36:06.289" v="10749" actId="26606"/>
          <ac:spMkLst>
            <pc:docMk/>
            <pc:sldMk cId="924455651" sldId="332"/>
            <ac:spMk id="2" creationId="{25A837A9-6E80-E985-BF0A-EA116D70E2A6}"/>
          </ac:spMkLst>
        </pc:spChg>
        <pc:spChg chg="mod ord">
          <ac:chgData name="Binita Gupta (binitag)" userId="2e1667b5-636b-4c95-a3b3-a8a0dc9f68da" providerId="ADAL" clId="{D724DE94-34E8-334B-8D96-8576EC5733C6}" dt="2024-03-07T07:36:06.289" v="10749" actId="26606"/>
          <ac:spMkLst>
            <pc:docMk/>
            <pc:sldMk cId="924455651" sldId="332"/>
            <ac:spMk id="3" creationId="{CAA6251D-381D-0B94-2FCD-3CCF105ECA11}"/>
          </ac:spMkLst>
        </pc:spChg>
        <pc:spChg chg="mod ord">
          <ac:chgData name="Binita Gupta (binitag)" userId="2e1667b5-636b-4c95-a3b3-a8a0dc9f68da" providerId="ADAL" clId="{D724DE94-34E8-334B-8D96-8576EC5733C6}" dt="2024-03-07T07:36:06.289" v="10749" actId="26606"/>
          <ac:spMkLst>
            <pc:docMk/>
            <pc:sldMk cId="924455651" sldId="332"/>
            <ac:spMk id="4" creationId="{16D209D9-7943-EA72-F391-C5C8B9C7AF7F}"/>
          </ac:spMkLst>
        </pc:spChg>
        <pc:spChg chg="mod ord">
          <ac:chgData name="Binita Gupta (binitag)" userId="2e1667b5-636b-4c95-a3b3-a8a0dc9f68da" providerId="ADAL" clId="{D724DE94-34E8-334B-8D96-8576EC5733C6}" dt="2024-03-07T07:36:06.289" v="10749" actId="26606"/>
          <ac:spMkLst>
            <pc:docMk/>
            <pc:sldMk cId="924455651" sldId="332"/>
            <ac:spMk id="5" creationId="{0BE4D6C9-17A1-24BE-5B9A-450647CF9833}"/>
          </ac:spMkLst>
        </pc:spChg>
        <pc:spChg chg="add mod">
          <ac:chgData name="Binita Gupta (binitag)" userId="2e1667b5-636b-4c95-a3b3-a8a0dc9f68da" providerId="ADAL" clId="{D724DE94-34E8-334B-8D96-8576EC5733C6}" dt="2024-03-26T06:15:36.523" v="27996" actId="20577"/>
          <ac:spMkLst>
            <pc:docMk/>
            <pc:sldMk cId="924455651" sldId="332"/>
            <ac:spMk id="6" creationId="{A2CC2724-5BD8-B34A-3EC6-90A9A9FE4290}"/>
          </ac:spMkLst>
        </pc:spChg>
        <pc:spChg chg="add mod">
          <ac:chgData name="Binita Gupta (binitag)" userId="2e1667b5-636b-4c95-a3b3-a8a0dc9f68da" providerId="ADAL" clId="{D724DE94-34E8-334B-8D96-8576EC5733C6}" dt="2024-03-21T07:23:43.599" v="24441" actId="20577"/>
          <ac:spMkLst>
            <pc:docMk/>
            <pc:sldMk cId="924455651" sldId="332"/>
            <ac:spMk id="2054" creationId="{B0A63A83-AC5C-C568-24F7-27248A982773}"/>
          </ac:spMkLst>
        </pc:spChg>
        <pc:picChg chg="add del mod">
          <ac:chgData name="Binita Gupta (binitag)" userId="2e1667b5-636b-4c95-a3b3-a8a0dc9f68da" providerId="ADAL" clId="{D724DE94-34E8-334B-8D96-8576EC5733C6}" dt="2024-03-11T06:41:14.701" v="21906" actId="478"/>
          <ac:picMkLst>
            <pc:docMk/>
            <pc:sldMk cId="924455651" sldId="332"/>
            <ac:picMk id="2" creationId="{6A35E47F-C178-4B7D-B741-553751E97869}"/>
          </ac:picMkLst>
        </pc:picChg>
        <pc:picChg chg="add del mod">
          <ac:chgData name="Binita Gupta (binitag)" userId="2e1667b5-636b-4c95-a3b3-a8a0dc9f68da" providerId="ADAL" clId="{D724DE94-34E8-334B-8D96-8576EC5733C6}" dt="2024-03-11T06:31:24.207" v="21622" actId="478"/>
          <ac:picMkLst>
            <pc:docMk/>
            <pc:sldMk cId="924455651" sldId="332"/>
            <ac:picMk id="2049" creationId="{22E38453-92B1-0771-F93C-7205CB0CCAA5}"/>
          </ac:picMkLst>
        </pc:picChg>
        <pc:picChg chg="add mod">
          <ac:chgData name="Binita Gupta (binitag)" userId="2e1667b5-636b-4c95-a3b3-a8a0dc9f68da" providerId="ADAL" clId="{D724DE94-34E8-334B-8D96-8576EC5733C6}" dt="2024-03-11T06:41:47.558" v="21914" actId="1076"/>
          <ac:picMkLst>
            <pc:docMk/>
            <pc:sldMk cId="924455651" sldId="332"/>
            <ac:picMk id="2050" creationId="{55548F69-630B-F635-EA25-11E2C919C740}"/>
          </ac:picMkLst>
        </pc:picChg>
      </pc:sldChg>
      <pc:sldChg chg="addSp delSp modSp new mod">
        <pc:chgData name="Binita Gupta (binitag)" userId="2e1667b5-636b-4c95-a3b3-a8a0dc9f68da" providerId="ADAL" clId="{D724DE94-34E8-334B-8D96-8576EC5733C6}" dt="2024-03-26T06:13:09.937" v="27909" actId="20577"/>
        <pc:sldMkLst>
          <pc:docMk/>
          <pc:sldMk cId="655553586" sldId="333"/>
        </pc:sldMkLst>
        <pc:spChg chg="mod">
          <ac:chgData name="Binita Gupta (binitag)" userId="2e1667b5-636b-4c95-a3b3-a8a0dc9f68da" providerId="ADAL" clId="{D724DE94-34E8-334B-8D96-8576EC5733C6}" dt="2024-03-21T07:20:09.891" v="24424" actId="20577"/>
          <ac:spMkLst>
            <pc:docMk/>
            <pc:sldMk cId="655553586" sldId="333"/>
            <ac:spMk id="2" creationId="{03E27F01-A512-4E07-2831-FF184245A5E2}"/>
          </ac:spMkLst>
        </pc:spChg>
        <pc:spChg chg="add del mod">
          <ac:chgData name="Binita Gupta (binitag)" userId="2e1667b5-636b-4c95-a3b3-a8a0dc9f68da" providerId="ADAL" clId="{D724DE94-34E8-334B-8D96-8576EC5733C6}" dt="2024-03-26T06:13:09.937" v="27909" actId="20577"/>
          <ac:spMkLst>
            <pc:docMk/>
            <pc:sldMk cId="655553586" sldId="333"/>
            <ac:spMk id="3" creationId="{CB98F0B9-7D4C-70D3-F26B-19D0039BB899}"/>
          </ac:spMkLst>
        </pc:spChg>
        <pc:spChg chg="add del mod">
          <ac:chgData name="Binita Gupta (binitag)" userId="2e1667b5-636b-4c95-a3b3-a8a0dc9f68da" providerId="ADAL" clId="{D724DE94-34E8-334B-8D96-8576EC5733C6}" dt="2024-03-07T20:11:55.649" v="12893"/>
          <ac:spMkLst>
            <pc:docMk/>
            <pc:sldMk cId="655553586" sldId="333"/>
            <ac:spMk id="7" creationId="{B7AF1627-E9CB-2621-AA69-5048BE7ABB0D}"/>
          </ac:spMkLst>
        </pc:spChg>
        <pc:spChg chg="add del mod">
          <ac:chgData name="Binita Gupta (binitag)" userId="2e1667b5-636b-4c95-a3b3-a8a0dc9f68da" providerId="ADAL" clId="{D724DE94-34E8-334B-8D96-8576EC5733C6}" dt="2024-03-21T15:29:23.607" v="25239" actId="478"/>
          <ac:spMkLst>
            <pc:docMk/>
            <pc:sldMk cId="655553586" sldId="333"/>
            <ac:spMk id="8" creationId="{BD1389DD-DF51-7C11-0DA8-C4E176AEE83B}"/>
          </ac:spMkLst>
        </pc:spChg>
        <pc:spChg chg="add del mod">
          <ac:chgData name="Binita Gupta (binitag)" userId="2e1667b5-636b-4c95-a3b3-a8a0dc9f68da" providerId="ADAL" clId="{D724DE94-34E8-334B-8D96-8576EC5733C6}" dt="2024-03-21T15:29:30.499" v="25241" actId="478"/>
          <ac:spMkLst>
            <pc:docMk/>
            <pc:sldMk cId="655553586" sldId="333"/>
            <ac:spMk id="10" creationId="{CE21C622-752B-B9CE-F24A-B8027A76B757}"/>
          </ac:spMkLst>
        </pc:spChg>
      </pc:sldChg>
      <pc:sldChg chg="modSp new mod">
        <pc:chgData name="Binita Gupta (binitag)" userId="2e1667b5-636b-4c95-a3b3-a8a0dc9f68da" providerId="ADAL" clId="{D724DE94-34E8-334B-8D96-8576EC5733C6}" dt="2024-03-26T06:15:56.508" v="27998" actId="20577"/>
        <pc:sldMkLst>
          <pc:docMk/>
          <pc:sldMk cId="2564882770" sldId="334"/>
        </pc:sldMkLst>
        <pc:spChg chg="mod">
          <ac:chgData name="Binita Gupta (binitag)" userId="2e1667b5-636b-4c95-a3b3-a8a0dc9f68da" providerId="ADAL" clId="{D724DE94-34E8-334B-8D96-8576EC5733C6}" dt="2024-03-07T08:10:16.467" v="12459" actId="20577"/>
          <ac:spMkLst>
            <pc:docMk/>
            <pc:sldMk cId="2564882770" sldId="334"/>
            <ac:spMk id="2" creationId="{5D01EFDD-57BD-3675-7371-0C604B179328}"/>
          </ac:spMkLst>
        </pc:spChg>
        <pc:spChg chg="mod">
          <ac:chgData name="Binita Gupta (binitag)" userId="2e1667b5-636b-4c95-a3b3-a8a0dc9f68da" providerId="ADAL" clId="{D724DE94-34E8-334B-8D96-8576EC5733C6}" dt="2024-03-26T06:15:56.508" v="27998" actId="20577"/>
          <ac:spMkLst>
            <pc:docMk/>
            <pc:sldMk cId="2564882770" sldId="334"/>
            <ac:spMk id="3" creationId="{5BB1305E-5488-E895-4413-A45B07DD009B}"/>
          </ac:spMkLst>
        </pc:spChg>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pChg chg="mod">
          <ac:chgData name="Binita Gupta (binitag)" userId="2e1667b5-636b-4c95-a3b3-a8a0dc9f68da" providerId="ADAL" clId="{D724DE94-34E8-334B-8D96-8576EC5733C6}" dt="2024-03-07T19:56:30.069" v="12845"/>
          <ac:spMkLst>
            <pc:docMk/>
            <pc:sldMk cId="2303305623" sldId="336"/>
            <ac:spMk id="2" creationId="{5A97BEDD-FB6A-69CF-B359-F134553AB05E}"/>
          </ac:spMkLst>
        </pc:spChg>
        <pc:spChg chg="mod">
          <ac:chgData name="Binita Gupta (binitag)" userId="2e1667b5-636b-4c95-a3b3-a8a0dc9f68da" providerId="ADAL" clId="{D724DE94-34E8-334B-8D96-8576EC5733C6}" dt="2024-03-07T19:56:38.870" v="12846"/>
          <ac:spMkLst>
            <pc:docMk/>
            <pc:sldMk cId="2303305623" sldId="336"/>
            <ac:spMk id="3" creationId="{8116BEFB-28ED-B3E4-F20B-40CFB8D634BD}"/>
          </ac:spMkLst>
        </pc:spChg>
        <pc:spChg chg="mod">
          <ac:chgData name="Binita Gupta (binitag)" userId="2e1667b5-636b-4c95-a3b3-a8a0dc9f68da" providerId="ADAL" clId="{D724DE94-34E8-334B-8D96-8576EC5733C6}" dt="2024-03-07T19:56:46.901" v="12869" actId="20577"/>
          <ac:spMkLst>
            <pc:docMk/>
            <pc:sldMk cId="2303305623" sldId="336"/>
            <ac:spMk id="4" creationId="{0C068882-B598-3AAF-1B80-FD8C6168FC0D}"/>
          </ac:spMkLst>
        </pc:spChg>
      </pc:sldChg>
      <pc:sldChg chg="modSp add mod ord">
        <pc:chgData name="Binita Gupta (binitag)" userId="2e1667b5-636b-4c95-a3b3-a8a0dc9f68da" providerId="ADAL" clId="{D724DE94-34E8-334B-8D96-8576EC5733C6}" dt="2024-03-21T15:18:51.698" v="24955" actId="20577"/>
        <pc:sldMkLst>
          <pc:docMk/>
          <pc:sldMk cId="1081881342" sldId="337"/>
        </pc:sldMkLst>
        <pc:spChg chg="mod">
          <ac:chgData name="Binita Gupta (binitag)" userId="2e1667b5-636b-4c95-a3b3-a8a0dc9f68da" providerId="ADAL" clId="{D724DE94-34E8-334B-8D96-8576EC5733C6}" dt="2024-03-21T07:20:04.490" v="24420" actId="20577"/>
          <ac:spMkLst>
            <pc:docMk/>
            <pc:sldMk cId="1081881342" sldId="337"/>
            <ac:spMk id="2" creationId="{03E27F01-A512-4E07-2831-FF184245A5E2}"/>
          </ac:spMkLst>
        </pc:spChg>
        <pc:spChg chg="mod">
          <ac:chgData name="Binita Gupta (binitag)" userId="2e1667b5-636b-4c95-a3b3-a8a0dc9f68da" providerId="ADAL" clId="{D724DE94-34E8-334B-8D96-8576EC5733C6}" dt="2024-03-21T15:18:51.698" v="24955" actId="20577"/>
          <ac:spMkLst>
            <pc:docMk/>
            <pc:sldMk cId="1081881342" sldId="337"/>
            <ac:spMk id="3" creationId="{CB98F0B9-7D4C-70D3-F26B-19D0039BB899}"/>
          </ac:spMkLst>
        </pc:spChg>
      </pc:sldChg>
      <pc:sldChg chg="modSp add del mod">
        <pc:chgData name="Binita Gupta (binitag)" userId="2e1667b5-636b-4c95-a3b3-a8a0dc9f68da" providerId="ADAL" clId="{D724DE94-34E8-334B-8D96-8576EC5733C6}" dt="2024-03-10T19:05:34.525" v="16301" actId="2696"/>
        <pc:sldMkLst>
          <pc:docMk/>
          <pc:sldMk cId="892000583" sldId="338"/>
        </pc:sldMkLst>
        <pc:spChg chg="mod">
          <ac:chgData name="Binita Gupta (binitag)" userId="2e1667b5-636b-4c95-a3b3-a8a0dc9f68da" providerId="ADAL" clId="{D724DE94-34E8-334B-8D96-8576EC5733C6}" dt="2024-03-10T17:43:38.031" v="16266" actId="20577"/>
          <ac:spMkLst>
            <pc:docMk/>
            <pc:sldMk cId="892000583" sldId="338"/>
            <ac:spMk id="55" creationId="{96D2C55F-90D8-3220-7957-EC90257DC770}"/>
          </ac:spMkLst>
        </pc:spChg>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pChg chg="mod">
          <ac:chgData name="Binita Gupta (binitag)" userId="2e1667b5-636b-4c95-a3b3-a8a0dc9f68da" providerId="ADAL" clId="{D724DE94-34E8-334B-8D96-8576EC5733C6}" dt="2024-03-10T19:05:21.210" v="16298" actId="20577"/>
          <ac:spMkLst>
            <pc:docMk/>
            <pc:sldMk cId="3207304638" sldId="339"/>
            <ac:spMk id="2" creationId="{9F725631-3571-5E57-AC29-24E913C97B24}"/>
          </ac:spMkLst>
        </pc:spChg>
        <pc:spChg chg="add mod">
          <ac:chgData name="Binita Gupta (binitag)" userId="2e1667b5-636b-4c95-a3b3-a8a0dc9f68da" providerId="ADAL" clId="{D724DE94-34E8-334B-8D96-8576EC5733C6}" dt="2024-03-21T05:59:30.269" v="23359" actId="1076"/>
          <ac:spMkLst>
            <pc:docMk/>
            <pc:sldMk cId="3207304638" sldId="339"/>
            <ac:spMk id="8" creationId="{F74D0BD9-BECA-81FA-FCE4-F1E1A189C62A}"/>
          </ac:spMkLst>
        </pc:spChg>
        <pc:picChg chg="add del mod">
          <ac:chgData name="Binita Gupta (binitag)" userId="2e1667b5-636b-4c95-a3b3-a8a0dc9f68da" providerId="ADAL" clId="{D724DE94-34E8-334B-8D96-8576EC5733C6}" dt="2024-03-21T04:43:02.757" v="22029" actId="478"/>
          <ac:picMkLst>
            <pc:docMk/>
            <pc:sldMk cId="3207304638" sldId="339"/>
            <ac:picMk id="6" creationId="{F886C536-9409-DA66-FDDC-61BBDA7782D7}"/>
          </ac:picMkLst>
        </pc:picChg>
        <pc:picChg chg="add mod">
          <ac:chgData name="Binita Gupta (binitag)" userId="2e1667b5-636b-4c95-a3b3-a8a0dc9f68da" providerId="ADAL" clId="{D724DE94-34E8-334B-8D96-8576EC5733C6}" dt="2024-03-21T19:33:39.101" v="26584" actId="14100"/>
          <ac:picMkLst>
            <pc:docMk/>
            <pc:sldMk cId="3207304638" sldId="339"/>
            <ac:picMk id="7" creationId="{98178933-1D39-8CD5-4BEC-119CA10A89B1}"/>
          </ac:picMkLst>
        </pc:picChg>
      </pc:sldChg>
      <pc:sldChg chg="modSp new mod">
        <pc:chgData name="Binita Gupta (binitag)" userId="2e1667b5-636b-4c95-a3b3-a8a0dc9f68da" providerId="ADAL" clId="{D724DE94-34E8-334B-8D96-8576EC5733C6}" dt="2024-03-21T07:21:46.922" v="24425" actId="403"/>
        <pc:sldMkLst>
          <pc:docMk/>
          <pc:sldMk cId="685976063" sldId="340"/>
        </pc:sldMkLst>
        <pc:spChg chg="mod">
          <ac:chgData name="Binita Gupta (binitag)" userId="2e1667b5-636b-4c95-a3b3-a8a0dc9f68da" providerId="ADAL" clId="{D724DE94-34E8-334B-8D96-8576EC5733C6}" dt="2024-03-10T23:18:01.913" v="16781" actId="20577"/>
          <ac:spMkLst>
            <pc:docMk/>
            <pc:sldMk cId="685976063" sldId="340"/>
            <ac:spMk id="2" creationId="{CC292126-947A-C4AC-36C0-3CA9A47DF455}"/>
          </ac:spMkLst>
        </pc:spChg>
        <pc:spChg chg="mod">
          <ac:chgData name="Binita Gupta (binitag)" userId="2e1667b5-636b-4c95-a3b3-a8a0dc9f68da" providerId="ADAL" clId="{D724DE94-34E8-334B-8D96-8576EC5733C6}" dt="2024-03-21T07:21:46.922" v="24425" actId="403"/>
          <ac:spMkLst>
            <pc:docMk/>
            <pc:sldMk cId="685976063" sldId="340"/>
            <ac:spMk id="3" creationId="{D46B1C8A-21BA-F012-FA1A-6F5565C2893E}"/>
          </ac:spMkLst>
        </pc:spChg>
      </pc:sldChg>
      <pc:sldChg chg="modSp add mod modNotesTx">
        <pc:chgData name="Binita Gupta (binitag)" userId="2e1667b5-636b-4c95-a3b3-a8a0dc9f68da" providerId="ADAL" clId="{D724DE94-34E8-334B-8D96-8576EC5733C6}" dt="2024-03-26T05:50:46.397" v="27413" actId="1076"/>
        <pc:sldMkLst>
          <pc:docMk/>
          <pc:sldMk cId="3247217224" sldId="341"/>
        </pc:sldMkLst>
        <pc:spChg chg="mod">
          <ac:chgData name="Binita Gupta (binitag)" userId="2e1667b5-636b-4c95-a3b3-a8a0dc9f68da" providerId="ADAL" clId="{D724DE94-34E8-334B-8D96-8576EC5733C6}" dt="2024-03-26T05:50:46.397" v="27413" actId="1076"/>
          <ac:spMkLst>
            <pc:docMk/>
            <pc:sldMk cId="3247217224" sldId="341"/>
            <ac:spMk id="4097" creationId="{00000000-0000-0000-0000-000000000000}"/>
          </ac:spMkLst>
        </pc:spChg>
        <pc:spChg chg="mod">
          <ac:chgData name="Binita Gupta (binitag)" userId="2e1667b5-636b-4c95-a3b3-a8a0dc9f68da" providerId="ADAL" clId="{D724DE94-34E8-334B-8D96-8576EC5733C6}" dt="2024-03-26T05:50:43.634" v="27412" actId="1076"/>
          <ac:spMkLst>
            <pc:docMk/>
            <pc:sldMk cId="3247217224" sldId="341"/>
            <ac:spMk id="4098" creationId="{00000000-0000-0000-0000-000000000000}"/>
          </ac:spMkLst>
        </pc:spChg>
      </pc:sldChg>
      <pc:sldChg chg="addSp delSp modSp add mod">
        <pc:chgData name="Binita Gupta (binitag)" userId="2e1667b5-636b-4c95-a3b3-a8a0dc9f68da" providerId="ADAL" clId="{D724DE94-34E8-334B-8D96-8576EC5733C6}" dt="2024-03-26T06:01:53.880" v="27855" actId="20577"/>
        <pc:sldMkLst>
          <pc:docMk/>
          <pc:sldMk cId="3139310268" sldId="342"/>
        </pc:sldMkLst>
        <pc:spChg chg="add mod">
          <ac:chgData name="Binita Gupta (binitag)" userId="2e1667b5-636b-4c95-a3b3-a8a0dc9f68da" providerId="ADAL" clId="{D724DE94-34E8-334B-8D96-8576EC5733C6}" dt="2024-03-26T05:10:05.705" v="26857"/>
          <ac:spMkLst>
            <pc:docMk/>
            <pc:sldMk cId="3139310268" sldId="342"/>
            <ac:spMk id="7" creationId="{9A5EBB40-7C3D-FBA9-B351-E9E1D1468A02}"/>
          </ac:spMkLst>
        </pc:spChg>
        <pc:spChg chg="add mod">
          <ac:chgData name="Binita Gupta (binitag)" userId="2e1667b5-636b-4c95-a3b3-a8a0dc9f68da" providerId="ADAL" clId="{D724DE94-34E8-334B-8D96-8576EC5733C6}" dt="2024-03-26T05:10:05.705" v="26857"/>
          <ac:spMkLst>
            <pc:docMk/>
            <pc:sldMk cId="3139310268" sldId="342"/>
            <ac:spMk id="10" creationId="{55A9B54D-F8B3-A16C-B4A9-81C5106DF7FE}"/>
          </ac:spMkLst>
        </pc:spChg>
        <pc:spChg chg="add mod">
          <ac:chgData name="Binita Gupta (binitag)" userId="2e1667b5-636b-4c95-a3b3-a8a0dc9f68da" providerId="ADAL" clId="{D724DE94-34E8-334B-8D96-8576EC5733C6}" dt="2024-03-26T05:10:05.705" v="26857"/>
          <ac:spMkLst>
            <pc:docMk/>
            <pc:sldMk cId="3139310268" sldId="342"/>
            <ac:spMk id="11" creationId="{3B8012A7-1CB0-5B61-C8A1-F0B22A595E0F}"/>
          </ac:spMkLst>
        </pc:spChg>
        <pc:spChg chg="add mod">
          <ac:chgData name="Binita Gupta (binitag)" userId="2e1667b5-636b-4c95-a3b3-a8a0dc9f68da" providerId="ADAL" clId="{D724DE94-34E8-334B-8D96-8576EC5733C6}" dt="2024-03-26T05:10:05.705" v="26857"/>
          <ac:spMkLst>
            <pc:docMk/>
            <pc:sldMk cId="3139310268" sldId="342"/>
            <ac:spMk id="12" creationId="{CF81BA2B-323D-2AB9-1A7F-44D84A1F96DA}"/>
          </ac:spMkLst>
        </pc:spChg>
        <pc:spChg chg="add mod">
          <ac:chgData name="Binita Gupta (binitag)" userId="2e1667b5-636b-4c95-a3b3-a8a0dc9f68da" providerId="ADAL" clId="{D724DE94-34E8-334B-8D96-8576EC5733C6}" dt="2024-03-26T05:10:05.705" v="26857"/>
          <ac:spMkLst>
            <pc:docMk/>
            <pc:sldMk cId="3139310268" sldId="342"/>
            <ac:spMk id="17" creationId="{96C706C9-B4B3-DAD9-D56B-FBED8EE5F5B3}"/>
          </ac:spMkLst>
        </pc:spChg>
        <pc:spChg chg="add mod">
          <ac:chgData name="Binita Gupta (binitag)" userId="2e1667b5-636b-4c95-a3b3-a8a0dc9f68da" providerId="ADAL" clId="{D724DE94-34E8-334B-8D96-8576EC5733C6}" dt="2024-03-26T05:10:05.705" v="26857"/>
          <ac:spMkLst>
            <pc:docMk/>
            <pc:sldMk cId="3139310268" sldId="342"/>
            <ac:spMk id="18" creationId="{42229CFD-076F-0047-5D52-CF0FA15089D3}"/>
          </ac:spMkLst>
        </pc:spChg>
        <pc:spChg chg="add mod">
          <ac:chgData name="Binita Gupta (binitag)" userId="2e1667b5-636b-4c95-a3b3-a8a0dc9f68da" providerId="ADAL" clId="{D724DE94-34E8-334B-8D96-8576EC5733C6}" dt="2024-03-26T05:10:05.705" v="26857"/>
          <ac:spMkLst>
            <pc:docMk/>
            <pc:sldMk cId="3139310268" sldId="342"/>
            <ac:spMk id="20" creationId="{1EF33E2A-5FA7-2300-A18F-B16A12E37B82}"/>
          </ac:spMkLst>
        </pc:spChg>
        <pc:spChg chg="add del mod">
          <ac:chgData name="Binita Gupta (binitag)" userId="2e1667b5-636b-4c95-a3b3-a8a0dc9f68da" providerId="ADAL" clId="{D724DE94-34E8-334B-8D96-8576EC5733C6}" dt="2024-03-26T05:57:25.771" v="27657" actId="478"/>
          <ac:spMkLst>
            <pc:docMk/>
            <pc:sldMk cId="3139310268" sldId="342"/>
            <ac:spMk id="26" creationId="{EFFD6F3F-635E-A481-BC18-A03357C30D72}"/>
          </ac:spMkLst>
        </pc:spChg>
        <pc:spChg chg="add mod">
          <ac:chgData name="Binita Gupta (binitag)" userId="2e1667b5-636b-4c95-a3b3-a8a0dc9f68da" providerId="ADAL" clId="{D724DE94-34E8-334B-8D96-8576EC5733C6}" dt="2024-03-26T05:57:29.155" v="27658" actId="1076"/>
          <ac:spMkLst>
            <pc:docMk/>
            <pc:sldMk cId="3139310268" sldId="342"/>
            <ac:spMk id="27" creationId="{D9742403-B702-DAF9-066C-4747678DA43E}"/>
          </ac:spMkLst>
        </pc:spChg>
        <pc:spChg chg="add mod">
          <ac:chgData name="Binita Gupta (binitag)" userId="2e1667b5-636b-4c95-a3b3-a8a0dc9f68da" providerId="ADAL" clId="{D724DE94-34E8-334B-8D96-8576EC5733C6}" dt="2024-03-26T05:57:36.789" v="27661" actId="20577"/>
          <ac:spMkLst>
            <pc:docMk/>
            <pc:sldMk cId="3139310268" sldId="342"/>
            <ac:spMk id="28" creationId="{0FD00EBC-E331-33B9-5670-521078FB85DD}"/>
          </ac:spMkLst>
        </pc:spChg>
        <pc:spChg chg="add mod">
          <ac:chgData name="Binita Gupta (binitag)" userId="2e1667b5-636b-4c95-a3b3-a8a0dc9f68da" providerId="ADAL" clId="{D724DE94-34E8-334B-8D96-8576EC5733C6}" dt="2024-03-26T05:57:45.032" v="27664" actId="20577"/>
          <ac:spMkLst>
            <pc:docMk/>
            <pc:sldMk cId="3139310268" sldId="342"/>
            <ac:spMk id="29" creationId="{1196105E-06FF-3421-7A04-69778C6FFBB1}"/>
          </ac:spMkLst>
        </pc:spChg>
        <pc:spChg chg="mod">
          <ac:chgData name="Binita Gupta (binitag)" userId="2e1667b5-636b-4c95-a3b3-a8a0dc9f68da" providerId="ADAL" clId="{D724DE94-34E8-334B-8D96-8576EC5733C6}" dt="2024-03-26T06:00:31.518" v="27839" actId="14100"/>
          <ac:spMkLst>
            <pc:docMk/>
            <pc:sldMk cId="3139310268" sldId="342"/>
            <ac:spMk id="4097" creationId="{00000000-0000-0000-0000-000000000000}"/>
          </ac:spMkLst>
        </pc:spChg>
        <pc:spChg chg="mod">
          <ac:chgData name="Binita Gupta (binitag)" userId="2e1667b5-636b-4c95-a3b3-a8a0dc9f68da" providerId="ADAL" clId="{D724DE94-34E8-334B-8D96-8576EC5733C6}" dt="2024-03-26T06:01:53.880" v="27855" actId="20577"/>
          <ac:spMkLst>
            <pc:docMk/>
            <pc:sldMk cId="3139310268" sldId="342"/>
            <ac:spMk id="4098" creationId="{00000000-0000-0000-0000-000000000000}"/>
          </ac:spMkLst>
        </pc:spChg>
        <pc:picChg chg="del">
          <ac:chgData name="Binita Gupta (binitag)" userId="2e1667b5-636b-4c95-a3b3-a8a0dc9f68da" providerId="ADAL" clId="{D724DE94-34E8-334B-8D96-8576EC5733C6}" dt="2024-03-21T06:39:30.497" v="23896" actId="478"/>
          <ac:picMkLst>
            <pc:docMk/>
            <pc:sldMk cId="3139310268" sldId="342"/>
            <ac:picMk id="2" creationId="{6C008C01-C9B8-728F-DA37-35BAE8952D14}"/>
          </ac:picMkLst>
        </pc:picChg>
        <pc:picChg chg="add del mod">
          <ac:chgData name="Binita Gupta (binitag)" userId="2e1667b5-636b-4c95-a3b3-a8a0dc9f68da" providerId="ADAL" clId="{D724DE94-34E8-334B-8D96-8576EC5733C6}" dt="2024-03-26T05:11:13.898" v="26868" actId="478"/>
          <ac:picMkLst>
            <pc:docMk/>
            <pc:sldMk cId="3139310268" sldId="342"/>
            <ac:picMk id="2" creationId="{F615CDA2-0486-C238-B086-C38E17AC505B}"/>
          </ac:picMkLst>
        </pc:picChg>
        <pc:picChg chg="add del mod">
          <ac:chgData name="Binita Gupta (binitag)" userId="2e1667b5-636b-4c95-a3b3-a8a0dc9f68da" providerId="ADAL" clId="{D724DE94-34E8-334B-8D96-8576EC5733C6}" dt="2024-03-26T05:10:03.608" v="26856" actId="478"/>
          <ac:picMkLst>
            <pc:docMk/>
            <pc:sldMk cId="3139310268" sldId="342"/>
            <ac:picMk id="3" creationId="{DD43D586-5E4C-51FA-8AAB-381F2E7C38EC}"/>
          </ac:picMkLst>
        </pc:picChg>
        <pc:picChg chg="del">
          <ac:chgData name="Binita Gupta (binitag)" userId="2e1667b5-636b-4c95-a3b3-a8a0dc9f68da" providerId="ADAL" clId="{D724DE94-34E8-334B-8D96-8576EC5733C6}" dt="2024-03-21T06:41:13.349" v="24036" actId="478"/>
          <ac:picMkLst>
            <pc:docMk/>
            <pc:sldMk cId="3139310268" sldId="342"/>
            <ac:picMk id="7" creationId="{7AE51B4D-249A-B1CD-2850-7CE0D79C1A45}"/>
          </ac:picMkLst>
        </pc:picChg>
        <pc:picChg chg="add del mod">
          <ac:chgData name="Binita Gupta (binitag)" userId="2e1667b5-636b-4c95-a3b3-a8a0dc9f68da" providerId="ADAL" clId="{D724DE94-34E8-334B-8D96-8576EC5733C6}" dt="2024-03-26T05:10:47.751" v="26864" actId="478"/>
          <ac:picMkLst>
            <pc:docMk/>
            <pc:sldMk cId="3139310268" sldId="342"/>
            <ac:picMk id="8" creationId="{2F767B5B-30AB-49D0-9A93-95260B1B1A6C}"/>
          </ac:picMkLst>
        </pc:picChg>
        <pc:picChg chg="add mod">
          <ac:chgData name="Binita Gupta (binitag)" userId="2e1667b5-636b-4c95-a3b3-a8a0dc9f68da" providerId="ADAL" clId="{D724DE94-34E8-334B-8D96-8576EC5733C6}" dt="2024-03-26T06:01:31.365" v="27850" actId="1076"/>
          <ac:picMkLst>
            <pc:docMk/>
            <pc:sldMk cId="3139310268" sldId="342"/>
            <ac:picMk id="9" creationId="{67052874-F314-B117-6736-E4458386BA51}"/>
          </ac:picMkLst>
        </pc:picChg>
        <pc:picChg chg="del mod">
          <ac:chgData name="Binita Gupta (binitag)" userId="2e1667b5-636b-4c95-a3b3-a8a0dc9f68da" providerId="ADAL" clId="{D724DE94-34E8-334B-8D96-8576EC5733C6}" dt="2024-03-21T15:46:09.108" v="25371" actId="478"/>
          <ac:picMkLst>
            <pc:docMk/>
            <pc:sldMk cId="3139310268" sldId="342"/>
            <ac:picMk id="12" creationId="{ECC430C3-402E-6D1F-4622-9474BB9D868B}"/>
          </ac:picMkLst>
        </pc:picChg>
        <pc:picChg chg="add">
          <ac:chgData name="Binita Gupta (binitag)" userId="2e1667b5-636b-4c95-a3b3-a8a0dc9f68da" providerId="ADAL" clId="{D724DE94-34E8-334B-8D96-8576EC5733C6}" dt="2024-03-26T05:10:11.941" v="26858"/>
          <ac:picMkLst>
            <pc:docMk/>
            <pc:sldMk cId="3139310268" sldId="342"/>
            <ac:picMk id="21" creationId="{842B29E4-9C58-1634-586B-DACA89A44B92}"/>
          </ac:picMkLst>
        </pc:picChg>
        <pc:picChg chg="add mod">
          <ac:chgData name="Binita Gupta (binitag)" userId="2e1667b5-636b-4c95-a3b3-a8a0dc9f68da" providerId="ADAL" clId="{D724DE94-34E8-334B-8D96-8576EC5733C6}" dt="2024-03-26T05:12:30.508" v="26877" actId="14100"/>
          <ac:picMkLst>
            <pc:docMk/>
            <pc:sldMk cId="3139310268" sldId="342"/>
            <ac:picMk id="22" creationId="{C41F6A8B-F774-86E8-CDDA-092D64F5F716}"/>
          </ac:picMkLst>
        </pc:picChg>
        <pc:picChg chg="add mod">
          <ac:chgData name="Binita Gupta (binitag)" userId="2e1667b5-636b-4c95-a3b3-a8a0dc9f68da" providerId="ADAL" clId="{D724DE94-34E8-334B-8D96-8576EC5733C6}" dt="2024-03-26T05:12:38.307" v="26879" actId="1076"/>
          <ac:picMkLst>
            <pc:docMk/>
            <pc:sldMk cId="3139310268" sldId="342"/>
            <ac:picMk id="23" creationId="{267428B6-E06B-9745-3124-3FEB83B15181}"/>
          </ac:picMkLst>
        </pc:picChg>
        <pc:picChg chg="add mod">
          <ac:chgData name="Binita Gupta (binitag)" userId="2e1667b5-636b-4c95-a3b3-a8a0dc9f68da" providerId="ADAL" clId="{D724DE94-34E8-334B-8D96-8576EC5733C6}" dt="2024-03-26T05:11:33.797" v="26871" actId="14100"/>
          <ac:picMkLst>
            <pc:docMk/>
            <pc:sldMk cId="3139310268" sldId="342"/>
            <ac:picMk id="24" creationId="{846A5FA9-ED57-3A1A-4085-4C22A9807426}"/>
          </ac:picMkLst>
        </pc:picChg>
        <pc:picChg chg="add mod">
          <ac:chgData name="Binita Gupta (binitag)" userId="2e1667b5-636b-4c95-a3b3-a8a0dc9f68da" providerId="ADAL" clId="{D724DE94-34E8-334B-8D96-8576EC5733C6}" dt="2024-03-26T05:12:55.317" v="26882" actId="1076"/>
          <ac:picMkLst>
            <pc:docMk/>
            <pc:sldMk cId="3139310268" sldId="342"/>
            <ac:picMk id="25" creationId="{EA626896-52BC-0060-5D5D-4C41193F6E5D}"/>
          </ac:picMkLst>
        </pc:picChg>
        <pc:cxnChg chg="add mod">
          <ac:chgData name="Binita Gupta (binitag)" userId="2e1667b5-636b-4c95-a3b3-a8a0dc9f68da" providerId="ADAL" clId="{D724DE94-34E8-334B-8D96-8576EC5733C6}" dt="2024-03-26T05:10:05.705" v="26857"/>
          <ac:cxnSpMkLst>
            <pc:docMk/>
            <pc:sldMk cId="3139310268" sldId="342"/>
            <ac:cxnSpMk id="13" creationId="{5E5E7AC4-4621-AEB0-27E6-B964B40DE2D9}"/>
          </ac:cxnSpMkLst>
        </pc:cxnChg>
        <pc:cxnChg chg="add mod">
          <ac:chgData name="Binita Gupta (binitag)" userId="2e1667b5-636b-4c95-a3b3-a8a0dc9f68da" providerId="ADAL" clId="{D724DE94-34E8-334B-8D96-8576EC5733C6}" dt="2024-03-26T05:10:05.705" v="26857"/>
          <ac:cxnSpMkLst>
            <pc:docMk/>
            <pc:sldMk cId="3139310268" sldId="342"/>
            <ac:cxnSpMk id="14" creationId="{E9D8B8A8-611A-3758-78A5-BC303B348A31}"/>
          </ac:cxnSpMkLst>
        </pc:cxnChg>
        <pc:cxnChg chg="add mod">
          <ac:chgData name="Binita Gupta (binitag)" userId="2e1667b5-636b-4c95-a3b3-a8a0dc9f68da" providerId="ADAL" clId="{D724DE94-34E8-334B-8D96-8576EC5733C6}" dt="2024-03-26T05:10:05.705" v="26857"/>
          <ac:cxnSpMkLst>
            <pc:docMk/>
            <pc:sldMk cId="3139310268" sldId="342"/>
            <ac:cxnSpMk id="15" creationId="{7B365C89-E340-E454-699D-0A9DA3678603}"/>
          </ac:cxnSpMkLst>
        </pc:cxnChg>
        <pc:cxnChg chg="add mod">
          <ac:chgData name="Binita Gupta (binitag)" userId="2e1667b5-636b-4c95-a3b3-a8a0dc9f68da" providerId="ADAL" clId="{D724DE94-34E8-334B-8D96-8576EC5733C6}" dt="2024-03-26T05:10:05.705" v="26857"/>
          <ac:cxnSpMkLst>
            <pc:docMk/>
            <pc:sldMk cId="3139310268" sldId="342"/>
            <ac:cxnSpMk id="16" creationId="{8A71FCA3-F034-A099-5449-E38ECB27158B}"/>
          </ac:cxnSpMkLst>
        </pc:cxnChg>
        <pc:cxnChg chg="add mod">
          <ac:chgData name="Binita Gupta (binitag)" userId="2e1667b5-636b-4c95-a3b3-a8a0dc9f68da" providerId="ADAL" clId="{D724DE94-34E8-334B-8D96-8576EC5733C6}" dt="2024-03-26T05:10:05.705" v="26857"/>
          <ac:cxnSpMkLst>
            <pc:docMk/>
            <pc:sldMk cId="3139310268" sldId="342"/>
            <ac:cxnSpMk id="19" creationId="{E58056FD-05DE-6274-84A0-FDD6E9C8494C}"/>
          </ac:cxnSpMkLst>
        </pc:cxnChg>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pChg chg="mod">
          <ac:chgData name="Binita Gupta (binitag)" userId="2e1667b5-636b-4c95-a3b3-a8a0dc9f68da" providerId="ADAL" clId="{D724DE94-34E8-334B-8D96-8576EC5733C6}" dt="2024-03-21T16:09:36.397" v="25952" actId="1076"/>
          <ac:spMkLst>
            <pc:docMk/>
            <pc:sldMk cId="1931360545" sldId="343"/>
            <ac:spMk id="3" creationId="{682CEAD6-F7CE-6FA1-7183-BB90DF397025}"/>
          </ac:spMkLst>
        </pc:spChg>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48"/>
        </pc:sldMasterMkLst>
        <pc:spChg chg="mod">
          <ac:chgData name="Binita Gupta (binitag)" userId="2e1667b5-636b-4c95-a3b3-a8a0dc9f68da" providerId="ADAL" clId="{D724DE94-34E8-334B-8D96-8576EC5733C6}" dt="2024-03-07T20:12:22.655" v="12907" actId="20577"/>
          <ac:spMkLst>
            <pc:docMk/>
            <pc:sldMasterMk cId="0" sldId="2147483648"/>
            <ac:spMk id="10" creationId="{00000000-0000-0000-0000-000000000000}"/>
          </ac:spMkLst>
        </pc:spChg>
        <pc:spChg chg="mod">
          <ac:chgData name="Binita Gupta (binitag)" userId="2e1667b5-636b-4c95-a3b3-a8a0dc9f68da" providerId="ADAL" clId="{D724DE94-34E8-334B-8D96-8576EC5733C6}" dt="2024-03-07T20:12:30.904" v="12919" actId="20577"/>
          <ac:spMkLst>
            <pc:docMk/>
            <pc:sldMasterMk cId="0" sldId="2147483648"/>
            <ac:spMk id="1027" creationId="{00000000-0000-0000-0000-000000000000}"/>
          </ac:spMkLst>
        </pc:spChg>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pChg chg="mod">
          <ac:chgData name="Binita Gupta (binitag)" userId="2e1667b5-636b-4c95-a3b3-a8a0dc9f68da" providerId="ADAL" clId="{BBDEB19B-CDC9-CE4A-A184-6F32DA808DAB}" dt="2024-02-21T22:43:03.770" v="309" actId="20577"/>
          <ac:spMkLst>
            <pc:docMk/>
            <pc:sldMk cId="2777071120" sldId="312"/>
            <ac:spMk id="3" creationId="{6CD35B3C-DD51-F5EC-9503-0ED35B50F201}"/>
          </ac:spMkLst>
        </pc:spChg>
      </pc:sldChg>
      <pc:sldChg chg="modSp mod">
        <pc:chgData name="Binita Gupta (binitag)" userId="2e1667b5-636b-4c95-a3b3-a8a0dc9f68da" providerId="ADAL" clId="{BBDEB19B-CDC9-CE4A-A184-6F32DA808DAB}" dt="2024-02-14T06:39:26.296" v="147" actId="20577"/>
        <pc:sldMkLst>
          <pc:docMk/>
          <pc:sldMk cId="1115398953" sldId="313"/>
        </pc:sldMkLst>
        <pc:spChg chg="mod">
          <ac:chgData name="Binita Gupta (binitag)" userId="2e1667b5-636b-4c95-a3b3-a8a0dc9f68da" providerId="ADAL" clId="{BBDEB19B-CDC9-CE4A-A184-6F32DA808DAB}" dt="2024-02-14T06:39:26.296" v="147" actId="20577"/>
          <ac:spMkLst>
            <pc:docMk/>
            <pc:sldMk cId="1115398953" sldId="313"/>
            <ac:spMk id="3" creationId="{55755156-E163-3CC9-5258-AB37142BA1BF}"/>
          </ac:spMkLst>
        </pc:spChg>
      </pc:sldChg>
      <pc:sldChg chg="modSp add mod">
        <pc:chgData name="Binita Gupta (binitag)" userId="2e1667b5-636b-4c95-a3b3-a8a0dc9f68da" providerId="ADAL" clId="{BBDEB19B-CDC9-CE4A-A184-6F32DA808DAB}" dt="2024-02-21T22:32:36.169" v="254" actId="20577"/>
        <pc:sldMkLst>
          <pc:docMk/>
          <pc:sldMk cId="2891266625" sldId="314"/>
        </pc:sldMkLst>
        <pc:spChg chg="mod">
          <ac:chgData name="Binita Gupta (binitag)" userId="2e1667b5-636b-4c95-a3b3-a8a0dc9f68da" providerId="ADAL" clId="{BBDEB19B-CDC9-CE4A-A184-6F32DA808DAB}" dt="2024-02-21T22:32:36.169" v="254" actId="20577"/>
          <ac:spMkLst>
            <pc:docMk/>
            <pc:sldMk cId="2891266625" sldId="314"/>
            <ac:spMk id="3" creationId="{1D15ECAC-FA24-D867-E991-46A8E0AD43BC}"/>
          </ac:spMkLst>
        </pc:spChg>
      </pc:sldChg>
      <pc:sldChg chg="modSp new mod">
        <pc:chgData name="Binita Gupta (binitag)" userId="2e1667b5-636b-4c95-a3b3-a8a0dc9f68da" providerId="ADAL" clId="{BBDEB19B-CDC9-CE4A-A184-6F32DA808DAB}" dt="2024-02-14T03:42:44.498" v="75" actId="20577"/>
        <pc:sldMkLst>
          <pc:docMk/>
          <pc:sldMk cId="1943190541" sldId="315"/>
        </pc:sldMkLst>
        <pc:spChg chg="mod">
          <ac:chgData name="Binita Gupta (binitag)" userId="2e1667b5-636b-4c95-a3b3-a8a0dc9f68da" providerId="ADAL" clId="{BBDEB19B-CDC9-CE4A-A184-6F32DA808DAB}" dt="2024-02-14T03:42:44.498" v="75" actId="20577"/>
          <ac:spMkLst>
            <pc:docMk/>
            <pc:sldMk cId="1943190541" sldId="315"/>
            <ac:spMk id="2" creationId="{A74C168A-2D81-E176-8552-5AD13551A54A}"/>
          </ac:spMkLst>
        </pc:spChg>
        <pc:spChg chg="mod">
          <ac:chgData name="Binita Gupta (binitag)" userId="2e1667b5-636b-4c95-a3b3-a8a0dc9f68da" providerId="ADAL" clId="{BBDEB19B-CDC9-CE4A-A184-6F32DA808DAB}" dt="2024-02-14T03:42:31.965" v="62"/>
          <ac:spMkLst>
            <pc:docMk/>
            <pc:sldMk cId="1943190541" sldId="315"/>
            <ac:spMk id="3" creationId="{E74C6364-D23C-D8AC-1B53-B0C409CCD112}"/>
          </ac:spMkLst>
        </pc:spChg>
      </pc:sldChg>
      <pc:sldChg chg="modSp add mod">
        <pc:chgData name="Binita Gupta (binitag)" userId="2e1667b5-636b-4c95-a3b3-a8a0dc9f68da" providerId="ADAL" clId="{BBDEB19B-CDC9-CE4A-A184-6F32DA808DAB}" dt="2024-02-21T22:28:46.143" v="239" actId="20577"/>
        <pc:sldMkLst>
          <pc:docMk/>
          <pc:sldMk cId="216321396" sldId="316"/>
        </pc:sldMkLst>
        <pc:spChg chg="mod">
          <ac:chgData name="Binita Gupta (binitag)" userId="2e1667b5-636b-4c95-a3b3-a8a0dc9f68da" providerId="ADAL" clId="{BBDEB19B-CDC9-CE4A-A184-6F32DA808DAB}" dt="2024-02-21T22:28:46.143" v="239" actId="20577"/>
          <ac:spMkLst>
            <pc:docMk/>
            <pc:sldMk cId="216321396" sldId="316"/>
            <ac:spMk id="3" creationId="{59C16A28-3726-1E93-431D-99C34BA9B50B}"/>
          </ac:spMkLst>
        </pc:spChg>
      </pc:sldChg>
      <pc:sldChg chg="add del">
        <pc:chgData name="Binita Gupta (binitag)" userId="2e1667b5-636b-4c95-a3b3-a8a0dc9f68da" providerId="ADAL" clId="{BBDEB19B-CDC9-CE4A-A184-6F32DA808DAB}" dt="2024-02-21T22:00:57.958" v="187"/>
        <pc:sldMkLst>
          <pc:docMk/>
          <pc:sldMk cId="4238366154" sldId="317"/>
        </pc:sldMkLst>
      </pc:sld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pChg chg="mod">
          <ac:chgData name="Binita Gupta (binitag)" userId="2e1667b5-636b-4c95-a3b3-a8a0dc9f68da" providerId="ADAL" clId="{43F6B32A-6824-164A-A091-E7D0868BAE8B}" dt="2024-01-17T07:22:33.925" v="3452" actId="14100"/>
          <ac:spMkLst>
            <pc:docMk/>
            <pc:sldMk cId="2953422198" sldId="266"/>
            <ac:spMk id="4098" creationId="{00000000-0000-0000-0000-000000000000}"/>
          </ac:spMkLst>
        </pc:spChg>
      </pc:sldChg>
      <pc:sldChg chg="modSp mod">
        <pc:chgData name="Binita Gupta (binitag)" userId="2e1667b5-636b-4c95-a3b3-a8a0dc9f68da" providerId="ADAL" clId="{43F6B32A-6824-164A-A091-E7D0868BAE8B}" dt="2024-01-17T06:55:24.610" v="3306" actId="403"/>
        <pc:sldMkLst>
          <pc:docMk/>
          <pc:sldMk cId="3100640423" sldId="267"/>
        </pc:sldMkLst>
        <pc:graphicFrameChg chg="modGraphic">
          <ac:chgData name="Binita Gupta (binitag)" userId="2e1667b5-636b-4c95-a3b3-a8a0dc9f68da" providerId="ADAL" clId="{43F6B32A-6824-164A-A091-E7D0868BAE8B}" dt="2024-01-17T06:55:24.610" v="3306" actId="403"/>
          <ac:graphicFrameMkLst>
            <pc:docMk/>
            <pc:sldMk cId="3100640423" sldId="267"/>
            <ac:graphicFrameMk id="7" creationId="{DAE33489-6842-21D2-A98F-BA26AEB19ED1}"/>
          </ac:graphicFrameMkLst>
        </pc:graphicFrameChg>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pChg chg="mod">
          <ac:chgData name="Binita Gupta (binitag)" userId="2e1667b5-636b-4c95-a3b3-a8a0dc9f68da" providerId="ADAL" clId="{43F6B32A-6824-164A-A091-E7D0868BAE8B}" dt="2024-01-17T03:07:38.341" v="943" actId="20577"/>
          <ac:spMkLst>
            <pc:docMk/>
            <pc:sldMk cId="1075417426" sldId="276"/>
            <ac:spMk id="4097" creationId="{00000000-0000-0000-0000-000000000000}"/>
          </ac:spMkLst>
        </pc:spChg>
        <pc:spChg chg="mod">
          <ac:chgData name="Binita Gupta (binitag)" userId="2e1667b5-636b-4c95-a3b3-a8a0dc9f68da" providerId="ADAL" clId="{43F6B32A-6824-164A-A091-E7D0868BAE8B}" dt="2024-01-17T07:21:26.155" v="3443" actId="14100"/>
          <ac:spMkLst>
            <pc:docMk/>
            <pc:sldMk cId="1075417426" sldId="276"/>
            <ac:spMk id="4098" creationId="{00000000-0000-0000-0000-000000000000}"/>
          </ac:spMkLst>
        </pc:spChg>
        <pc:picChg chg="del mod">
          <ac:chgData name="Binita Gupta (binitag)" userId="2e1667b5-636b-4c95-a3b3-a8a0dc9f68da" providerId="ADAL" clId="{43F6B32A-6824-164A-A091-E7D0868BAE8B}" dt="2024-01-17T02:36:37.789" v="596" actId="478"/>
          <ac:picMkLst>
            <pc:docMk/>
            <pc:sldMk cId="1075417426" sldId="276"/>
            <ac:picMk id="2" creationId="{6E839790-F94C-B5A3-C5A9-3337464A72B9}"/>
          </ac:picMkLst>
        </pc:picChg>
        <pc:picChg chg="add del mod ord">
          <ac:chgData name="Binita Gupta (binitag)" userId="2e1667b5-636b-4c95-a3b3-a8a0dc9f68da" providerId="ADAL" clId="{43F6B32A-6824-164A-A091-E7D0868BAE8B}" dt="2024-01-17T03:03:43.854" v="915" actId="478"/>
          <ac:picMkLst>
            <pc:docMk/>
            <pc:sldMk cId="1075417426" sldId="276"/>
            <ac:picMk id="3" creationId="{2D2DA198-54D2-C89F-E2D2-1AC27917D845}"/>
          </ac:picMkLst>
        </pc:picChg>
        <pc:picChg chg="add del mod">
          <ac:chgData name="Binita Gupta (binitag)" userId="2e1667b5-636b-4c95-a3b3-a8a0dc9f68da" providerId="ADAL" clId="{43F6B32A-6824-164A-A091-E7D0868BAE8B}" dt="2024-01-17T03:04:43.998" v="918" actId="478"/>
          <ac:picMkLst>
            <pc:docMk/>
            <pc:sldMk cId="1075417426" sldId="276"/>
            <ac:picMk id="7" creationId="{B1B0C6A3-9B90-07CE-40C2-D509506265FC}"/>
          </ac:picMkLst>
        </pc:picChg>
        <pc:picChg chg="add mod">
          <ac:chgData name="Binita Gupta (binitag)" userId="2e1667b5-636b-4c95-a3b3-a8a0dc9f68da" providerId="ADAL" clId="{43F6B32A-6824-164A-A091-E7D0868BAE8B}" dt="2024-01-17T03:05:19.873" v="928" actId="1076"/>
          <ac:picMkLst>
            <pc:docMk/>
            <pc:sldMk cId="1075417426" sldId="276"/>
            <ac:picMk id="8" creationId="{F424037B-CC68-15F2-5E17-091409ECFCEC}"/>
          </ac:picMkLst>
        </pc:picChg>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pChg chg="mod">
          <ac:chgData name="Binita Gupta (binitag)" userId="2e1667b5-636b-4c95-a3b3-a8a0dc9f68da" providerId="ADAL" clId="{43F6B32A-6824-164A-A091-E7D0868BAE8B}" dt="2024-01-17T03:30:12.337" v="1167" actId="20577"/>
          <ac:spMkLst>
            <pc:docMk/>
            <pc:sldMk cId="1899805933" sldId="282"/>
            <ac:spMk id="4097" creationId="{00000000-0000-0000-0000-000000000000}"/>
          </ac:spMkLst>
        </pc:spChg>
        <pc:spChg chg="mod">
          <ac:chgData name="Binita Gupta (binitag)" userId="2e1667b5-636b-4c95-a3b3-a8a0dc9f68da" providerId="ADAL" clId="{43F6B32A-6824-164A-A091-E7D0868BAE8B}" dt="2024-01-17T07:23:07.378" v="3455" actId="404"/>
          <ac:spMkLst>
            <pc:docMk/>
            <pc:sldMk cId="1899805933" sldId="282"/>
            <ac:spMk id="4098" creationId="{00000000-0000-0000-0000-000000000000}"/>
          </ac:spMkLst>
        </pc:spChg>
        <pc:picChg chg="add mod">
          <ac:chgData name="Binita Gupta (binitag)" userId="2e1667b5-636b-4c95-a3b3-a8a0dc9f68da" providerId="ADAL" clId="{43F6B32A-6824-164A-A091-E7D0868BAE8B}" dt="2024-01-17T03:22:12.085" v="1048" actId="1076"/>
          <ac:picMkLst>
            <pc:docMk/>
            <pc:sldMk cId="1899805933" sldId="282"/>
            <ac:picMk id="2" creationId="{35D4704E-7589-85B2-AA98-31739A465E7C}"/>
          </ac:picMkLst>
        </pc:picChg>
        <pc:picChg chg="add mod">
          <ac:chgData name="Binita Gupta (binitag)" userId="2e1667b5-636b-4c95-a3b3-a8a0dc9f68da" providerId="ADAL" clId="{43F6B32A-6824-164A-A091-E7D0868BAE8B}" dt="2024-01-17T07:23:27.016" v="3457" actId="1076"/>
          <ac:picMkLst>
            <pc:docMk/>
            <pc:sldMk cId="1899805933" sldId="282"/>
            <ac:picMk id="3" creationId="{8D583AC0-E0C8-1A6C-7EE8-A04D0BA59056}"/>
          </ac:picMkLst>
        </pc:picChg>
        <pc:picChg chg="add del">
          <ac:chgData name="Binita Gupta (binitag)" userId="2e1667b5-636b-4c95-a3b3-a8a0dc9f68da" providerId="ADAL" clId="{43F6B32A-6824-164A-A091-E7D0868BAE8B}" dt="2024-01-17T03:22:17.239" v="1050" actId="478"/>
          <ac:picMkLst>
            <pc:docMk/>
            <pc:sldMk cId="1899805933" sldId="282"/>
            <ac:picMk id="7" creationId="{3DCA20D3-1449-90CE-1251-D8AF37D418B1}"/>
          </ac:picMkLst>
        </pc:picChg>
      </pc:sldChg>
      <pc:sldChg chg="modSp mod">
        <pc:chgData name="Binita Gupta (binitag)" userId="2e1667b5-636b-4c95-a3b3-a8a0dc9f68da" providerId="ADAL" clId="{43F6B32A-6824-164A-A091-E7D0868BAE8B}" dt="2024-01-17T03:45:20.265" v="1237" actId="14100"/>
        <pc:sldMkLst>
          <pc:docMk/>
          <pc:sldMk cId="1300546902" sldId="283"/>
        </pc:sldMkLst>
        <pc:spChg chg="mod">
          <ac:chgData name="Binita Gupta (binitag)" userId="2e1667b5-636b-4c95-a3b3-a8a0dc9f68da" providerId="ADAL" clId="{43F6B32A-6824-164A-A091-E7D0868BAE8B}" dt="2024-01-17T03:30:42.144" v="1175" actId="20577"/>
          <ac:spMkLst>
            <pc:docMk/>
            <pc:sldMk cId="1300546902" sldId="283"/>
            <ac:spMk id="4097" creationId="{00000000-0000-0000-0000-000000000000}"/>
          </ac:spMkLst>
        </pc:spChg>
        <pc:spChg chg="mod">
          <ac:chgData name="Binita Gupta (binitag)" userId="2e1667b5-636b-4c95-a3b3-a8a0dc9f68da" providerId="ADAL" clId="{43F6B32A-6824-164A-A091-E7D0868BAE8B}" dt="2024-01-17T03:45:20.265" v="1237" actId="14100"/>
          <ac:spMkLst>
            <pc:docMk/>
            <pc:sldMk cId="1300546902" sldId="283"/>
            <ac:spMk id="4098" creationId="{00000000-0000-0000-0000-000000000000}"/>
          </ac:spMkLst>
        </pc:spChg>
      </pc:sldChg>
      <pc:sldChg chg="addSp delSp modSp mod">
        <pc:chgData name="Binita Gupta (binitag)" userId="2e1667b5-636b-4c95-a3b3-a8a0dc9f68da" providerId="ADAL" clId="{43F6B32A-6824-164A-A091-E7D0868BAE8B}" dt="2024-01-17T07:26:48.036" v="3468" actId="20577"/>
        <pc:sldMkLst>
          <pc:docMk/>
          <pc:sldMk cId="3160937320" sldId="287"/>
        </pc:sldMkLst>
        <pc:spChg chg="mod">
          <ac:chgData name="Binita Gupta (binitag)" userId="2e1667b5-636b-4c95-a3b3-a8a0dc9f68da" providerId="ADAL" clId="{43F6B32A-6824-164A-A091-E7D0868BAE8B}" dt="2024-01-17T07:26:48.036" v="3468" actId="20577"/>
          <ac:spMkLst>
            <pc:docMk/>
            <pc:sldMk cId="3160937320" sldId="287"/>
            <ac:spMk id="2" creationId="{00000000-0000-0000-0000-000000000000}"/>
          </ac:spMkLst>
        </pc:spChg>
        <pc:spChg chg="add del mod">
          <ac:chgData name="Binita Gupta (binitag)" userId="2e1667b5-636b-4c95-a3b3-a8a0dc9f68da" providerId="ADAL" clId="{43F6B32A-6824-164A-A091-E7D0868BAE8B}" dt="2024-01-17T04:03:21.654" v="1693" actId="478"/>
          <ac:spMkLst>
            <pc:docMk/>
            <pc:sldMk cId="3160937320" sldId="287"/>
            <ac:spMk id="7" creationId="{03DE2A62-42E7-AEBC-6BEC-2910C95F97E2}"/>
          </ac:spMkLst>
        </pc:spChg>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pChg chg="add mod">
          <ac:chgData name="Binita Gupta (binitag)" userId="2e1667b5-636b-4c95-a3b3-a8a0dc9f68da" providerId="ADAL" clId="{43F6B32A-6824-164A-A091-E7D0868BAE8B}" dt="2024-01-16T17:12:13.002" v="289" actId="1076"/>
          <ac:spMkLst>
            <pc:docMk/>
            <pc:sldMk cId="184415321" sldId="288"/>
            <ac:spMk id="2" creationId="{D6AB6B40-4352-6BBB-FCC5-DA144CBAA8BC}"/>
          </ac:spMkLst>
        </pc:spChg>
        <pc:spChg chg="add mod">
          <ac:chgData name="Binita Gupta (binitag)" userId="2e1667b5-636b-4c95-a3b3-a8a0dc9f68da" providerId="ADAL" clId="{43F6B32A-6824-164A-A091-E7D0868BAE8B}" dt="2024-01-16T17:12:13.002" v="289" actId="1076"/>
          <ac:spMkLst>
            <pc:docMk/>
            <pc:sldMk cId="184415321" sldId="288"/>
            <ac:spMk id="3" creationId="{28BF3BC8-2CC7-945F-51C5-94CF5DAB95B8}"/>
          </ac:spMkLst>
        </pc:spChg>
        <pc:spChg chg="add mod">
          <ac:chgData name="Binita Gupta (binitag)" userId="2e1667b5-636b-4c95-a3b3-a8a0dc9f68da" providerId="ADAL" clId="{43F6B32A-6824-164A-A091-E7D0868BAE8B}" dt="2024-01-16T17:12:13.002" v="289" actId="1076"/>
          <ac:spMkLst>
            <pc:docMk/>
            <pc:sldMk cId="184415321" sldId="288"/>
            <ac:spMk id="7" creationId="{0494F45B-8157-2826-E5A2-ADCC872E7D24}"/>
          </ac:spMkLst>
        </pc:spChg>
        <pc:spChg chg="add mod">
          <ac:chgData name="Binita Gupta (binitag)" userId="2e1667b5-636b-4c95-a3b3-a8a0dc9f68da" providerId="ADAL" clId="{43F6B32A-6824-164A-A091-E7D0868BAE8B}" dt="2024-01-16T17:12:13.002" v="289" actId="1076"/>
          <ac:spMkLst>
            <pc:docMk/>
            <pc:sldMk cId="184415321" sldId="288"/>
            <ac:spMk id="8" creationId="{6F8728E7-754A-DF07-4A64-6031EAF0B8F9}"/>
          </ac:spMkLst>
        </pc:spChg>
        <pc:spChg chg="add mod">
          <ac:chgData name="Binita Gupta (binitag)" userId="2e1667b5-636b-4c95-a3b3-a8a0dc9f68da" providerId="ADAL" clId="{43F6B32A-6824-164A-A091-E7D0868BAE8B}" dt="2024-01-16T17:12:13.002" v="289" actId="1076"/>
          <ac:spMkLst>
            <pc:docMk/>
            <pc:sldMk cId="184415321" sldId="288"/>
            <ac:spMk id="9" creationId="{79C7AE62-3E8A-94E8-C717-9FAD854F451A}"/>
          </ac:spMkLst>
        </pc:spChg>
        <pc:spChg chg="add mod">
          <ac:chgData name="Binita Gupta (binitag)" userId="2e1667b5-636b-4c95-a3b3-a8a0dc9f68da" providerId="ADAL" clId="{43F6B32A-6824-164A-A091-E7D0868BAE8B}" dt="2024-01-16T17:12:13.002" v="289" actId="1076"/>
          <ac:spMkLst>
            <pc:docMk/>
            <pc:sldMk cId="184415321" sldId="288"/>
            <ac:spMk id="10" creationId="{3AC3EEAE-3E49-0588-8573-7B1072B43E06}"/>
          </ac:spMkLst>
        </pc:spChg>
        <pc:spChg chg="add mod">
          <ac:chgData name="Binita Gupta (binitag)" userId="2e1667b5-636b-4c95-a3b3-a8a0dc9f68da" providerId="ADAL" clId="{43F6B32A-6824-164A-A091-E7D0868BAE8B}" dt="2024-01-16T17:12:13.002" v="289" actId="1076"/>
          <ac:spMkLst>
            <pc:docMk/>
            <pc:sldMk cId="184415321" sldId="288"/>
            <ac:spMk id="11" creationId="{BE10DF88-C991-25BF-E59C-9E6FC113FF76}"/>
          </ac:spMkLst>
        </pc:spChg>
        <pc:spChg chg="add mod">
          <ac:chgData name="Binita Gupta (binitag)" userId="2e1667b5-636b-4c95-a3b3-a8a0dc9f68da" providerId="ADAL" clId="{43F6B32A-6824-164A-A091-E7D0868BAE8B}" dt="2024-01-16T17:12:13.002" v="289" actId="1076"/>
          <ac:spMkLst>
            <pc:docMk/>
            <pc:sldMk cId="184415321" sldId="288"/>
            <ac:spMk id="12" creationId="{D4CDB55C-08B3-7968-0C23-60C75DB802C0}"/>
          </ac:spMkLst>
        </pc:spChg>
        <pc:spChg chg="add mod">
          <ac:chgData name="Binita Gupta (binitag)" userId="2e1667b5-636b-4c95-a3b3-a8a0dc9f68da" providerId="ADAL" clId="{43F6B32A-6824-164A-A091-E7D0868BAE8B}" dt="2024-01-16T17:12:13.002" v="289" actId="1076"/>
          <ac:spMkLst>
            <pc:docMk/>
            <pc:sldMk cId="184415321" sldId="288"/>
            <ac:spMk id="18" creationId="{049A7C00-D0B7-D295-394D-80FB9E117FD0}"/>
          </ac:spMkLst>
        </pc:spChg>
        <pc:spChg chg="add mod">
          <ac:chgData name="Binita Gupta (binitag)" userId="2e1667b5-636b-4c95-a3b3-a8a0dc9f68da" providerId="ADAL" clId="{43F6B32A-6824-164A-A091-E7D0868BAE8B}" dt="2024-01-16T17:12:13.002" v="289" actId="1076"/>
          <ac:spMkLst>
            <pc:docMk/>
            <pc:sldMk cId="184415321" sldId="288"/>
            <ac:spMk id="19" creationId="{81C9A3CC-C150-6F82-8C40-489FD130EEA1}"/>
          </ac:spMkLst>
        </pc:spChg>
        <pc:spChg chg="add mod">
          <ac:chgData name="Binita Gupta (binitag)" userId="2e1667b5-636b-4c95-a3b3-a8a0dc9f68da" providerId="ADAL" clId="{43F6B32A-6824-164A-A091-E7D0868BAE8B}" dt="2024-01-16T17:12:13.002" v="289" actId="1076"/>
          <ac:spMkLst>
            <pc:docMk/>
            <pc:sldMk cId="184415321" sldId="288"/>
            <ac:spMk id="21" creationId="{0D17D4BE-5DB7-4C54-D3FD-DC77AE912376}"/>
          </ac:spMkLst>
        </pc:spChg>
        <pc:spChg chg="add mod">
          <ac:chgData name="Binita Gupta (binitag)" userId="2e1667b5-636b-4c95-a3b3-a8a0dc9f68da" providerId="ADAL" clId="{43F6B32A-6824-164A-A091-E7D0868BAE8B}" dt="2024-01-16T17:12:13.002" v="289" actId="1076"/>
          <ac:spMkLst>
            <pc:docMk/>
            <pc:sldMk cId="184415321" sldId="288"/>
            <ac:spMk id="23" creationId="{8874AE1B-09EC-E561-A4A2-742D37345D72}"/>
          </ac:spMkLst>
        </pc:spChg>
        <pc:spChg chg="add mod">
          <ac:chgData name="Binita Gupta (binitag)" userId="2e1667b5-636b-4c95-a3b3-a8a0dc9f68da" providerId="ADAL" clId="{43F6B32A-6824-164A-A091-E7D0868BAE8B}" dt="2024-01-16T17:12:13.002" v="289" actId="1076"/>
          <ac:spMkLst>
            <pc:docMk/>
            <pc:sldMk cId="184415321" sldId="288"/>
            <ac:spMk id="24" creationId="{6C8B4512-7747-7055-EC4D-D35CC28B0B96}"/>
          </ac:spMkLst>
        </pc:spChg>
        <pc:spChg chg="mod">
          <ac:chgData name="Binita Gupta (binitag)" userId="2e1667b5-636b-4c95-a3b3-a8a0dc9f68da" providerId="ADAL" clId="{43F6B32A-6824-164A-A091-E7D0868BAE8B}" dt="2024-01-16T17:23:26.926" v="393" actId="20577"/>
          <ac:spMkLst>
            <pc:docMk/>
            <pc:sldMk cId="184415321" sldId="288"/>
            <ac:spMk id="4097" creationId="{00000000-0000-0000-0000-000000000000}"/>
          </ac:spMkLst>
        </pc:spChg>
        <pc:spChg chg="mod">
          <ac:chgData name="Binita Gupta (binitag)" userId="2e1667b5-636b-4c95-a3b3-a8a0dc9f68da" providerId="ADAL" clId="{43F6B32A-6824-164A-A091-E7D0868BAE8B}" dt="2024-01-17T07:20:58.394" v="3439" actId="14100"/>
          <ac:spMkLst>
            <pc:docMk/>
            <pc:sldMk cId="184415321" sldId="288"/>
            <ac:spMk id="4098" creationId="{00000000-0000-0000-0000-000000000000}"/>
          </ac:spMkLst>
        </pc:spChg>
        <pc:picChg chg="add mod">
          <ac:chgData name="Binita Gupta (binitag)" userId="2e1667b5-636b-4c95-a3b3-a8a0dc9f68da" providerId="ADAL" clId="{43F6B32A-6824-164A-A091-E7D0868BAE8B}" dt="2024-01-17T07:19:31.741" v="3430" actId="14100"/>
          <ac:picMkLst>
            <pc:docMk/>
            <pc:sldMk cId="184415321" sldId="288"/>
            <ac:picMk id="2" creationId="{2B30EB1D-BFFC-A833-682E-87CC514FF3FC}"/>
          </ac:picMkLst>
        </pc:picChg>
        <pc:picChg chg="add del mod">
          <ac:chgData name="Binita Gupta (binitag)" userId="2e1667b5-636b-4c95-a3b3-a8a0dc9f68da" providerId="ADAL" clId="{43F6B32A-6824-164A-A091-E7D0868BAE8B}" dt="2024-01-17T07:16:10.986" v="3419" actId="478"/>
          <ac:picMkLst>
            <pc:docMk/>
            <pc:sldMk cId="184415321" sldId="288"/>
            <ac:picMk id="25" creationId="{B7786A50-B763-A781-A19C-903C37D36F12}"/>
          </ac:picMkLst>
        </pc:picChg>
        <pc:picChg chg="del">
          <ac:chgData name="Binita Gupta (binitag)" userId="2e1667b5-636b-4c95-a3b3-a8a0dc9f68da" providerId="ADAL" clId="{43F6B32A-6824-164A-A091-E7D0868BAE8B}" dt="2024-01-16T17:03:11.946" v="286" actId="478"/>
          <ac:picMkLst>
            <pc:docMk/>
            <pc:sldMk cId="184415321" sldId="288"/>
            <ac:picMk id="29" creationId="{1267B7C6-CEA1-E119-BF45-96D679C6C98F}"/>
          </ac:picMkLst>
        </pc:picChg>
        <pc:cxnChg chg="add mod">
          <ac:chgData name="Binita Gupta (binitag)" userId="2e1667b5-636b-4c95-a3b3-a8a0dc9f68da" providerId="ADAL" clId="{43F6B32A-6824-164A-A091-E7D0868BAE8B}" dt="2024-01-16T17:12:13.002" v="289" actId="1076"/>
          <ac:cxnSpMkLst>
            <pc:docMk/>
            <pc:sldMk cId="184415321" sldId="288"/>
            <ac:cxnSpMk id="13" creationId="{09F0478E-E6D3-5422-B30E-7CB9CCF3185A}"/>
          </ac:cxnSpMkLst>
        </pc:cxnChg>
        <pc:cxnChg chg="add mod">
          <ac:chgData name="Binita Gupta (binitag)" userId="2e1667b5-636b-4c95-a3b3-a8a0dc9f68da" providerId="ADAL" clId="{43F6B32A-6824-164A-A091-E7D0868BAE8B}" dt="2024-01-16T17:12:13.002" v="289" actId="1076"/>
          <ac:cxnSpMkLst>
            <pc:docMk/>
            <pc:sldMk cId="184415321" sldId="288"/>
            <ac:cxnSpMk id="14" creationId="{43EFF9DC-9905-F3B3-FB47-220C3BE0E2DD}"/>
          </ac:cxnSpMkLst>
        </pc:cxnChg>
        <pc:cxnChg chg="add mod">
          <ac:chgData name="Binita Gupta (binitag)" userId="2e1667b5-636b-4c95-a3b3-a8a0dc9f68da" providerId="ADAL" clId="{43F6B32A-6824-164A-A091-E7D0868BAE8B}" dt="2024-01-16T17:12:13.002" v="289" actId="1076"/>
          <ac:cxnSpMkLst>
            <pc:docMk/>
            <pc:sldMk cId="184415321" sldId="288"/>
            <ac:cxnSpMk id="15" creationId="{9A067686-5A3A-BA3F-54DF-B0862629334F}"/>
          </ac:cxnSpMkLst>
        </pc:cxnChg>
        <pc:cxnChg chg="add mod">
          <ac:chgData name="Binita Gupta (binitag)" userId="2e1667b5-636b-4c95-a3b3-a8a0dc9f68da" providerId="ADAL" clId="{43F6B32A-6824-164A-A091-E7D0868BAE8B}" dt="2024-01-16T17:12:13.002" v="289" actId="1076"/>
          <ac:cxnSpMkLst>
            <pc:docMk/>
            <pc:sldMk cId="184415321" sldId="288"/>
            <ac:cxnSpMk id="16" creationId="{788FD87D-6478-2FB3-8F6F-25294BEA5C1E}"/>
          </ac:cxnSpMkLst>
        </pc:cxnChg>
        <pc:cxnChg chg="add mod">
          <ac:chgData name="Binita Gupta (binitag)" userId="2e1667b5-636b-4c95-a3b3-a8a0dc9f68da" providerId="ADAL" clId="{43F6B32A-6824-164A-A091-E7D0868BAE8B}" dt="2024-01-16T17:12:13.002" v="289" actId="1076"/>
          <ac:cxnSpMkLst>
            <pc:docMk/>
            <pc:sldMk cId="184415321" sldId="288"/>
            <ac:cxnSpMk id="17" creationId="{D4F974C4-6075-AEE1-C868-0676F7AC2D9E}"/>
          </ac:cxnSpMkLst>
        </pc:cxnChg>
        <pc:cxnChg chg="add mod">
          <ac:chgData name="Binita Gupta (binitag)" userId="2e1667b5-636b-4c95-a3b3-a8a0dc9f68da" providerId="ADAL" clId="{43F6B32A-6824-164A-A091-E7D0868BAE8B}" dt="2024-01-16T17:12:13.002" v="289" actId="1076"/>
          <ac:cxnSpMkLst>
            <pc:docMk/>
            <pc:sldMk cId="184415321" sldId="288"/>
            <ac:cxnSpMk id="20" creationId="{6D0F7DDC-7F9E-0E8C-CB57-47BA9B7A03E8}"/>
          </ac:cxnSpMkLst>
        </pc:cxnChg>
        <pc:cxnChg chg="add mod">
          <ac:chgData name="Binita Gupta (binitag)" userId="2e1667b5-636b-4c95-a3b3-a8a0dc9f68da" providerId="ADAL" clId="{43F6B32A-6824-164A-A091-E7D0868BAE8B}" dt="2024-01-16T17:12:13.002" v="289" actId="1076"/>
          <ac:cxnSpMkLst>
            <pc:docMk/>
            <pc:sldMk cId="184415321" sldId="288"/>
            <ac:cxnSpMk id="22" creationId="{C0E776C3-B3BE-C35B-CB88-ED7111A4A2A8}"/>
          </ac:cxnSpMkLst>
        </pc:cxnChg>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pChg chg="add mod">
          <ac:chgData name="Binita Gupta (binitag)" userId="2e1667b5-636b-4c95-a3b3-a8a0dc9f68da" providerId="ADAL" clId="{43F6B32A-6824-164A-A091-E7D0868BAE8B}" dt="2024-01-16T17:25:15.485" v="434" actId="1076"/>
          <ac:spMkLst>
            <pc:docMk/>
            <pc:sldMk cId="1552356036" sldId="290"/>
            <ac:spMk id="2" creationId="{92D8F545-C026-B9CD-C40F-AE53973380CE}"/>
          </ac:spMkLst>
        </pc:spChg>
        <pc:spChg chg="add mod">
          <ac:chgData name="Binita Gupta (binitag)" userId="2e1667b5-636b-4c95-a3b3-a8a0dc9f68da" providerId="ADAL" clId="{43F6B32A-6824-164A-A091-E7D0868BAE8B}" dt="2024-01-16T17:25:15.485" v="434" actId="1076"/>
          <ac:spMkLst>
            <pc:docMk/>
            <pc:sldMk cId="1552356036" sldId="290"/>
            <ac:spMk id="3" creationId="{327E8FC7-76A4-56DA-7BDE-EAD33CE1A0FC}"/>
          </ac:spMkLst>
        </pc:spChg>
        <pc:spChg chg="add mod">
          <ac:chgData name="Binita Gupta (binitag)" userId="2e1667b5-636b-4c95-a3b3-a8a0dc9f68da" providerId="ADAL" clId="{43F6B32A-6824-164A-A091-E7D0868BAE8B}" dt="2024-01-16T17:25:15.485" v="434" actId="1076"/>
          <ac:spMkLst>
            <pc:docMk/>
            <pc:sldMk cId="1552356036" sldId="290"/>
            <ac:spMk id="7" creationId="{1AA32CE4-1094-F5A0-C21B-F6A9B0BAF1E4}"/>
          </ac:spMkLst>
        </pc:spChg>
        <pc:spChg chg="add mod">
          <ac:chgData name="Binita Gupta (binitag)" userId="2e1667b5-636b-4c95-a3b3-a8a0dc9f68da" providerId="ADAL" clId="{43F6B32A-6824-164A-A091-E7D0868BAE8B}" dt="2024-01-16T17:25:15.485" v="434" actId="1076"/>
          <ac:spMkLst>
            <pc:docMk/>
            <pc:sldMk cId="1552356036" sldId="290"/>
            <ac:spMk id="8" creationId="{E87C6A87-9DE2-0E2A-BC04-7D1BCFABD348}"/>
          </ac:spMkLst>
        </pc:spChg>
        <pc:spChg chg="add mod">
          <ac:chgData name="Binita Gupta (binitag)" userId="2e1667b5-636b-4c95-a3b3-a8a0dc9f68da" providerId="ADAL" clId="{43F6B32A-6824-164A-A091-E7D0868BAE8B}" dt="2024-01-16T17:25:15.485" v="434" actId="1076"/>
          <ac:spMkLst>
            <pc:docMk/>
            <pc:sldMk cId="1552356036" sldId="290"/>
            <ac:spMk id="9" creationId="{7DFE0613-0992-9F77-648C-374C1F8B285C}"/>
          </ac:spMkLst>
        </pc:spChg>
        <pc:spChg chg="add mod">
          <ac:chgData name="Binita Gupta (binitag)" userId="2e1667b5-636b-4c95-a3b3-a8a0dc9f68da" providerId="ADAL" clId="{43F6B32A-6824-164A-A091-E7D0868BAE8B}" dt="2024-01-16T17:25:15.485" v="434" actId="1076"/>
          <ac:spMkLst>
            <pc:docMk/>
            <pc:sldMk cId="1552356036" sldId="290"/>
            <ac:spMk id="10" creationId="{FECEDEF4-B5C3-E3D3-6858-0BFD540D1CC3}"/>
          </ac:spMkLst>
        </pc:spChg>
        <pc:spChg chg="add mod">
          <ac:chgData name="Binita Gupta (binitag)" userId="2e1667b5-636b-4c95-a3b3-a8a0dc9f68da" providerId="ADAL" clId="{43F6B32A-6824-164A-A091-E7D0868BAE8B}" dt="2024-01-16T17:25:15.485" v="434" actId="1076"/>
          <ac:spMkLst>
            <pc:docMk/>
            <pc:sldMk cId="1552356036" sldId="290"/>
            <ac:spMk id="11" creationId="{9981B084-5965-EA3D-5A20-F9B8D3080BC0}"/>
          </ac:spMkLst>
        </pc:spChg>
        <pc:spChg chg="add mod">
          <ac:chgData name="Binita Gupta (binitag)" userId="2e1667b5-636b-4c95-a3b3-a8a0dc9f68da" providerId="ADAL" clId="{43F6B32A-6824-164A-A091-E7D0868BAE8B}" dt="2024-01-16T17:25:15.485" v="434" actId="1076"/>
          <ac:spMkLst>
            <pc:docMk/>
            <pc:sldMk cId="1552356036" sldId="290"/>
            <ac:spMk id="12" creationId="{FCCCA2C4-65E8-B449-5BC0-0E81ACE8F47D}"/>
          </ac:spMkLst>
        </pc:spChg>
        <pc:spChg chg="add mod">
          <ac:chgData name="Binita Gupta (binitag)" userId="2e1667b5-636b-4c95-a3b3-a8a0dc9f68da" providerId="ADAL" clId="{43F6B32A-6824-164A-A091-E7D0868BAE8B}" dt="2024-01-16T17:25:15.485" v="434" actId="1076"/>
          <ac:spMkLst>
            <pc:docMk/>
            <pc:sldMk cId="1552356036" sldId="290"/>
            <ac:spMk id="13" creationId="{F7A9328B-F202-2799-912F-8DCBC4F6488C}"/>
          </ac:spMkLst>
        </pc:spChg>
        <pc:spChg chg="add mod">
          <ac:chgData name="Binita Gupta (binitag)" userId="2e1667b5-636b-4c95-a3b3-a8a0dc9f68da" providerId="ADAL" clId="{43F6B32A-6824-164A-A091-E7D0868BAE8B}" dt="2024-01-16T17:25:15.485" v="434" actId="1076"/>
          <ac:spMkLst>
            <pc:docMk/>
            <pc:sldMk cId="1552356036" sldId="290"/>
            <ac:spMk id="14" creationId="{2C866645-02D6-EBAE-86C7-BBC4860FCF0C}"/>
          </ac:spMkLst>
        </pc:spChg>
        <pc:spChg chg="add mod">
          <ac:chgData name="Binita Gupta (binitag)" userId="2e1667b5-636b-4c95-a3b3-a8a0dc9f68da" providerId="ADAL" clId="{43F6B32A-6824-164A-A091-E7D0868BAE8B}" dt="2024-01-16T17:25:15.485" v="434" actId="1076"/>
          <ac:spMkLst>
            <pc:docMk/>
            <pc:sldMk cId="1552356036" sldId="290"/>
            <ac:spMk id="21" creationId="{201CBC9C-CBB8-10FF-EC2C-122DA0E49C23}"/>
          </ac:spMkLst>
        </pc:spChg>
        <pc:spChg chg="add mod">
          <ac:chgData name="Binita Gupta (binitag)" userId="2e1667b5-636b-4c95-a3b3-a8a0dc9f68da" providerId="ADAL" clId="{43F6B32A-6824-164A-A091-E7D0868BAE8B}" dt="2024-01-16T17:25:15.485" v="434" actId="1076"/>
          <ac:spMkLst>
            <pc:docMk/>
            <pc:sldMk cId="1552356036" sldId="290"/>
            <ac:spMk id="22" creationId="{9C9731F7-3CB7-976D-D3E4-C399ACCF1979}"/>
          </ac:spMkLst>
        </pc:spChg>
        <pc:spChg chg="add mod">
          <ac:chgData name="Binita Gupta (binitag)" userId="2e1667b5-636b-4c95-a3b3-a8a0dc9f68da" providerId="ADAL" clId="{43F6B32A-6824-164A-A091-E7D0868BAE8B}" dt="2024-01-16T17:25:15.485" v="434" actId="1076"/>
          <ac:spMkLst>
            <pc:docMk/>
            <pc:sldMk cId="1552356036" sldId="290"/>
            <ac:spMk id="23" creationId="{E1697284-3727-8081-78F1-30F9E2575114}"/>
          </ac:spMkLst>
        </pc:spChg>
        <pc:spChg chg="add mod">
          <ac:chgData name="Binita Gupta (binitag)" userId="2e1667b5-636b-4c95-a3b3-a8a0dc9f68da" providerId="ADAL" clId="{43F6B32A-6824-164A-A091-E7D0868BAE8B}" dt="2024-01-16T17:25:15.485" v="434" actId="1076"/>
          <ac:spMkLst>
            <pc:docMk/>
            <pc:sldMk cId="1552356036" sldId="290"/>
            <ac:spMk id="25" creationId="{4B8936B7-7379-6370-C51B-645F97524BAB}"/>
          </ac:spMkLst>
        </pc:spChg>
        <pc:spChg chg="mod">
          <ac:chgData name="Binita Gupta (binitag)" userId="2e1667b5-636b-4c95-a3b3-a8a0dc9f68da" providerId="ADAL" clId="{43F6B32A-6824-164A-A091-E7D0868BAE8B}" dt="2024-01-16T17:23:44.794" v="395" actId="20577"/>
          <ac:spMkLst>
            <pc:docMk/>
            <pc:sldMk cId="1552356036" sldId="290"/>
            <ac:spMk id="4097" creationId="{00000000-0000-0000-0000-000000000000}"/>
          </ac:spMkLst>
        </pc:spChg>
        <pc:spChg chg="mod">
          <ac:chgData name="Binita Gupta (binitag)" userId="2e1667b5-636b-4c95-a3b3-a8a0dc9f68da" providerId="ADAL" clId="{43F6B32A-6824-164A-A091-E7D0868BAE8B}" dt="2024-01-17T07:21:08.830" v="3441" actId="14100"/>
          <ac:spMkLst>
            <pc:docMk/>
            <pc:sldMk cId="1552356036" sldId="290"/>
            <ac:spMk id="4098" creationId="{00000000-0000-0000-0000-000000000000}"/>
          </ac:spMkLst>
        </pc:spChg>
        <pc:picChg chg="add mod">
          <ac:chgData name="Binita Gupta (binitag)" userId="2e1667b5-636b-4c95-a3b3-a8a0dc9f68da" providerId="ADAL" clId="{43F6B32A-6824-164A-A091-E7D0868BAE8B}" dt="2024-01-17T07:20:44.206" v="3437" actId="1076"/>
          <ac:picMkLst>
            <pc:docMk/>
            <pc:sldMk cId="1552356036" sldId="290"/>
            <ac:picMk id="26" creationId="{1EB5E947-CC58-5A07-6DC1-A48D380AD302}"/>
          </ac:picMkLst>
        </pc:picChg>
        <pc:picChg chg="del">
          <ac:chgData name="Binita Gupta (binitag)" userId="2e1667b5-636b-4c95-a3b3-a8a0dc9f68da" providerId="ADAL" clId="{43F6B32A-6824-164A-A091-E7D0868BAE8B}" dt="2024-01-16T17:24:50.130" v="431" actId="478"/>
          <ac:picMkLst>
            <pc:docMk/>
            <pc:sldMk cId="1552356036" sldId="290"/>
            <ac:picMk id="28" creationId="{D89F10A3-32F2-FEB3-CFAC-AFEC428434CD}"/>
          </ac:picMkLst>
        </pc:picChg>
        <pc:cxnChg chg="add mod">
          <ac:chgData name="Binita Gupta (binitag)" userId="2e1667b5-636b-4c95-a3b3-a8a0dc9f68da" providerId="ADAL" clId="{43F6B32A-6824-164A-A091-E7D0868BAE8B}" dt="2024-01-16T17:25:15.485" v="434" actId="1076"/>
          <ac:cxnSpMkLst>
            <pc:docMk/>
            <pc:sldMk cId="1552356036" sldId="290"/>
            <ac:cxnSpMk id="15" creationId="{D00DE964-CA25-6F2C-FA55-7E86BDBA7686}"/>
          </ac:cxnSpMkLst>
        </pc:cxnChg>
        <pc:cxnChg chg="add mod">
          <ac:chgData name="Binita Gupta (binitag)" userId="2e1667b5-636b-4c95-a3b3-a8a0dc9f68da" providerId="ADAL" clId="{43F6B32A-6824-164A-A091-E7D0868BAE8B}" dt="2024-01-16T17:25:15.485" v="434" actId="1076"/>
          <ac:cxnSpMkLst>
            <pc:docMk/>
            <pc:sldMk cId="1552356036" sldId="290"/>
            <ac:cxnSpMk id="16" creationId="{1B9050B4-C784-CC94-C554-E88009E2BEBE}"/>
          </ac:cxnSpMkLst>
        </pc:cxnChg>
        <pc:cxnChg chg="add mod">
          <ac:chgData name="Binita Gupta (binitag)" userId="2e1667b5-636b-4c95-a3b3-a8a0dc9f68da" providerId="ADAL" clId="{43F6B32A-6824-164A-A091-E7D0868BAE8B}" dt="2024-01-16T17:25:15.485" v="434" actId="1076"/>
          <ac:cxnSpMkLst>
            <pc:docMk/>
            <pc:sldMk cId="1552356036" sldId="290"/>
            <ac:cxnSpMk id="17" creationId="{8D560450-ADCA-958E-FE53-591D1704F576}"/>
          </ac:cxnSpMkLst>
        </pc:cxnChg>
        <pc:cxnChg chg="add mod">
          <ac:chgData name="Binita Gupta (binitag)" userId="2e1667b5-636b-4c95-a3b3-a8a0dc9f68da" providerId="ADAL" clId="{43F6B32A-6824-164A-A091-E7D0868BAE8B}" dt="2024-01-16T17:25:15.485" v="434" actId="1076"/>
          <ac:cxnSpMkLst>
            <pc:docMk/>
            <pc:sldMk cId="1552356036" sldId="290"/>
            <ac:cxnSpMk id="18" creationId="{5C6381A3-A43A-049F-E7CD-EA1CE2E87DBF}"/>
          </ac:cxnSpMkLst>
        </pc:cxnChg>
        <pc:cxnChg chg="add mod">
          <ac:chgData name="Binita Gupta (binitag)" userId="2e1667b5-636b-4c95-a3b3-a8a0dc9f68da" providerId="ADAL" clId="{43F6B32A-6824-164A-A091-E7D0868BAE8B}" dt="2024-01-16T17:25:15.485" v="434" actId="1076"/>
          <ac:cxnSpMkLst>
            <pc:docMk/>
            <pc:sldMk cId="1552356036" sldId="290"/>
            <ac:cxnSpMk id="19" creationId="{C4BEB1FA-46D2-E2A9-C207-743D537077DB}"/>
          </ac:cxnSpMkLst>
        </pc:cxnChg>
        <pc:cxnChg chg="add mod">
          <ac:chgData name="Binita Gupta (binitag)" userId="2e1667b5-636b-4c95-a3b3-a8a0dc9f68da" providerId="ADAL" clId="{43F6B32A-6824-164A-A091-E7D0868BAE8B}" dt="2024-01-16T17:25:15.485" v="434" actId="1076"/>
          <ac:cxnSpMkLst>
            <pc:docMk/>
            <pc:sldMk cId="1552356036" sldId="290"/>
            <ac:cxnSpMk id="20" creationId="{441F63BF-A08B-81F8-5070-328AAD509944}"/>
          </ac:cxnSpMkLst>
        </pc:cxnChg>
        <pc:cxnChg chg="add mod">
          <ac:chgData name="Binita Gupta (binitag)" userId="2e1667b5-636b-4c95-a3b3-a8a0dc9f68da" providerId="ADAL" clId="{43F6B32A-6824-164A-A091-E7D0868BAE8B}" dt="2024-01-16T17:25:15.485" v="434" actId="1076"/>
          <ac:cxnSpMkLst>
            <pc:docMk/>
            <pc:sldMk cId="1552356036" sldId="290"/>
            <ac:cxnSpMk id="24" creationId="{41FD7B75-F158-3AA2-A29B-C65DBD904CAC}"/>
          </ac:cxnSpMkLst>
        </pc:cxnChg>
      </pc:sldChg>
      <pc:sldChg chg="modSp mod modNotesTx">
        <pc:chgData name="Binita Gupta (binitag)" userId="2e1667b5-636b-4c95-a3b3-a8a0dc9f68da" providerId="ADAL" clId="{43F6B32A-6824-164A-A091-E7D0868BAE8B}" dt="2024-01-17T06:25:33.948" v="3101" actId="20577"/>
        <pc:sldMkLst>
          <pc:docMk/>
          <pc:sldMk cId="2189449108" sldId="291"/>
        </pc:sldMkLst>
        <pc:spChg chg="mod">
          <ac:chgData name="Binita Gupta (binitag)" userId="2e1667b5-636b-4c95-a3b3-a8a0dc9f68da" providerId="ADAL" clId="{43F6B32A-6824-164A-A091-E7D0868BAE8B}" dt="2024-01-17T06:25:33.948" v="3101" actId="20577"/>
          <ac:spMkLst>
            <pc:docMk/>
            <pc:sldMk cId="2189449108" sldId="291"/>
            <ac:spMk id="3" creationId="{682CEAD6-F7CE-6FA1-7183-BB90DF397025}"/>
          </ac:spMkLst>
        </pc:spChg>
      </pc:sldChg>
      <pc:sldChg chg="modSp mod modNotesTx">
        <pc:chgData name="Binita Gupta (binitag)" userId="2e1667b5-636b-4c95-a3b3-a8a0dc9f68da" providerId="ADAL" clId="{43F6B32A-6824-164A-A091-E7D0868BAE8B}" dt="2024-01-17T06:20:04.888" v="3006" actId="20577"/>
        <pc:sldMkLst>
          <pc:docMk/>
          <pc:sldMk cId="4045845716" sldId="292"/>
        </pc:sldMkLst>
        <pc:spChg chg="mod">
          <ac:chgData name="Binita Gupta (binitag)" userId="2e1667b5-636b-4c95-a3b3-a8a0dc9f68da" providerId="ADAL" clId="{43F6B32A-6824-164A-A091-E7D0868BAE8B}" dt="2024-01-17T06:20:04.888" v="3006" actId="20577"/>
          <ac:spMkLst>
            <pc:docMk/>
            <pc:sldMk cId="4045845716" sldId="292"/>
            <ac:spMk id="3" creationId="{682CEAD6-F7CE-6FA1-7183-BB90DF397025}"/>
          </ac:spMkLst>
        </pc:spChg>
      </pc:sldChg>
      <pc:sldChg chg="modSp mod modNotesTx">
        <pc:chgData name="Binita Gupta (binitag)" userId="2e1667b5-636b-4c95-a3b3-a8a0dc9f68da" providerId="ADAL" clId="{43F6B32A-6824-164A-A091-E7D0868BAE8B}" dt="2024-01-17T06:11:58.611" v="2875" actId="20577"/>
        <pc:sldMkLst>
          <pc:docMk/>
          <pc:sldMk cId="2800919492" sldId="294"/>
        </pc:sldMkLst>
        <pc:spChg chg="mod">
          <ac:chgData name="Binita Gupta (binitag)" userId="2e1667b5-636b-4c95-a3b3-a8a0dc9f68da" providerId="ADAL" clId="{43F6B32A-6824-164A-A091-E7D0868BAE8B}" dt="2024-01-17T06:11:58.611" v="2875" actId="20577"/>
          <ac:spMkLst>
            <pc:docMk/>
            <pc:sldMk cId="2800919492" sldId="294"/>
            <ac:spMk id="3" creationId="{682CEAD6-F7CE-6FA1-7183-BB90DF397025}"/>
          </ac:spMkLst>
        </pc:spChg>
      </pc:sldChg>
      <pc:sldChg chg="modSp mod modNotesTx">
        <pc:chgData name="Binita Gupta (binitag)" userId="2e1667b5-636b-4c95-a3b3-a8a0dc9f68da" providerId="ADAL" clId="{43F6B32A-6824-164A-A091-E7D0868BAE8B}" dt="2024-01-17T07:25:13.039" v="3464" actId="115"/>
        <pc:sldMkLst>
          <pc:docMk/>
          <pc:sldMk cId="1974818652" sldId="295"/>
        </pc:sldMkLst>
        <pc:spChg chg="mod">
          <ac:chgData name="Binita Gupta (binitag)" userId="2e1667b5-636b-4c95-a3b3-a8a0dc9f68da" providerId="ADAL" clId="{43F6B32A-6824-164A-A091-E7D0868BAE8B}" dt="2024-01-17T03:30:19.414" v="1169" actId="20577"/>
          <ac:spMkLst>
            <pc:docMk/>
            <pc:sldMk cId="1974818652" sldId="295"/>
            <ac:spMk id="4097" creationId="{00000000-0000-0000-0000-000000000000}"/>
          </ac:spMkLst>
        </pc:spChg>
        <pc:spChg chg="mod">
          <ac:chgData name="Binita Gupta (binitag)" userId="2e1667b5-636b-4c95-a3b3-a8a0dc9f68da" providerId="ADAL" clId="{43F6B32A-6824-164A-A091-E7D0868BAE8B}" dt="2024-01-17T07:25:13.039" v="3464" actId="115"/>
          <ac:spMkLst>
            <pc:docMk/>
            <pc:sldMk cId="1974818652" sldId="295"/>
            <ac:spMk id="4098" creationId="{00000000-0000-0000-0000-000000000000}"/>
          </ac:spMkLst>
        </pc:spChg>
      </pc:sldChg>
      <pc:sldChg chg="delSp modSp mod modNotesTx">
        <pc:chgData name="Binita Gupta (binitag)" userId="2e1667b5-636b-4c95-a3b3-a8a0dc9f68da" providerId="ADAL" clId="{43F6B32A-6824-164A-A091-E7D0868BAE8B}" dt="2024-01-17T06:59:40.122" v="3336" actId="14100"/>
        <pc:sldMkLst>
          <pc:docMk/>
          <pc:sldMk cId="3128179532" sldId="296"/>
        </pc:sldMkLst>
        <pc:spChg chg="mod">
          <ac:chgData name="Binita Gupta (binitag)" userId="2e1667b5-636b-4c95-a3b3-a8a0dc9f68da" providerId="ADAL" clId="{43F6B32A-6824-164A-A091-E7D0868BAE8B}" dt="2024-01-17T03:50:31.055" v="1425" actId="20577"/>
          <ac:spMkLst>
            <pc:docMk/>
            <pc:sldMk cId="3128179532" sldId="296"/>
            <ac:spMk id="2" creationId="{7500DC9F-1940-28C4-CFA6-DB7768DA3513}"/>
          </ac:spMkLst>
        </pc:spChg>
        <pc:spChg chg="del">
          <ac:chgData name="Binita Gupta (binitag)" userId="2e1667b5-636b-4c95-a3b3-a8a0dc9f68da" providerId="ADAL" clId="{43F6B32A-6824-164A-A091-E7D0868BAE8B}" dt="2024-01-17T03:49:42.518" v="1388" actId="478"/>
          <ac:spMkLst>
            <pc:docMk/>
            <pc:sldMk cId="3128179532" sldId="296"/>
            <ac:spMk id="53" creationId="{58AE4BF5-3884-B831-8977-C63161AB4360}"/>
          </ac:spMkLst>
        </pc:spChg>
        <pc:spChg chg="mod">
          <ac:chgData name="Binita Gupta (binitag)" userId="2e1667b5-636b-4c95-a3b3-a8a0dc9f68da" providerId="ADAL" clId="{43F6B32A-6824-164A-A091-E7D0868BAE8B}" dt="2024-01-17T03:53:14.675" v="1527" actId="1076"/>
          <ac:spMkLst>
            <pc:docMk/>
            <pc:sldMk cId="3128179532" sldId="296"/>
            <ac:spMk id="55" creationId="{96D2C55F-90D8-3220-7957-EC90257DC770}"/>
          </ac:spMkLst>
        </pc:spChg>
        <pc:picChg chg="mod">
          <ac:chgData name="Binita Gupta (binitag)" userId="2e1667b5-636b-4c95-a3b3-a8a0dc9f68da" providerId="ADAL" clId="{43F6B32A-6824-164A-A091-E7D0868BAE8B}" dt="2024-01-17T06:59:40.122" v="3336" actId="14100"/>
          <ac:picMkLst>
            <pc:docMk/>
            <pc:sldMk cId="3128179532" sldId="296"/>
            <ac:picMk id="8" creationId="{43AD613A-5301-2499-1893-BC3B7390A3B4}"/>
          </ac:picMkLst>
        </pc:picChg>
        <pc:picChg chg="del">
          <ac:chgData name="Binita Gupta (binitag)" userId="2e1667b5-636b-4c95-a3b3-a8a0dc9f68da" providerId="ADAL" clId="{43F6B32A-6824-164A-A091-E7D0868BAE8B}" dt="2024-01-17T03:49:36.417" v="1387" actId="478"/>
          <ac:picMkLst>
            <pc:docMk/>
            <pc:sldMk cId="3128179532" sldId="296"/>
            <ac:picMk id="48" creationId="{14C856F1-FD78-293D-8EB3-8818E734E374}"/>
          </ac:picMkLst>
        </pc:picChg>
      </pc:sldChg>
      <pc:sldChg chg="modSp mod modNotesTx">
        <pc:chgData name="Binita Gupta (binitag)" userId="2e1667b5-636b-4c95-a3b3-a8a0dc9f68da" providerId="ADAL" clId="{43F6B32A-6824-164A-A091-E7D0868BAE8B}" dt="2024-01-17T07:25:19.072" v="3465" actId="115"/>
        <pc:sldMkLst>
          <pc:docMk/>
          <pc:sldMk cId="2595449661" sldId="297"/>
        </pc:sldMkLst>
        <pc:spChg chg="mod">
          <ac:chgData name="Binita Gupta (binitag)" userId="2e1667b5-636b-4c95-a3b3-a8a0dc9f68da" providerId="ADAL" clId="{43F6B32A-6824-164A-A091-E7D0868BAE8B}" dt="2024-01-17T03:30:37.252" v="1171" actId="20577"/>
          <ac:spMkLst>
            <pc:docMk/>
            <pc:sldMk cId="2595449661" sldId="297"/>
            <ac:spMk id="4097" creationId="{00000000-0000-0000-0000-000000000000}"/>
          </ac:spMkLst>
        </pc:spChg>
        <pc:spChg chg="mod">
          <ac:chgData name="Binita Gupta (binitag)" userId="2e1667b5-636b-4c95-a3b3-a8a0dc9f68da" providerId="ADAL" clId="{43F6B32A-6824-164A-A091-E7D0868BAE8B}" dt="2024-01-17T07:25:19.072" v="3465" actId="115"/>
          <ac:spMkLst>
            <pc:docMk/>
            <pc:sldMk cId="2595449661" sldId="297"/>
            <ac:spMk id="4098" creationId="{00000000-0000-0000-0000-000000000000}"/>
          </ac:spMkLst>
        </pc:spChg>
      </pc:sldChg>
      <pc:sldChg chg="modSp mod">
        <pc:chgData name="Binita Gupta (binitag)" userId="2e1667b5-636b-4c95-a3b3-a8a0dc9f68da" providerId="ADAL" clId="{43F6B32A-6824-164A-A091-E7D0868BAE8B}" dt="2024-01-17T06:38:48.090" v="3304" actId="20577"/>
        <pc:sldMkLst>
          <pc:docMk/>
          <pc:sldMk cId="69757405" sldId="300"/>
        </pc:sldMkLst>
        <pc:spChg chg="mod">
          <ac:chgData name="Binita Gupta (binitag)" userId="2e1667b5-636b-4c95-a3b3-a8a0dc9f68da" providerId="ADAL" clId="{43F6B32A-6824-164A-A091-E7D0868BAE8B}" dt="2024-01-17T06:38:48.090" v="3304" actId="20577"/>
          <ac:spMkLst>
            <pc:docMk/>
            <pc:sldMk cId="69757405" sldId="300"/>
            <ac:spMk id="2" creationId="{00000000-0000-0000-0000-000000000000}"/>
          </ac:spMkLst>
        </pc:spChg>
      </pc:sldChg>
      <pc:sldChg chg="modSp mod modNotesTx">
        <pc:chgData name="Binita Gupta (binitag)" userId="2e1667b5-636b-4c95-a3b3-a8a0dc9f68da" providerId="ADAL" clId="{43F6B32A-6824-164A-A091-E7D0868BAE8B}" dt="2024-01-17T07:25:04.661" v="3463" actId="115"/>
        <pc:sldMkLst>
          <pc:docMk/>
          <pc:sldMk cId="2283623507" sldId="301"/>
        </pc:sldMkLst>
        <pc:spChg chg="mod">
          <ac:chgData name="Binita Gupta (binitag)" userId="2e1667b5-636b-4c95-a3b3-a8a0dc9f68da" providerId="ADAL" clId="{43F6B32A-6824-164A-A091-E7D0868BAE8B}" dt="2024-01-17T07:25:04.661" v="3463" actId="115"/>
          <ac:spMkLst>
            <pc:docMk/>
            <pc:sldMk cId="2283623507" sldId="301"/>
            <ac:spMk id="3" creationId="{682CEAD6-F7CE-6FA1-7183-BB90DF397025}"/>
          </ac:spMkLst>
        </pc:spChg>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pChg chg="mod">
          <ac:chgData name="Binita Gupta (binitag)" userId="2e1667b5-636b-4c95-a3b3-a8a0dc9f68da" providerId="ADAL" clId="{43F6B32A-6824-164A-A091-E7D0868BAE8B}" dt="2024-01-17T06:19:03.106" v="2990" actId="20577"/>
          <ac:spMkLst>
            <pc:docMk/>
            <pc:sldMk cId="3989689201" sldId="303"/>
            <ac:spMk id="2" creationId="{CF5A1B59-B685-9502-4106-F8586EFB424C}"/>
          </ac:spMkLst>
        </pc:spChg>
      </pc:sldChg>
      <pc:sldChg chg="modSp mod">
        <pc:chgData name="Binita Gupta (binitag)" userId="2e1667b5-636b-4c95-a3b3-a8a0dc9f68da" providerId="ADAL" clId="{43F6B32A-6824-164A-A091-E7D0868BAE8B}" dt="2024-01-17T06:30:10.931" v="3198" actId="20577"/>
        <pc:sldMkLst>
          <pc:docMk/>
          <pc:sldMk cId="3112040221" sldId="304"/>
        </pc:sldMkLst>
        <pc:spChg chg="mod">
          <ac:chgData name="Binita Gupta (binitag)" userId="2e1667b5-636b-4c95-a3b3-a8a0dc9f68da" providerId="ADAL" clId="{43F6B32A-6824-164A-A091-E7D0868BAE8B}" dt="2024-01-17T06:19:13.077" v="2992" actId="20577"/>
          <ac:spMkLst>
            <pc:docMk/>
            <pc:sldMk cId="3112040221" sldId="304"/>
            <ac:spMk id="2" creationId="{CF5A1B59-B685-9502-4106-F8586EFB424C}"/>
          </ac:spMkLst>
        </pc:spChg>
        <pc:spChg chg="mod">
          <ac:chgData name="Binita Gupta (binitag)" userId="2e1667b5-636b-4c95-a3b3-a8a0dc9f68da" providerId="ADAL" clId="{43F6B32A-6824-164A-A091-E7D0868BAE8B}" dt="2024-01-17T06:30:10.931" v="3198" actId="20577"/>
          <ac:spMkLst>
            <pc:docMk/>
            <pc:sldMk cId="3112040221" sldId="304"/>
            <ac:spMk id="3" creationId="{682CEAD6-F7CE-6FA1-7183-BB90DF397025}"/>
          </ac:spMkLst>
        </pc:spChg>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pChg chg="mod">
          <ac:chgData name="Binita Gupta (binitag)" userId="2e1667b5-636b-4c95-a3b3-a8a0dc9f68da" providerId="ADAL" clId="{43F6B32A-6824-164A-A091-E7D0868BAE8B}" dt="2024-01-17T07:25:39.209" v="3467" actId="14100"/>
          <ac:spMkLst>
            <pc:docMk/>
            <pc:sldMk cId="4135912332" sldId="305"/>
            <ac:spMk id="4098" creationId="{00000000-0000-0000-0000-000000000000}"/>
          </ac:spMkLst>
        </pc:spChg>
        <pc:picChg chg="add mod">
          <ac:chgData name="Binita Gupta (binitag)" userId="2e1667b5-636b-4c95-a3b3-a8a0dc9f68da" providerId="ADAL" clId="{43F6B32A-6824-164A-A091-E7D0868BAE8B}" dt="2024-01-17T03:54:30.936" v="1534" actId="14100"/>
          <ac:picMkLst>
            <pc:docMk/>
            <pc:sldMk cId="4135912332" sldId="305"/>
            <ac:picMk id="2" creationId="{077886C1-4C47-7458-E3B7-EC9EC5AA4F3C}"/>
          </ac:picMkLst>
        </pc:picChg>
        <pc:picChg chg="del mod">
          <ac:chgData name="Binita Gupta (binitag)" userId="2e1667b5-636b-4c95-a3b3-a8a0dc9f68da" providerId="ADAL" clId="{43F6B32A-6824-164A-A091-E7D0868BAE8B}" dt="2024-01-17T03:54:08.140" v="1529" actId="478"/>
          <ac:picMkLst>
            <pc:docMk/>
            <pc:sldMk cId="4135912332" sldId="305"/>
            <ac:picMk id="3" creationId="{557A08F2-A4D9-50C5-0CE0-F571D479517C}"/>
          </ac:picMkLst>
        </pc:picChg>
      </pc:sldChg>
      <pc:sldChg chg="modSp mod">
        <pc:chgData name="Binita Gupta (binitag)" userId="2e1667b5-636b-4c95-a3b3-a8a0dc9f68da" providerId="ADAL" clId="{43F6B32A-6824-164A-A091-E7D0868BAE8B}" dt="2024-01-17T06:19:21.116" v="2994" actId="20577"/>
        <pc:sldMkLst>
          <pc:docMk/>
          <pc:sldMk cId="2719389330" sldId="306"/>
        </pc:sldMkLst>
        <pc:spChg chg="mod">
          <ac:chgData name="Binita Gupta (binitag)" userId="2e1667b5-636b-4c95-a3b3-a8a0dc9f68da" providerId="ADAL" clId="{43F6B32A-6824-164A-A091-E7D0868BAE8B}" dt="2024-01-17T06:19:21.116" v="2994" actId="20577"/>
          <ac:spMkLst>
            <pc:docMk/>
            <pc:sldMk cId="2719389330" sldId="306"/>
            <ac:spMk id="2" creationId="{CF5A1B59-B685-9502-4106-F8586EFB424C}"/>
          </ac:spMkLst>
        </pc:spChg>
        <pc:spChg chg="mod">
          <ac:chgData name="Binita Gupta (binitag)" userId="2e1667b5-636b-4c95-a3b3-a8a0dc9f68da" providerId="ADAL" clId="{43F6B32A-6824-164A-A091-E7D0868BAE8B}" dt="2024-01-17T06:03:07.309" v="2810" actId="20577"/>
          <ac:spMkLst>
            <pc:docMk/>
            <pc:sldMk cId="2719389330" sldId="306"/>
            <ac:spMk id="3" creationId="{682CEAD6-F7CE-6FA1-7183-BB90DF397025}"/>
          </ac:spMkLst>
        </pc:spChg>
      </pc:sldChg>
      <pc:sldChg chg="addSp delSp modSp mod">
        <pc:chgData name="Binita Gupta (binitag)" userId="2e1667b5-636b-4c95-a3b3-a8a0dc9f68da" providerId="ADAL" clId="{43F6B32A-6824-164A-A091-E7D0868BAE8B}" dt="2024-01-17T06:30:34.100" v="3201"/>
        <pc:sldMkLst>
          <pc:docMk/>
          <pc:sldMk cId="785965236" sldId="308"/>
        </pc:sldMkLst>
        <pc:spChg chg="add del mod">
          <ac:chgData name="Binita Gupta (binitag)" userId="2e1667b5-636b-4c95-a3b3-a8a0dc9f68da" providerId="ADAL" clId="{43F6B32A-6824-164A-A091-E7D0868BAE8B}" dt="2024-01-17T06:30:34.100" v="3201"/>
          <ac:spMkLst>
            <pc:docMk/>
            <pc:sldMk cId="785965236" sldId="308"/>
            <ac:spMk id="3" creationId="{F131203F-27EC-72F8-64D7-39E1E007EFF6}"/>
          </ac:spMkLst>
        </pc:spChg>
      </pc:sldChg>
      <pc:sldChg chg="modSp add del mod">
        <pc:chgData name="Binita Gupta (binitag)" userId="2e1667b5-636b-4c95-a3b3-a8a0dc9f68da" providerId="ADAL" clId="{43F6B32A-6824-164A-A091-E7D0868BAE8B}" dt="2024-01-17T03:00:11.311" v="896" actId="2696"/>
        <pc:sldMkLst>
          <pc:docMk/>
          <pc:sldMk cId="3027340684" sldId="309"/>
        </pc:sldMkLst>
        <pc:spChg chg="mod">
          <ac:chgData name="Binita Gupta (binitag)" userId="2e1667b5-636b-4c95-a3b3-a8a0dc9f68da" providerId="ADAL" clId="{43F6B32A-6824-164A-A091-E7D0868BAE8B}" dt="2024-01-16T22:55:17.699" v="595" actId="20577"/>
          <ac:spMkLst>
            <pc:docMk/>
            <pc:sldMk cId="3027340684" sldId="309"/>
            <ac:spMk id="4098" creationId="{00000000-0000-0000-0000-000000000000}"/>
          </ac:spMkLst>
        </pc:spChg>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pChg chg="mod">
          <ac:chgData name="Binita Gupta (binitag)" userId="2e1667b5-636b-4c95-a3b3-a8a0dc9f68da" providerId="ADAL" clId="{43F6B32A-6824-164A-A091-E7D0868BAE8B}" dt="2024-01-16T17:18:08.437" v="330" actId="404"/>
          <ac:spMkLst>
            <pc:docMk/>
            <pc:sldMk cId="3192332135" sldId="310"/>
            <ac:spMk id="2" creationId="{D72FA42B-9BE3-9E87-C443-E99059FD99B7}"/>
          </ac:spMkLst>
        </pc:spChg>
        <pc:spChg chg="mod">
          <ac:chgData name="Binita Gupta (binitag)" userId="2e1667b5-636b-4c95-a3b3-a8a0dc9f68da" providerId="ADAL" clId="{43F6B32A-6824-164A-A091-E7D0868BAE8B}" dt="2024-01-16T17:18:34.439" v="335" actId="20577"/>
          <ac:spMkLst>
            <pc:docMk/>
            <pc:sldMk cId="3192332135" sldId="310"/>
            <ac:spMk id="3" creationId="{5E235684-4254-A5A5-1D51-D9C81C90163B}"/>
          </ac:spMkLst>
        </pc:spChg>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pChg chg="add mod">
          <ac:chgData name="Binita Gupta (binitag)" userId="2e1667b5-636b-4c95-a3b3-a8a0dc9f68da" providerId="ADAL" clId="{43F6B32A-6824-164A-A091-E7D0868BAE8B}" dt="2024-01-17T03:05:30.641" v="930"/>
          <ac:spMkLst>
            <pc:docMk/>
            <pc:sldMk cId="2335054722" sldId="311"/>
            <ac:spMk id="7" creationId="{2E4E47DF-612D-3D22-2982-9F559DE9875B}"/>
          </ac:spMkLst>
        </pc:spChg>
        <pc:spChg chg="add mod">
          <ac:chgData name="Binita Gupta (binitag)" userId="2e1667b5-636b-4c95-a3b3-a8a0dc9f68da" providerId="ADAL" clId="{43F6B32A-6824-164A-A091-E7D0868BAE8B}" dt="2024-01-17T03:05:30.641" v="930"/>
          <ac:spMkLst>
            <pc:docMk/>
            <pc:sldMk cId="2335054722" sldId="311"/>
            <ac:spMk id="8" creationId="{C515E955-20FF-38F4-3D83-7672C8351BC0}"/>
          </ac:spMkLst>
        </pc:spChg>
        <pc:spChg chg="add mod">
          <ac:chgData name="Binita Gupta (binitag)" userId="2e1667b5-636b-4c95-a3b3-a8a0dc9f68da" providerId="ADAL" clId="{43F6B32A-6824-164A-A091-E7D0868BAE8B}" dt="2024-01-17T03:05:30.641" v="930"/>
          <ac:spMkLst>
            <pc:docMk/>
            <pc:sldMk cId="2335054722" sldId="311"/>
            <ac:spMk id="9" creationId="{9D0C36E1-F835-ABF5-7C5D-1868DD6610EE}"/>
          </ac:spMkLst>
        </pc:spChg>
        <pc:spChg chg="add mod">
          <ac:chgData name="Binita Gupta (binitag)" userId="2e1667b5-636b-4c95-a3b3-a8a0dc9f68da" providerId="ADAL" clId="{43F6B32A-6824-164A-A091-E7D0868BAE8B}" dt="2024-01-17T03:05:30.641" v="930"/>
          <ac:spMkLst>
            <pc:docMk/>
            <pc:sldMk cId="2335054722" sldId="311"/>
            <ac:spMk id="10" creationId="{24BF3FF0-7BCC-204E-3930-75E031D879F9}"/>
          </ac:spMkLst>
        </pc:spChg>
        <pc:spChg chg="add mod">
          <ac:chgData name="Binita Gupta (binitag)" userId="2e1667b5-636b-4c95-a3b3-a8a0dc9f68da" providerId="ADAL" clId="{43F6B32A-6824-164A-A091-E7D0868BAE8B}" dt="2024-01-17T03:05:30.641" v="930"/>
          <ac:spMkLst>
            <pc:docMk/>
            <pc:sldMk cId="2335054722" sldId="311"/>
            <ac:spMk id="11" creationId="{9BDDCAE5-B02E-4956-987D-E29E962ED56C}"/>
          </ac:spMkLst>
        </pc:spChg>
        <pc:spChg chg="add mod">
          <ac:chgData name="Binita Gupta (binitag)" userId="2e1667b5-636b-4c95-a3b3-a8a0dc9f68da" providerId="ADAL" clId="{43F6B32A-6824-164A-A091-E7D0868BAE8B}" dt="2024-01-17T03:05:30.641" v="930"/>
          <ac:spMkLst>
            <pc:docMk/>
            <pc:sldMk cId="2335054722" sldId="311"/>
            <ac:spMk id="12" creationId="{05B8789B-FA50-16BA-4A73-ECD61A3B404E}"/>
          </ac:spMkLst>
        </pc:spChg>
        <pc:spChg chg="add mod">
          <ac:chgData name="Binita Gupta (binitag)" userId="2e1667b5-636b-4c95-a3b3-a8a0dc9f68da" providerId="ADAL" clId="{43F6B32A-6824-164A-A091-E7D0868BAE8B}" dt="2024-01-17T03:05:30.641" v="930"/>
          <ac:spMkLst>
            <pc:docMk/>
            <pc:sldMk cId="2335054722" sldId="311"/>
            <ac:spMk id="13" creationId="{4A0DA14A-8CE7-A3F4-3C92-9EDF4317C3CB}"/>
          </ac:spMkLst>
        </pc:spChg>
        <pc:spChg chg="add mod">
          <ac:chgData name="Binita Gupta (binitag)" userId="2e1667b5-636b-4c95-a3b3-a8a0dc9f68da" providerId="ADAL" clId="{43F6B32A-6824-164A-A091-E7D0868BAE8B}" dt="2024-01-17T03:05:30.641" v="930"/>
          <ac:spMkLst>
            <pc:docMk/>
            <pc:sldMk cId="2335054722" sldId="311"/>
            <ac:spMk id="14" creationId="{2AF3C201-5268-54DB-B4FC-DA4E932A4A58}"/>
          </ac:spMkLst>
        </pc:spChg>
        <pc:spChg chg="add mod">
          <ac:chgData name="Binita Gupta (binitag)" userId="2e1667b5-636b-4c95-a3b3-a8a0dc9f68da" providerId="ADAL" clId="{43F6B32A-6824-164A-A091-E7D0868BAE8B}" dt="2024-01-17T03:05:30.641" v="930"/>
          <ac:spMkLst>
            <pc:docMk/>
            <pc:sldMk cId="2335054722" sldId="311"/>
            <ac:spMk id="15" creationId="{1BCEEAA6-267B-CCF0-6568-C7BF1E8D921A}"/>
          </ac:spMkLst>
        </pc:spChg>
        <pc:spChg chg="add mod">
          <ac:chgData name="Binita Gupta (binitag)" userId="2e1667b5-636b-4c95-a3b3-a8a0dc9f68da" providerId="ADAL" clId="{43F6B32A-6824-164A-A091-E7D0868BAE8B}" dt="2024-01-17T03:05:30.641" v="930"/>
          <ac:spMkLst>
            <pc:docMk/>
            <pc:sldMk cId="2335054722" sldId="311"/>
            <ac:spMk id="16" creationId="{25EC9AA1-0093-40DD-6B61-DA7044750B54}"/>
          </ac:spMkLst>
        </pc:spChg>
        <pc:spChg chg="add mod">
          <ac:chgData name="Binita Gupta (binitag)" userId="2e1667b5-636b-4c95-a3b3-a8a0dc9f68da" providerId="ADAL" clId="{43F6B32A-6824-164A-A091-E7D0868BAE8B}" dt="2024-01-17T03:05:30.641" v="930"/>
          <ac:spMkLst>
            <pc:docMk/>
            <pc:sldMk cId="2335054722" sldId="311"/>
            <ac:spMk id="17" creationId="{36326D96-C1C8-ED5E-6B05-004262DCE8DD}"/>
          </ac:spMkLst>
        </pc:spChg>
        <pc:spChg chg="add mod">
          <ac:chgData name="Binita Gupta (binitag)" userId="2e1667b5-636b-4c95-a3b3-a8a0dc9f68da" providerId="ADAL" clId="{43F6B32A-6824-164A-A091-E7D0868BAE8B}" dt="2024-01-17T03:05:30.641" v="930"/>
          <ac:spMkLst>
            <pc:docMk/>
            <pc:sldMk cId="2335054722" sldId="311"/>
            <ac:spMk id="18" creationId="{578FA1C7-9E88-9DC2-E370-527437627B0C}"/>
          </ac:spMkLst>
        </pc:spChg>
        <pc:spChg chg="add mod">
          <ac:chgData name="Binita Gupta (binitag)" userId="2e1667b5-636b-4c95-a3b3-a8a0dc9f68da" providerId="ADAL" clId="{43F6B32A-6824-164A-A091-E7D0868BAE8B}" dt="2024-01-17T03:05:30.641" v="930"/>
          <ac:spMkLst>
            <pc:docMk/>
            <pc:sldMk cId="2335054722" sldId="311"/>
            <ac:spMk id="19" creationId="{2B137DF5-3937-7133-C6B9-62642938240F}"/>
          </ac:spMkLst>
        </pc:spChg>
        <pc:spChg chg="add mod">
          <ac:chgData name="Binita Gupta (binitag)" userId="2e1667b5-636b-4c95-a3b3-a8a0dc9f68da" providerId="ADAL" clId="{43F6B32A-6824-164A-A091-E7D0868BAE8B}" dt="2024-01-17T03:05:30.641" v="930"/>
          <ac:spMkLst>
            <pc:docMk/>
            <pc:sldMk cId="2335054722" sldId="311"/>
            <ac:spMk id="20" creationId="{446150FC-1FA3-3BD6-D8D7-54CE349646C5}"/>
          </ac:spMkLst>
        </pc:spChg>
        <pc:spChg chg="add mod">
          <ac:chgData name="Binita Gupta (binitag)" userId="2e1667b5-636b-4c95-a3b3-a8a0dc9f68da" providerId="ADAL" clId="{43F6B32A-6824-164A-A091-E7D0868BAE8B}" dt="2024-01-17T03:05:30.641" v="930"/>
          <ac:spMkLst>
            <pc:docMk/>
            <pc:sldMk cId="2335054722" sldId="311"/>
            <ac:spMk id="21" creationId="{2E3546E3-203F-7887-E375-9693D09ADE28}"/>
          </ac:spMkLst>
        </pc:spChg>
        <pc:spChg chg="add mod">
          <ac:chgData name="Binita Gupta (binitag)" userId="2e1667b5-636b-4c95-a3b3-a8a0dc9f68da" providerId="ADAL" clId="{43F6B32A-6824-164A-A091-E7D0868BAE8B}" dt="2024-01-17T03:05:30.641" v="930"/>
          <ac:spMkLst>
            <pc:docMk/>
            <pc:sldMk cId="2335054722" sldId="311"/>
            <ac:spMk id="22" creationId="{F612D766-5678-9AFA-CF14-89ABDC5172B0}"/>
          </ac:spMkLst>
        </pc:spChg>
        <pc:spChg chg="add mod">
          <ac:chgData name="Binita Gupta (binitag)" userId="2e1667b5-636b-4c95-a3b3-a8a0dc9f68da" providerId="ADAL" clId="{43F6B32A-6824-164A-A091-E7D0868BAE8B}" dt="2024-01-17T03:05:30.641" v="930"/>
          <ac:spMkLst>
            <pc:docMk/>
            <pc:sldMk cId="2335054722" sldId="311"/>
            <ac:spMk id="23" creationId="{B65DD12F-E334-A8CF-4188-17CC0D92556E}"/>
          </ac:spMkLst>
        </pc:spChg>
        <pc:spChg chg="add mod">
          <ac:chgData name="Binita Gupta (binitag)" userId="2e1667b5-636b-4c95-a3b3-a8a0dc9f68da" providerId="ADAL" clId="{43F6B32A-6824-164A-A091-E7D0868BAE8B}" dt="2024-01-17T03:05:30.641" v="930"/>
          <ac:spMkLst>
            <pc:docMk/>
            <pc:sldMk cId="2335054722" sldId="311"/>
            <ac:spMk id="24" creationId="{6C4EE907-50DF-961B-6136-D21E38435CCE}"/>
          </ac:spMkLst>
        </pc:spChg>
        <pc:spChg chg="add mod">
          <ac:chgData name="Binita Gupta (binitag)" userId="2e1667b5-636b-4c95-a3b3-a8a0dc9f68da" providerId="ADAL" clId="{43F6B32A-6824-164A-A091-E7D0868BAE8B}" dt="2024-01-17T03:05:30.641" v="930"/>
          <ac:spMkLst>
            <pc:docMk/>
            <pc:sldMk cId="2335054722" sldId="311"/>
            <ac:spMk id="25" creationId="{6D45F39C-C533-748A-7D02-C9450BD3D569}"/>
          </ac:spMkLst>
        </pc:spChg>
        <pc:spChg chg="add mod">
          <ac:chgData name="Binita Gupta (binitag)" userId="2e1667b5-636b-4c95-a3b3-a8a0dc9f68da" providerId="ADAL" clId="{43F6B32A-6824-164A-A091-E7D0868BAE8B}" dt="2024-01-17T03:05:30.641" v="930"/>
          <ac:spMkLst>
            <pc:docMk/>
            <pc:sldMk cId="2335054722" sldId="311"/>
            <ac:spMk id="27" creationId="{18154815-D631-4B4D-B7E8-A3C2F3DA1FC3}"/>
          </ac:spMkLst>
        </pc:spChg>
        <pc:spChg chg="add mod">
          <ac:chgData name="Binita Gupta (binitag)" userId="2e1667b5-636b-4c95-a3b3-a8a0dc9f68da" providerId="ADAL" clId="{43F6B32A-6824-164A-A091-E7D0868BAE8B}" dt="2024-01-17T03:05:30.641" v="930"/>
          <ac:spMkLst>
            <pc:docMk/>
            <pc:sldMk cId="2335054722" sldId="311"/>
            <ac:spMk id="28" creationId="{5C0A0C83-25A2-0BFF-81E4-447792BE65A2}"/>
          </ac:spMkLst>
        </pc:spChg>
        <pc:spChg chg="add mod">
          <ac:chgData name="Binita Gupta (binitag)" userId="2e1667b5-636b-4c95-a3b3-a8a0dc9f68da" providerId="ADAL" clId="{43F6B32A-6824-164A-A091-E7D0868BAE8B}" dt="2024-01-17T03:05:30.641" v="930"/>
          <ac:spMkLst>
            <pc:docMk/>
            <pc:sldMk cId="2335054722" sldId="311"/>
            <ac:spMk id="29" creationId="{EBDFBC80-7377-3CAC-0522-199B77107864}"/>
          </ac:spMkLst>
        </pc:spChg>
        <pc:spChg chg="add mod">
          <ac:chgData name="Binita Gupta (binitag)" userId="2e1667b5-636b-4c95-a3b3-a8a0dc9f68da" providerId="ADAL" clId="{43F6B32A-6824-164A-A091-E7D0868BAE8B}" dt="2024-01-17T03:05:30.641" v="930"/>
          <ac:spMkLst>
            <pc:docMk/>
            <pc:sldMk cId="2335054722" sldId="311"/>
            <ac:spMk id="30" creationId="{501694E6-84F0-15BF-C5E7-B5309EBAF040}"/>
          </ac:spMkLst>
        </pc:spChg>
        <pc:spChg chg="add mod">
          <ac:chgData name="Binita Gupta (binitag)" userId="2e1667b5-636b-4c95-a3b3-a8a0dc9f68da" providerId="ADAL" clId="{43F6B32A-6824-164A-A091-E7D0868BAE8B}" dt="2024-01-17T03:05:30.641" v="930"/>
          <ac:spMkLst>
            <pc:docMk/>
            <pc:sldMk cId="2335054722" sldId="311"/>
            <ac:spMk id="32" creationId="{16FF8517-8542-411D-6E5B-2D16DE667B21}"/>
          </ac:spMkLst>
        </pc:spChg>
        <pc:spChg chg="add mod">
          <ac:chgData name="Binita Gupta (binitag)" userId="2e1667b5-636b-4c95-a3b3-a8a0dc9f68da" providerId="ADAL" clId="{43F6B32A-6824-164A-A091-E7D0868BAE8B}" dt="2024-01-17T03:05:30.641" v="930"/>
          <ac:spMkLst>
            <pc:docMk/>
            <pc:sldMk cId="2335054722" sldId="311"/>
            <ac:spMk id="34" creationId="{83BD8BE8-357C-7148-1AE1-C57CA8B1BDA1}"/>
          </ac:spMkLst>
        </pc:spChg>
        <pc:spChg chg="add mod">
          <ac:chgData name="Binita Gupta (binitag)" userId="2e1667b5-636b-4c95-a3b3-a8a0dc9f68da" providerId="ADAL" clId="{43F6B32A-6824-164A-A091-E7D0868BAE8B}" dt="2024-01-17T03:05:30.641" v="930"/>
          <ac:spMkLst>
            <pc:docMk/>
            <pc:sldMk cId="2335054722" sldId="311"/>
            <ac:spMk id="35" creationId="{0018B98F-A4EA-6E58-47F3-48EE055CA36C}"/>
          </ac:spMkLst>
        </pc:spChg>
        <pc:spChg chg="add mod">
          <ac:chgData name="Binita Gupta (binitag)" userId="2e1667b5-636b-4c95-a3b3-a8a0dc9f68da" providerId="ADAL" clId="{43F6B32A-6824-164A-A091-E7D0868BAE8B}" dt="2024-01-17T03:05:30.641" v="930"/>
          <ac:spMkLst>
            <pc:docMk/>
            <pc:sldMk cId="2335054722" sldId="311"/>
            <ac:spMk id="36" creationId="{B5B13E44-1FAF-2585-E3E9-BACD755C9035}"/>
          </ac:spMkLst>
        </pc:spChg>
        <pc:spChg chg="add mod">
          <ac:chgData name="Binita Gupta (binitag)" userId="2e1667b5-636b-4c95-a3b3-a8a0dc9f68da" providerId="ADAL" clId="{43F6B32A-6824-164A-A091-E7D0868BAE8B}" dt="2024-01-17T03:05:30.641" v="930"/>
          <ac:spMkLst>
            <pc:docMk/>
            <pc:sldMk cId="2335054722" sldId="311"/>
            <ac:spMk id="37" creationId="{144FEEA1-9B1C-8B66-00A2-3B6BD2430C69}"/>
          </ac:spMkLst>
        </pc:spChg>
        <pc:spChg chg="add mod">
          <ac:chgData name="Binita Gupta (binitag)" userId="2e1667b5-636b-4c95-a3b3-a8a0dc9f68da" providerId="ADAL" clId="{43F6B32A-6824-164A-A091-E7D0868BAE8B}" dt="2024-01-17T03:05:30.641" v="930"/>
          <ac:spMkLst>
            <pc:docMk/>
            <pc:sldMk cId="2335054722" sldId="311"/>
            <ac:spMk id="41" creationId="{31CEB439-66F7-B931-69F6-9580C9E7CD66}"/>
          </ac:spMkLst>
        </pc:spChg>
        <pc:spChg chg="mod">
          <ac:chgData name="Binita Gupta (binitag)" userId="2e1667b5-636b-4c95-a3b3-a8a0dc9f68da" providerId="ADAL" clId="{43F6B32A-6824-164A-A091-E7D0868BAE8B}" dt="2024-01-17T03:07:43.005" v="947" actId="20577"/>
          <ac:spMkLst>
            <pc:docMk/>
            <pc:sldMk cId="2335054722" sldId="311"/>
            <ac:spMk id="4097" creationId="{00000000-0000-0000-0000-000000000000}"/>
          </ac:spMkLst>
        </pc:spChg>
        <pc:spChg chg="mod">
          <ac:chgData name="Binita Gupta (binitag)" userId="2e1667b5-636b-4c95-a3b3-a8a0dc9f68da" providerId="ADAL" clId="{43F6B32A-6824-164A-A091-E7D0868BAE8B}" dt="2024-01-17T07:22:51.633" v="3453" actId="14100"/>
          <ac:spMkLst>
            <pc:docMk/>
            <pc:sldMk cId="2335054722" sldId="311"/>
            <ac:spMk id="4098" creationId="{00000000-0000-0000-0000-000000000000}"/>
          </ac:spMkLst>
        </pc:spChg>
        <pc:picChg chg="add del mod">
          <ac:chgData name="Binita Gupta (binitag)" userId="2e1667b5-636b-4c95-a3b3-a8a0dc9f68da" providerId="ADAL" clId="{43F6B32A-6824-164A-A091-E7D0868BAE8B}" dt="2024-01-17T03:05:26.240" v="929" actId="478"/>
          <ac:picMkLst>
            <pc:docMk/>
            <pc:sldMk cId="2335054722" sldId="311"/>
            <ac:picMk id="2" creationId="{925CE693-7791-9E42-7690-628E10B5BCED}"/>
          </ac:picMkLst>
        </pc:picChg>
        <pc:picChg chg="del">
          <ac:chgData name="Binita Gupta (binitag)" userId="2e1667b5-636b-4c95-a3b3-a8a0dc9f68da" providerId="ADAL" clId="{43F6B32A-6824-164A-A091-E7D0868BAE8B}" dt="2024-01-17T02:56:14.158" v="854" actId="478"/>
          <ac:picMkLst>
            <pc:docMk/>
            <pc:sldMk cId="2335054722" sldId="311"/>
            <ac:picMk id="3" creationId="{2D2DA198-54D2-C89F-E2D2-1AC27917D845}"/>
          </ac:picMkLst>
        </pc:picChg>
        <pc:picChg chg="add mod">
          <ac:chgData name="Binita Gupta (binitag)" userId="2e1667b5-636b-4c95-a3b3-a8a0dc9f68da" providerId="ADAL" clId="{43F6B32A-6824-164A-A091-E7D0868BAE8B}" dt="2024-01-17T06:34:21.036" v="3249" actId="14100"/>
          <ac:picMkLst>
            <pc:docMk/>
            <pc:sldMk cId="2335054722" sldId="311"/>
            <ac:picMk id="47" creationId="{CD9ECD56-84E5-9616-949E-D68CCF6D41E3}"/>
          </ac:picMkLst>
        </pc:picChg>
        <pc:cxnChg chg="add mod">
          <ac:chgData name="Binita Gupta (binitag)" userId="2e1667b5-636b-4c95-a3b3-a8a0dc9f68da" providerId="ADAL" clId="{43F6B32A-6824-164A-A091-E7D0868BAE8B}" dt="2024-01-17T03:05:30.641" v="930"/>
          <ac:cxnSpMkLst>
            <pc:docMk/>
            <pc:sldMk cId="2335054722" sldId="311"/>
            <ac:cxnSpMk id="26" creationId="{1622A61E-77E4-B39C-B28C-3852F0D99C28}"/>
          </ac:cxnSpMkLst>
        </pc:cxnChg>
        <pc:cxnChg chg="add mod">
          <ac:chgData name="Binita Gupta (binitag)" userId="2e1667b5-636b-4c95-a3b3-a8a0dc9f68da" providerId="ADAL" clId="{43F6B32A-6824-164A-A091-E7D0868BAE8B}" dt="2024-01-17T03:05:30.641" v="930"/>
          <ac:cxnSpMkLst>
            <pc:docMk/>
            <pc:sldMk cId="2335054722" sldId="311"/>
            <ac:cxnSpMk id="31" creationId="{ED7751EC-21D4-13A3-3448-7CAA9DE83D17}"/>
          </ac:cxnSpMkLst>
        </pc:cxnChg>
        <pc:cxnChg chg="add mod">
          <ac:chgData name="Binita Gupta (binitag)" userId="2e1667b5-636b-4c95-a3b3-a8a0dc9f68da" providerId="ADAL" clId="{43F6B32A-6824-164A-A091-E7D0868BAE8B}" dt="2024-01-17T03:05:30.641" v="930"/>
          <ac:cxnSpMkLst>
            <pc:docMk/>
            <pc:sldMk cId="2335054722" sldId="311"/>
            <ac:cxnSpMk id="33" creationId="{517683D7-3EF8-835A-1041-272F2F3DEDF5}"/>
          </ac:cxnSpMkLst>
        </pc:cxnChg>
        <pc:cxnChg chg="add mod">
          <ac:chgData name="Binita Gupta (binitag)" userId="2e1667b5-636b-4c95-a3b3-a8a0dc9f68da" providerId="ADAL" clId="{43F6B32A-6824-164A-A091-E7D0868BAE8B}" dt="2024-01-17T03:05:30.641" v="930"/>
          <ac:cxnSpMkLst>
            <pc:docMk/>
            <pc:sldMk cId="2335054722" sldId="311"/>
            <ac:cxnSpMk id="38" creationId="{04C1A469-5F93-136E-F862-D5F56F6BC1E7}"/>
          </ac:cxnSpMkLst>
        </pc:cxnChg>
        <pc:cxnChg chg="add mod">
          <ac:chgData name="Binita Gupta (binitag)" userId="2e1667b5-636b-4c95-a3b3-a8a0dc9f68da" providerId="ADAL" clId="{43F6B32A-6824-164A-A091-E7D0868BAE8B}" dt="2024-01-17T03:05:30.641" v="930"/>
          <ac:cxnSpMkLst>
            <pc:docMk/>
            <pc:sldMk cId="2335054722" sldId="311"/>
            <ac:cxnSpMk id="39" creationId="{400D56F3-B66E-D8A1-CD74-43938E21E4B6}"/>
          </ac:cxnSpMkLst>
        </pc:cxnChg>
        <pc:cxnChg chg="add mod">
          <ac:chgData name="Binita Gupta (binitag)" userId="2e1667b5-636b-4c95-a3b3-a8a0dc9f68da" providerId="ADAL" clId="{43F6B32A-6824-164A-A091-E7D0868BAE8B}" dt="2024-01-17T03:05:30.641" v="930"/>
          <ac:cxnSpMkLst>
            <pc:docMk/>
            <pc:sldMk cId="2335054722" sldId="311"/>
            <ac:cxnSpMk id="40" creationId="{C837EF59-27C9-A0EC-DE38-20FC53D4B37B}"/>
          </ac:cxnSpMkLst>
        </pc:cxnChg>
        <pc:cxnChg chg="add mod">
          <ac:chgData name="Binita Gupta (binitag)" userId="2e1667b5-636b-4c95-a3b3-a8a0dc9f68da" providerId="ADAL" clId="{43F6B32A-6824-164A-A091-E7D0868BAE8B}" dt="2024-01-17T03:05:30.641" v="930"/>
          <ac:cxnSpMkLst>
            <pc:docMk/>
            <pc:sldMk cId="2335054722" sldId="311"/>
            <ac:cxnSpMk id="42" creationId="{F1EB1CFA-055E-3A3D-2E47-C22D05A551E3}"/>
          </ac:cxnSpMkLst>
        </pc:cxnChg>
        <pc:cxnChg chg="add mod">
          <ac:chgData name="Binita Gupta (binitag)" userId="2e1667b5-636b-4c95-a3b3-a8a0dc9f68da" providerId="ADAL" clId="{43F6B32A-6824-164A-A091-E7D0868BAE8B}" dt="2024-01-17T03:05:30.641" v="930"/>
          <ac:cxnSpMkLst>
            <pc:docMk/>
            <pc:sldMk cId="2335054722" sldId="311"/>
            <ac:cxnSpMk id="43" creationId="{5DA70DE0-5A3B-ED2F-3588-F183C4F92378}"/>
          </ac:cxnSpMkLst>
        </pc:cxnChg>
        <pc:cxnChg chg="add mod">
          <ac:chgData name="Binita Gupta (binitag)" userId="2e1667b5-636b-4c95-a3b3-a8a0dc9f68da" providerId="ADAL" clId="{43F6B32A-6824-164A-A091-E7D0868BAE8B}" dt="2024-01-17T03:05:30.641" v="930"/>
          <ac:cxnSpMkLst>
            <pc:docMk/>
            <pc:sldMk cId="2335054722" sldId="311"/>
            <ac:cxnSpMk id="44" creationId="{E65176CF-1FF9-0916-91B8-D7BAC0277E64}"/>
          </ac:cxnSpMkLst>
        </pc:cxnChg>
        <pc:cxnChg chg="add mod">
          <ac:chgData name="Binita Gupta (binitag)" userId="2e1667b5-636b-4c95-a3b3-a8a0dc9f68da" providerId="ADAL" clId="{43F6B32A-6824-164A-A091-E7D0868BAE8B}" dt="2024-01-17T03:05:30.641" v="930"/>
          <ac:cxnSpMkLst>
            <pc:docMk/>
            <pc:sldMk cId="2335054722" sldId="311"/>
            <ac:cxnSpMk id="45" creationId="{7F36E444-1BB9-3157-CD56-41FAE492E59C}"/>
          </ac:cxnSpMkLst>
        </pc:cxnChg>
        <pc:cxnChg chg="add mod">
          <ac:chgData name="Binita Gupta (binitag)" userId="2e1667b5-636b-4c95-a3b3-a8a0dc9f68da" providerId="ADAL" clId="{43F6B32A-6824-164A-A091-E7D0868BAE8B}" dt="2024-01-17T03:05:30.641" v="930"/>
          <ac:cxnSpMkLst>
            <pc:docMk/>
            <pc:sldMk cId="2335054722" sldId="311"/>
            <ac:cxnSpMk id="46" creationId="{99833D5C-88A3-2C1B-1231-2F71AC19F2BE}"/>
          </ac:cxnSpMkLst>
        </pc:cxnChg>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pChg chg="mod">
          <ac:chgData name="Binita Gupta (binitag)" userId="2e1667b5-636b-4c95-a3b3-a8a0dc9f68da" providerId="ADAL" clId="{43F6B32A-6824-164A-A091-E7D0868BAE8B}" dt="2024-01-17T06:31:10.789" v="3209" actId="20577"/>
          <ac:spMkLst>
            <pc:docMk/>
            <pc:sldMasterMk cId="0" sldId="2147483648"/>
            <ac:spMk id="10" creationId="{00000000-0000-0000-0000-000000000000}"/>
          </ac:spMkLst>
        </pc:spChg>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pChg chg="add del mod">
            <ac:chgData name="Binita Gupta (binitag)" userId="2e1667b5-636b-4c95-a3b3-a8a0dc9f68da" providerId="ADAL" clId="{43F6B32A-6824-164A-A091-E7D0868BAE8B}" dt="2024-01-17T06:30:59.199" v="3205"/>
            <ac:spMkLst>
              <pc:docMk/>
              <pc:sldMasterMk cId="0" sldId="2147483648"/>
              <pc:sldLayoutMk cId="0" sldId="2147483651"/>
              <ac:spMk id="7" creationId="{5A743535-072D-79B1-1C63-C7ED3774975A}"/>
            </ac:spMkLst>
          </pc:spChg>
          <pc:spChg chg="add del mod">
            <ac:chgData name="Binita Gupta (binitag)" userId="2e1667b5-636b-4c95-a3b3-a8a0dc9f68da" providerId="ADAL" clId="{43F6B32A-6824-164A-A091-E7D0868BAE8B}" dt="2024-01-17T06:31:00.194" v="3207"/>
            <ac:spMkLst>
              <pc:docMk/>
              <pc:sldMasterMk cId="0" sldId="2147483648"/>
              <pc:sldLayoutMk cId="0" sldId="2147483651"/>
              <ac:spMk id="8" creationId="{8109ADFD-93B5-2F27-4CD3-BB08E5DC73E2}"/>
            </ac:spMkLst>
          </pc:spChg>
        </pc:sldLayoutChg>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pChg chg="mod">
          <ac:chgData name="Binita Gupta (binitag)" userId="2e1667b5-636b-4c95-a3b3-a8a0dc9f68da" providerId="ADAL" clId="{35EC0E38-4311-6043-8AE9-402D3870E23B}" dt="2024-01-18T05:10:33.692" v="373" actId="20577"/>
          <ac:spMkLst>
            <pc:docMk/>
            <pc:sldMk cId="1075417426" sldId="276"/>
            <ac:spMk id="4098" creationId="{00000000-0000-0000-0000-000000000000}"/>
          </ac:spMkLst>
        </pc:spChg>
      </pc:sldChg>
      <pc:sldChg chg="modSp mod">
        <pc:chgData name="Binita Gupta (binitag)" userId="2e1667b5-636b-4c95-a3b3-a8a0dc9f68da" providerId="ADAL" clId="{35EC0E38-4311-6043-8AE9-402D3870E23B}" dt="2024-01-18T05:14:32.585" v="510" actId="20577"/>
        <pc:sldMkLst>
          <pc:docMk/>
          <pc:sldMk cId="3160937320" sldId="287"/>
        </pc:sldMkLst>
        <pc:spChg chg="mod">
          <ac:chgData name="Binita Gupta (binitag)" userId="2e1667b5-636b-4c95-a3b3-a8a0dc9f68da" providerId="ADAL" clId="{35EC0E38-4311-6043-8AE9-402D3870E23B}" dt="2024-01-18T05:14:32.585" v="510" actId="20577"/>
          <ac:spMkLst>
            <pc:docMk/>
            <pc:sldMk cId="3160937320" sldId="287"/>
            <ac:spMk id="2" creationId="{00000000-0000-0000-0000-000000000000}"/>
          </ac:spMkLst>
        </pc:spChg>
      </pc:sldChg>
      <pc:sldChg chg="modSp mod">
        <pc:chgData name="Binita Gupta (binitag)" userId="2e1667b5-636b-4c95-a3b3-a8a0dc9f68da" providerId="ADAL" clId="{35EC0E38-4311-6043-8AE9-402D3870E23B}" dt="2024-01-18T04:50:51.053" v="197" actId="5793"/>
        <pc:sldMkLst>
          <pc:docMk/>
          <pc:sldMk cId="2189449108" sldId="291"/>
        </pc:sldMkLst>
        <pc:spChg chg="mod">
          <ac:chgData name="Binita Gupta (binitag)" userId="2e1667b5-636b-4c95-a3b3-a8a0dc9f68da" providerId="ADAL" clId="{35EC0E38-4311-6043-8AE9-402D3870E23B}" dt="2024-01-18T04:50:51.053" v="197" actId="5793"/>
          <ac:spMkLst>
            <pc:docMk/>
            <pc:sldMk cId="2189449108" sldId="291"/>
            <ac:spMk id="3" creationId="{682CEAD6-F7CE-6FA1-7183-BB90DF397025}"/>
          </ac:spMkLst>
        </pc:spChg>
      </pc:sldChg>
      <pc:sldChg chg="modSp mod">
        <pc:chgData name="Binita Gupta (binitag)" userId="2e1667b5-636b-4c95-a3b3-a8a0dc9f68da" providerId="ADAL" clId="{35EC0E38-4311-6043-8AE9-402D3870E23B}" dt="2024-01-18T04:57:20.233" v="270" actId="403"/>
        <pc:sldMkLst>
          <pc:docMk/>
          <pc:sldMk cId="4045845716" sldId="292"/>
        </pc:sldMkLst>
        <pc:spChg chg="mod">
          <ac:chgData name="Binita Gupta (binitag)" userId="2e1667b5-636b-4c95-a3b3-a8a0dc9f68da" providerId="ADAL" clId="{35EC0E38-4311-6043-8AE9-402D3870E23B}" dt="2024-01-18T04:57:20.233" v="270" actId="403"/>
          <ac:spMkLst>
            <pc:docMk/>
            <pc:sldMk cId="4045845716" sldId="292"/>
            <ac:spMk id="3" creationId="{682CEAD6-F7CE-6FA1-7183-BB90DF397025}"/>
          </ac:spMkLst>
        </pc:spChg>
      </pc:sldChg>
      <pc:sldChg chg="modSp mod">
        <pc:chgData name="Binita Gupta (binitag)" userId="2e1667b5-636b-4c95-a3b3-a8a0dc9f68da" providerId="ADAL" clId="{35EC0E38-4311-6043-8AE9-402D3870E23B}" dt="2024-01-18T04:55:15.190" v="262" actId="20577"/>
        <pc:sldMkLst>
          <pc:docMk/>
          <pc:sldMk cId="2800919492" sldId="294"/>
        </pc:sldMkLst>
        <pc:spChg chg="mod">
          <ac:chgData name="Binita Gupta (binitag)" userId="2e1667b5-636b-4c95-a3b3-a8a0dc9f68da" providerId="ADAL" clId="{35EC0E38-4311-6043-8AE9-402D3870E23B}" dt="2024-01-18T04:55:15.190" v="262" actId="20577"/>
          <ac:spMkLst>
            <pc:docMk/>
            <pc:sldMk cId="2800919492" sldId="294"/>
            <ac:spMk id="3" creationId="{682CEAD6-F7CE-6FA1-7183-BB90DF397025}"/>
          </ac:spMkLst>
        </pc:spChg>
      </pc:sldChg>
      <pc:sldChg chg="modSp mod">
        <pc:chgData name="Binita Gupta (binitag)" userId="2e1667b5-636b-4c95-a3b3-a8a0dc9f68da" providerId="ADAL" clId="{35EC0E38-4311-6043-8AE9-402D3870E23B}" dt="2024-01-18T05:00:29.705" v="323" actId="20577"/>
        <pc:sldMkLst>
          <pc:docMk/>
          <pc:sldMk cId="2283623507" sldId="301"/>
        </pc:sldMkLst>
        <pc:spChg chg="mod">
          <ac:chgData name="Binita Gupta (binitag)" userId="2e1667b5-636b-4c95-a3b3-a8a0dc9f68da" providerId="ADAL" clId="{35EC0E38-4311-6043-8AE9-402D3870E23B}" dt="2024-01-18T05:00:29.705" v="323" actId="20577"/>
          <ac:spMkLst>
            <pc:docMk/>
            <pc:sldMk cId="2283623507" sldId="301"/>
            <ac:spMk id="3" creationId="{682CEAD6-F7CE-6FA1-7183-BB90DF397025}"/>
          </ac:spMkLst>
        </pc:spChg>
      </pc:sldChg>
      <pc:sldChg chg="modSp mod">
        <pc:chgData name="Binita Gupta (binitag)" userId="2e1667b5-636b-4c95-a3b3-a8a0dc9f68da" providerId="ADAL" clId="{35EC0E38-4311-6043-8AE9-402D3870E23B}" dt="2024-01-18T05:01:59.636" v="360" actId="20577"/>
        <pc:sldMkLst>
          <pc:docMk/>
          <pc:sldMk cId="3112040221" sldId="304"/>
        </pc:sldMkLst>
        <pc:spChg chg="mod">
          <ac:chgData name="Binita Gupta (binitag)" userId="2e1667b5-636b-4c95-a3b3-a8a0dc9f68da" providerId="ADAL" clId="{35EC0E38-4311-6043-8AE9-402D3870E23B}" dt="2024-01-18T05:01:59.636" v="360" actId="20577"/>
          <ac:spMkLst>
            <pc:docMk/>
            <pc:sldMk cId="3112040221" sldId="304"/>
            <ac:spMk id="3" creationId="{682CEAD6-F7CE-6FA1-7183-BB90DF397025}"/>
          </ac:spMkLst>
        </pc:spChg>
      </pc:sldChg>
      <pc:sldChg chg="modSp mod">
        <pc:chgData name="Binita Gupta (binitag)" userId="2e1667b5-636b-4c95-a3b3-a8a0dc9f68da" providerId="ADAL" clId="{35EC0E38-4311-6043-8AE9-402D3870E23B}" dt="2024-01-18T05:13:35.681" v="502" actId="113"/>
        <pc:sldMkLst>
          <pc:docMk/>
          <pc:sldMk cId="2335054722" sldId="311"/>
        </pc:sldMkLst>
        <pc:spChg chg="mod">
          <ac:chgData name="Binita Gupta (binitag)" userId="2e1667b5-636b-4c95-a3b3-a8a0dc9f68da" providerId="ADAL" clId="{35EC0E38-4311-6043-8AE9-402D3870E23B}" dt="2024-01-18T05:13:35.681" v="502" actId="113"/>
          <ac:spMkLst>
            <pc:docMk/>
            <pc:sldMk cId="2335054722" sldId="311"/>
            <ac:spMk id="4098" creationId="{00000000-0000-0000-0000-000000000000}"/>
          </ac:spMkLst>
        </pc:spChg>
      </pc:sldChg>
      <pc:sldChg chg="modSp add mod">
        <pc:chgData name="Binita Gupta (binitag)" userId="2e1667b5-636b-4c95-a3b3-a8a0dc9f68da" providerId="ADAL" clId="{35EC0E38-4311-6043-8AE9-402D3870E23B}" dt="2024-02-07T22:18:08.637" v="651" actId="20577"/>
        <pc:sldMkLst>
          <pc:docMk/>
          <pc:sldMk cId="2777071120" sldId="312"/>
        </pc:sldMkLst>
        <pc:spChg chg="mod">
          <ac:chgData name="Binita Gupta (binitag)" userId="2e1667b5-636b-4c95-a3b3-a8a0dc9f68da" providerId="ADAL" clId="{35EC0E38-4311-6043-8AE9-402D3870E23B}" dt="2024-02-07T22:13:40.586" v="523" actId="20577"/>
          <ac:spMkLst>
            <pc:docMk/>
            <pc:sldMk cId="2777071120" sldId="312"/>
            <ac:spMk id="2" creationId="{617D407B-14E0-4ACA-D374-6367966F8DFD}"/>
          </ac:spMkLst>
        </pc:spChg>
        <pc:spChg chg="mod">
          <ac:chgData name="Binita Gupta (binitag)" userId="2e1667b5-636b-4c95-a3b3-a8a0dc9f68da" providerId="ADAL" clId="{35EC0E38-4311-6043-8AE9-402D3870E23B}" dt="2024-02-07T22:18:08.637" v="651" actId="20577"/>
          <ac:spMkLst>
            <pc:docMk/>
            <pc:sldMk cId="2777071120" sldId="312"/>
            <ac:spMk id="3" creationId="{6CD35B3C-DD51-F5EC-9503-0ED35B50F201}"/>
          </ac:spMkLst>
        </pc:spChg>
      </pc:sldChg>
      <pc:sldChg chg="modSp add mod">
        <pc:chgData name="Binita Gupta (binitag)" userId="2e1667b5-636b-4c95-a3b3-a8a0dc9f68da" providerId="ADAL" clId="{35EC0E38-4311-6043-8AE9-402D3870E23B}" dt="2024-02-07T22:35:09.383" v="913" actId="20577"/>
        <pc:sldMkLst>
          <pc:docMk/>
          <pc:sldMk cId="1115398953" sldId="313"/>
        </pc:sldMkLst>
        <pc:spChg chg="mod">
          <ac:chgData name="Binita Gupta (binitag)" userId="2e1667b5-636b-4c95-a3b3-a8a0dc9f68da" providerId="ADAL" clId="{35EC0E38-4311-6043-8AE9-402D3870E23B}" dt="2024-02-07T22:31:04.431" v="662" actId="20577"/>
          <ac:spMkLst>
            <pc:docMk/>
            <pc:sldMk cId="1115398953" sldId="313"/>
            <ac:spMk id="2" creationId="{C8CD32E4-AD71-9F84-5D8A-F4B9CA4149C5}"/>
          </ac:spMkLst>
        </pc:spChg>
        <pc:spChg chg="mod">
          <ac:chgData name="Binita Gupta (binitag)" userId="2e1667b5-636b-4c95-a3b3-a8a0dc9f68da" providerId="ADAL" clId="{35EC0E38-4311-6043-8AE9-402D3870E23B}" dt="2024-02-07T22:35:09.383" v="913" actId="20577"/>
          <ac:spMkLst>
            <pc:docMk/>
            <pc:sldMk cId="1115398953" sldId="313"/>
            <ac:spMk id="3" creationId="{55755156-E163-3CC9-5258-AB37142BA1BF}"/>
          </ac:spMkLst>
        </pc:spChg>
      </pc:sldChg>
      <pc:sldMasterChg chg="modSp mod">
        <pc:chgData name="Binita Gupta (binitag)" userId="2e1667b5-636b-4c95-a3b3-a8a0dc9f68da" providerId="ADAL" clId="{35EC0E38-4311-6043-8AE9-402D3870E23B}" dt="2024-01-18T05:16:11.011" v="512" actId="20577"/>
        <pc:sldMasterMkLst>
          <pc:docMk/>
          <pc:sldMasterMk cId="0" sldId="2147483648"/>
        </pc:sldMasterMkLst>
        <pc:spChg chg="mod">
          <ac:chgData name="Binita Gupta (binitag)" userId="2e1667b5-636b-4c95-a3b3-a8a0dc9f68da" providerId="ADAL" clId="{35EC0E38-4311-6043-8AE9-402D3870E23B}" dt="2024-01-18T05:16:11.011" v="512" actId="20577"/>
          <ac:spMkLst>
            <pc:docMk/>
            <pc:sldMasterMk cId="0" sldId="2147483648"/>
            <ac:spMk id="10" creationId="{00000000-0000-0000-0000-000000000000}"/>
          </ac:spMkLst>
        </pc:sp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pChg chg="add del mod">
          <ac:chgData name="Binita Gupta (binitag)" userId="2e1667b5-636b-4c95-a3b3-a8a0dc9f68da" providerId="ADAL" clId="{4219D885-C3A3-B246-9809-061715B5E4E6}" dt="2023-12-04T16:11:59.962" v="4809"/>
          <ac:spMkLst>
            <pc:docMk/>
            <pc:sldMk cId="0" sldId="256"/>
            <ac:spMk id="2" creationId="{7FF05DD8-B16D-A07F-D8B2-4420E74A43F9}"/>
          </ac:spMkLst>
        </pc:spChg>
        <pc:spChg chg="mod">
          <ac:chgData name="Binita Gupta (binitag)" userId="2e1667b5-636b-4c95-a3b3-a8a0dc9f68da" providerId="ADAL" clId="{4219D885-C3A3-B246-9809-061715B5E4E6}" dt="2023-12-06T05:18:56.912" v="20371" actId="20577"/>
          <ac:spMkLst>
            <pc:docMk/>
            <pc:sldMk cId="0" sldId="256"/>
            <ac:spMk id="3073" creationId="{00000000-0000-0000-0000-000000000000}"/>
          </ac:spMkLst>
        </pc:spChg>
        <pc:spChg chg="mod">
          <ac:chgData name="Binita Gupta (binitag)" userId="2e1667b5-636b-4c95-a3b3-a8a0dc9f68da" providerId="ADAL" clId="{4219D885-C3A3-B246-9809-061715B5E4E6}" dt="2023-12-05T21:04:23.277" v="18521" actId="20577"/>
          <ac:spMkLst>
            <pc:docMk/>
            <pc:sldMk cId="0" sldId="256"/>
            <ac:spMk id="3074" creationId="{00000000-0000-0000-0000-000000000000}"/>
          </ac:spMkLst>
        </pc:spChg>
        <pc:graphicFrameChg chg="mod">
          <ac:chgData name="Binita Gupta (binitag)" userId="2e1667b5-636b-4c95-a3b3-a8a0dc9f68da" providerId="ADAL" clId="{4219D885-C3A3-B246-9809-061715B5E4E6}" dt="2023-12-06T03:17:43.906" v="18539"/>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219D885-C3A3-B246-9809-061715B5E4E6}" dt="2023-12-06T05:20:47.364" v="20401" actId="20577"/>
        <pc:sldMkLst>
          <pc:docMk/>
          <pc:sldMk cId="0" sldId="257"/>
        </pc:sldMkLst>
        <pc:spChg chg="mod">
          <ac:chgData name="Binita Gupta (binitag)" userId="2e1667b5-636b-4c95-a3b3-a8a0dc9f68da" providerId="ADAL" clId="{4219D885-C3A3-B246-9809-061715B5E4E6}" dt="2023-11-30T09:01:22.082" v="79" actId="20577"/>
          <ac:spMkLst>
            <pc:docMk/>
            <pc:sldMk cId="0" sldId="257"/>
            <ac:spMk id="4097" creationId="{00000000-0000-0000-0000-000000000000}"/>
          </ac:spMkLst>
        </pc:spChg>
        <pc:spChg chg="mod">
          <ac:chgData name="Binita Gupta (binitag)" userId="2e1667b5-636b-4c95-a3b3-a8a0dc9f68da" providerId="ADAL" clId="{4219D885-C3A3-B246-9809-061715B5E4E6}" dt="2023-12-06T05:20:47.364" v="20401" actId="20577"/>
          <ac:spMkLst>
            <pc:docMk/>
            <pc:sldMk cId="0" sldId="257"/>
            <ac:spMk id="4098" creationId="{00000000-0000-0000-0000-000000000000}"/>
          </ac:spMkLst>
        </pc:spChg>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pChg chg="mod">
          <ac:chgData name="Binita Gupta (binitag)" userId="2e1667b5-636b-4c95-a3b3-a8a0dc9f68da" providerId="ADAL" clId="{4219D885-C3A3-B246-9809-061715B5E4E6}" dt="2023-12-05T20:52:25.734" v="18255" actId="20577"/>
          <ac:spMkLst>
            <pc:docMk/>
            <pc:sldMk cId="0" sldId="262"/>
            <ac:spMk id="2" creationId="{00000000-0000-0000-0000-000000000000}"/>
          </ac:spMkLst>
        </pc:spChg>
        <pc:spChg chg="mod">
          <ac:chgData name="Binita Gupta (binitag)" userId="2e1667b5-636b-4c95-a3b3-a8a0dc9f68da" providerId="ADAL" clId="{4219D885-C3A3-B246-9809-061715B5E4E6}" dt="2023-12-05T20:52:29.921" v="18257" actId="5793"/>
          <ac:spMkLst>
            <pc:docMk/>
            <pc:sldMk cId="0" sldId="262"/>
            <ac:spMk id="9218" creationId="{00000000-0000-0000-0000-000000000000}"/>
          </ac:spMkLst>
        </pc:spChg>
      </pc:sldChg>
      <pc:sldChg chg="modSp mod ord">
        <pc:chgData name="Binita Gupta (binitag)" userId="2e1667b5-636b-4c95-a3b3-a8a0dc9f68da" providerId="ADAL" clId="{4219D885-C3A3-B246-9809-061715B5E4E6}" dt="2023-12-06T03:46:59.735" v="18951" actId="20577"/>
        <pc:sldMkLst>
          <pc:docMk/>
          <pc:sldMk cId="0" sldId="264"/>
        </pc:sldMkLst>
        <pc:spChg chg="mod">
          <ac:chgData name="Binita Gupta (binitag)" userId="2e1667b5-636b-4c95-a3b3-a8a0dc9f68da" providerId="ADAL" clId="{4219D885-C3A3-B246-9809-061715B5E4E6}" dt="2023-12-06T03:46:59.735" v="18951" actId="20577"/>
          <ac:spMkLst>
            <pc:docMk/>
            <pc:sldMk cId="0" sldId="264"/>
            <ac:spMk id="2" creationId="{00000000-0000-0000-0000-000000000000}"/>
          </ac:spMkLst>
        </pc:spChg>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pChg chg="mod">
          <ac:chgData name="Binita Gupta (binitag)" userId="2e1667b5-636b-4c95-a3b3-a8a0dc9f68da" providerId="ADAL" clId="{4219D885-C3A3-B246-9809-061715B5E4E6}" dt="2023-12-13T21:25:54.473" v="21203" actId="14100"/>
          <ac:spMkLst>
            <pc:docMk/>
            <pc:sldMk cId="2953422198" sldId="266"/>
            <ac:spMk id="4097" creationId="{00000000-0000-0000-0000-000000000000}"/>
          </ac:spMkLst>
        </pc:spChg>
        <pc:spChg chg="mod">
          <ac:chgData name="Binita Gupta (binitag)" userId="2e1667b5-636b-4c95-a3b3-a8a0dc9f68da" providerId="ADAL" clId="{4219D885-C3A3-B246-9809-061715B5E4E6}" dt="2023-12-13T22:19:20.328" v="21611" actId="20577"/>
          <ac:spMkLst>
            <pc:docMk/>
            <pc:sldMk cId="2953422198" sldId="266"/>
            <ac:spMk id="4098" creationId="{00000000-0000-0000-0000-000000000000}"/>
          </ac:spMkLst>
        </pc:spChg>
      </pc:sldChg>
      <pc:sldChg chg="addSp delSp modSp add mod">
        <pc:chgData name="Binita Gupta (binitag)" userId="2e1667b5-636b-4c95-a3b3-a8a0dc9f68da" providerId="ADAL" clId="{4219D885-C3A3-B246-9809-061715B5E4E6}" dt="2023-12-13T21:26:11.670" v="21204" actId="5793"/>
        <pc:sldMkLst>
          <pc:docMk/>
          <pc:sldMk cId="3100640423" sldId="267"/>
        </pc:sldMkLst>
        <pc:spChg chg="add mod">
          <ac:chgData name="Binita Gupta (binitag)" userId="2e1667b5-636b-4c95-a3b3-a8a0dc9f68da" providerId="ADAL" clId="{4219D885-C3A3-B246-9809-061715B5E4E6}" dt="2023-12-13T21:26:11.670" v="21204" actId="5793"/>
          <ac:spMkLst>
            <pc:docMk/>
            <pc:sldMk cId="3100640423" sldId="267"/>
            <ac:spMk id="3" creationId="{4C0D2356-54BF-F104-28DD-EF9AB1B57CD6}"/>
          </ac:spMkLst>
        </pc:spChg>
        <pc:spChg chg="mod">
          <ac:chgData name="Binita Gupta (binitag)" userId="2e1667b5-636b-4c95-a3b3-a8a0dc9f68da" providerId="ADAL" clId="{4219D885-C3A3-B246-9809-061715B5E4E6}" dt="2023-11-30T09:28:08.533" v="1629" actId="20577"/>
          <ac:spMkLst>
            <pc:docMk/>
            <pc:sldMk cId="3100640423" sldId="267"/>
            <ac:spMk id="4097" creationId="{00000000-0000-0000-0000-000000000000}"/>
          </ac:spMkLst>
        </pc:spChg>
        <pc:spChg chg="del">
          <ac:chgData name="Binita Gupta (binitag)" userId="2e1667b5-636b-4c95-a3b3-a8a0dc9f68da" providerId="ADAL" clId="{4219D885-C3A3-B246-9809-061715B5E4E6}" dt="2023-11-30T09:23:35.905" v="1250" actId="478"/>
          <ac:spMkLst>
            <pc:docMk/>
            <pc:sldMk cId="3100640423" sldId="267"/>
            <ac:spMk id="4098" creationId="{00000000-0000-0000-0000-000000000000}"/>
          </ac:spMkLst>
        </pc:spChg>
        <pc:graphicFrameChg chg="add mod modGraphic">
          <ac:chgData name="Binita Gupta (binitag)" userId="2e1667b5-636b-4c95-a3b3-a8a0dc9f68da" providerId="ADAL" clId="{4219D885-C3A3-B246-9809-061715B5E4E6}" dt="2023-12-06T03:48:51.438" v="18979" actId="1076"/>
          <ac:graphicFrameMkLst>
            <pc:docMk/>
            <pc:sldMk cId="3100640423" sldId="267"/>
            <ac:graphicFrameMk id="7" creationId="{DAE33489-6842-21D2-A98F-BA26AEB19ED1}"/>
          </ac:graphicFrameMkLst>
        </pc:graphicFrameChg>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spChg chg="add del mod">
          <ac:chgData name="Binita Gupta (binitag)" userId="2e1667b5-636b-4c95-a3b3-a8a0dc9f68da" providerId="ADAL" clId="{4219D885-C3A3-B246-9809-061715B5E4E6}" dt="2023-12-04T17:10:31.126" v="6765"/>
          <ac:spMkLst>
            <pc:docMk/>
            <pc:sldMk cId="1797488253" sldId="268"/>
            <ac:spMk id="2" creationId="{249E2BCD-A18E-E53E-92C3-9FB2C5898598}"/>
          </ac:spMkLst>
        </pc:spChg>
        <pc:spChg chg="add del mod">
          <ac:chgData name="Binita Gupta (binitag)" userId="2e1667b5-636b-4c95-a3b3-a8a0dc9f68da" providerId="ADAL" clId="{4219D885-C3A3-B246-9809-061715B5E4E6}" dt="2023-12-04T17:10:31.126" v="6765"/>
          <ac:spMkLst>
            <pc:docMk/>
            <pc:sldMk cId="1797488253" sldId="268"/>
            <ac:spMk id="3" creationId="{E2A9556E-AB54-EBFC-C353-55EE09999CD4}"/>
          </ac:spMkLst>
        </pc:spChg>
        <pc:spChg chg="mod ord">
          <ac:chgData name="Binita Gupta (binitag)" userId="2e1667b5-636b-4c95-a3b3-a8a0dc9f68da" providerId="ADAL" clId="{4219D885-C3A3-B246-9809-061715B5E4E6}" dt="2023-12-04T17:10:44.534" v="6769" actId="26606"/>
          <ac:spMkLst>
            <pc:docMk/>
            <pc:sldMk cId="1797488253" sldId="268"/>
            <ac:spMk id="4"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5"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6" creationId="{00000000-0000-0000-0000-000000000000}"/>
          </ac:spMkLst>
        </pc:spChg>
        <pc:spChg chg="add del mod">
          <ac:chgData name="Binita Gupta (binitag)" userId="2e1667b5-636b-4c95-a3b3-a8a0dc9f68da" providerId="ADAL" clId="{4219D885-C3A3-B246-9809-061715B5E4E6}" dt="2023-12-04T17:10:31.126" v="6765"/>
          <ac:spMkLst>
            <pc:docMk/>
            <pc:sldMk cId="1797488253" sldId="268"/>
            <ac:spMk id="7" creationId="{E081E5D8-36C6-7A96-1D09-50D0A660BBE0}"/>
          </ac:spMkLst>
        </pc:spChg>
        <pc:spChg chg="add del mod">
          <ac:chgData name="Binita Gupta (binitag)" userId="2e1667b5-636b-4c95-a3b3-a8a0dc9f68da" providerId="ADAL" clId="{4219D885-C3A3-B246-9809-061715B5E4E6}" dt="2023-12-04T17:10:31.126" v="6765"/>
          <ac:spMkLst>
            <pc:docMk/>
            <pc:sldMk cId="1797488253" sldId="268"/>
            <ac:spMk id="8" creationId="{9710AA53-629A-6215-7A4A-C1B568A82400}"/>
          </ac:spMkLst>
        </pc:spChg>
        <pc:spChg chg="add del mod">
          <ac:chgData name="Binita Gupta (binitag)" userId="2e1667b5-636b-4c95-a3b3-a8a0dc9f68da" providerId="ADAL" clId="{4219D885-C3A3-B246-9809-061715B5E4E6}" dt="2023-12-04T17:10:31.126" v="6765"/>
          <ac:spMkLst>
            <pc:docMk/>
            <pc:sldMk cId="1797488253" sldId="268"/>
            <ac:spMk id="9" creationId="{67D91F42-6557-71C4-4F5A-BAC8DD35102B}"/>
          </ac:spMkLst>
        </pc:spChg>
        <pc:spChg chg="add del mod">
          <ac:chgData name="Binita Gupta (binitag)" userId="2e1667b5-636b-4c95-a3b3-a8a0dc9f68da" providerId="ADAL" clId="{4219D885-C3A3-B246-9809-061715B5E4E6}" dt="2023-12-04T17:10:31.126" v="6765"/>
          <ac:spMkLst>
            <pc:docMk/>
            <pc:sldMk cId="1797488253" sldId="268"/>
            <ac:spMk id="10" creationId="{7872D32D-2CDC-9CC5-E6FD-B100748FC58D}"/>
          </ac:spMkLst>
        </pc:spChg>
        <pc:spChg chg="add del mod">
          <ac:chgData name="Binita Gupta (binitag)" userId="2e1667b5-636b-4c95-a3b3-a8a0dc9f68da" providerId="ADAL" clId="{4219D885-C3A3-B246-9809-061715B5E4E6}" dt="2023-12-04T17:10:31.126" v="6765"/>
          <ac:spMkLst>
            <pc:docMk/>
            <pc:sldMk cId="1797488253" sldId="268"/>
            <ac:spMk id="11" creationId="{9C254F39-D7BD-F351-4C93-5B8FCE93FEC7}"/>
          </ac:spMkLst>
        </pc:spChg>
        <pc:spChg chg="add del mod">
          <ac:chgData name="Binita Gupta (binitag)" userId="2e1667b5-636b-4c95-a3b3-a8a0dc9f68da" providerId="ADAL" clId="{4219D885-C3A3-B246-9809-061715B5E4E6}" dt="2023-12-04T17:10:31.126" v="6765"/>
          <ac:spMkLst>
            <pc:docMk/>
            <pc:sldMk cId="1797488253" sldId="268"/>
            <ac:spMk id="12" creationId="{919B6A27-FB69-E4CA-B146-98DA5A13082E}"/>
          </ac:spMkLst>
        </pc:spChg>
        <pc:spChg chg="add del mod">
          <ac:chgData name="Binita Gupta (binitag)" userId="2e1667b5-636b-4c95-a3b3-a8a0dc9f68da" providerId="ADAL" clId="{4219D885-C3A3-B246-9809-061715B5E4E6}" dt="2023-12-04T17:10:31.126" v="6765"/>
          <ac:spMkLst>
            <pc:docMk/>
            <pc:sldMk cId="1797488253" sldId="268"/>
            <ac:spMk id="13" creationId="{9DBE2DD9-943C-3BB9-B6B4-D3F27964ABC5}"/>
          </ac:spMkLst>
        </pc:spChg>
        <pc:spChg chg="add del mod">
          <ac:chgData name="Binita Gupta (binitag)" userId="2e1667b5-636b-4c95-a3b3-a8a0dc9f68da" providerId="ADAL" clId="{4219D885-C3A3-B246-9809-061715B5E4E6}" dt="2023-12-04T17:10:31.126" v="6765"/>
          <ac:spMkLst>
            <pc:docMk/>
            <pc:sldMk cId="1797488253" sldId="268"/>
            <ac:spMk id="14" creationId="{ADEECD6D-C6AF-394B-81F4-A3E33A29C0D5}"/>
          </ac:spMkLst>
        </pc:spChg>
        <pc:spChg chg="add del mod">
          <ac:chgData name="Binita Gupta (binitag)" userId="2e1667b5-636b-4c95-a3b3-a8a0dc9f68da" providerId="ADAL" clId="{4219D885-C3A3-B246-9809-061715B5E4E6}" dt="2023-12-04T17:10:31.126" v="6765"/>
          <ac:spMkLst>
            <pc:docMk/>
            <pc:sldMk cId="1797488253" sldId="268"/>
            <ac:spMk id="15" creationId="{DCC1828A-1F6B-10DE-2C9D-73A8F8812BE9}"/>
          </ac:spMkLst>
        </pc:spChg>
        <pc:spChg chg="add del mod">
          <ac:chgData name="Binita Gupta (binitag)" userId="2e1667b5-636b-4c95-a3b3-a8a0dc9f68da" providerId="ADAL" clId="{4219D885-C3A3-B246-9809-061715B5E4E6}" dt="2023-12-04T17:10:31.126" v="6765"/>
          <ac:spMkLst>
            <pc:docMk/>
            <pc:sldMk cId="1797488253" sldId="268"/>
            <ac:spMk id="16" creationId="{9DE08485-99EA-A21D-9C6A-7BA82A9A41AA}"/>
          </ac:spMkLst>
        </pc:spChg>
        <pc:spChg chg="add del mod">
          <ac:chgData name="Binita Gupta (binitag)" userId="2e1667b5-636b-4c95-a3b3-a8a0dc9f68da" providerId="ADAL" clId="{4219D885-C3A3-B246-9809-061715B5E4E6}" dt="2023-12-04T17:10:31.126" v="6765"/>
          <ac:spMkLst>
            <pc:docMk/>
            <pc:sldMk cId="1797488253" sldId="268"/>
            <ac:spMk id="17" creationId="{31D8FD45-386B-5FCF-16F3-8D5690EDACA4}"/>
          </ac:spMkLst>
        </pc:spChg>
        <pc:spChg chg="add del mod">
          <ac:chgData name="Binita Gupta (binitag)" userId="2e1667b5-636b-4c95-a3b3-a8a0dc9f68da" providerId="ADAL" clId="{4219D885-C3A3-B246-9809-061715B5E4E6}" dt="2023-12-04T17:10:31.126" v="6765"/>
          <ac:spMkLst>
            <pc:docMk/>
            <pc:sldMk cId="1797488253" sldId="268"/>
            <ac:spMk id="24" creationId="{8AFF7C58-3EEA-42F9-7E80-92BD10746F53}"/>
          </ac:spMkLst>
        </pc:spChg>
        <pc:spChg chg="add del mod">
          <ac:chgData name="Binita Gupta (binitag)" userId="2e1667b5-636b-4c95-a3b3-a8a0dc9f68da" providerId="ADAL" clId="{4219D885-C3A3-B246-9809-061715B5E4E6}" dt="2023-12-04T17:10:31.126" v="6765"/>
          <ac:spMkLst>
            <pc:docMk/>
            <pc:sldMk cId="1797488253" sldId="268"/>
            <ac:spMk id="25" creationId="{A5EBEF1D-1CB8-D4E0-AC45-B63438A23098}"/>
          </ac:spMkLst>
        </pc:spChg>
        <pc:spChg chg="add del mod">
          <ac:chgData name="Binita Gupta (binitag)" userId="2e1667b5-636b-4c95-a3b3-a8a0dc9f68da" providerId="ADAL" clId="{4219D885-C3A3-B246-9809-061715B5E4E6}" dt="2023-12-04T17:10:31.126" v="6765"/>
          <ac:spMkLst>
            <pc:docMk/>
            <pc:sldMk cId="1797488253" sldId="268"/>
            <ac:spMk id="26" creationId="{BC28E289-4C35-C202-6231-DF65EB92B50F}"/>
          </ac:spMkLst>
        </pc:spChg>
        <pc:spChg chg="add del mod">
          <ac:chgData name="Binita Gupta (binitag)" userId="2e1667b5-636b-4c95-a3b3-a8a0dc9f68da" providerId="ADAL" clId="{4219D885-C3A3-B246-9809-061715B5E4E6}" dt="2023-12-04T17:10:31.126" v="6765"/>
          <ac:spMkLst>
            <pc:docMk/>
            <pc:sldMk cId="1797488253" sldId="268"/>
            <ac:spMk id="27" creationId="{2B959289-DC0B-45A3-34C6-1C40D358412D}"/>
          </ac:spMkLst>
        </pc:spChg>
        <pc:spChg chg="add del mod">
          <ac:chgData name="Binita Gupta (binitag)" userId="2e1667b5-636b-4c95-a3b3-a8a0dc9f68da" providerId="ADAL" clId="{4219D885-C3A3-B246-9809-061715B5E4E6}" dt="2023-12-04T17:10:31.126" v="6765"/>
          <ac:spMkLst>
            <pc:docMk/>
            <pc:sldMk cId="1797488253" sldId="268"/>
            <ac:spMk id="32" creationId="{430FF388-860A-9ADA-2DB7-B9D7D31EFAD4}"/>
          </ac:spMkLst>
        </pc:spChg>
        <pc:spChg chg="add del mod">
          <ac:chgData name="Binita Gupta (binitag)" userId="2e1667b5-636b-4c95-a3b3-a8a0dc9f68da" providerId="ADAL" clId="{4219D885-C3A3-B246-9809-061715B5E4E6}" dt="2023-12-04T17:10:31.126" v="6765"/>
          <ac:spMkLst>
            <pc:docMk/>
            <pc:sldMk cId="1797488253" sldId="268"/>
            <ac:spMk id="33" creationId="{30ADB3CD-353A-F3C3-70EB-B7366169238C}"/>
          </ac:spMkLst>
        </pc:spChg>
        <pc:spChg chg="add del mod">
          <ac:chgData name="Binita Gupta (binitag)" userId="2e1667b5-636b-4c95-a3b3-a8a0dc9f68da" providerId="ADAL" clId="{4219D885-C3A3-B246-9809-061715B5E4E6}" dt="2023-12-04T17:10:31.126" v="6765"/>
          <ac:spMkLst>
            <pc:docMk/>
            <pc:sldMk cId="1797488253" sldId="268"/>
            <ac:spMk id="34" creationId="{D4E2EADC-5A55-9C2A-5FB0-B46B20FE74E9}"/>
          </ac:spMkLst>
        </pc:spChg>
        <pc:spChg chg="add del mod">
          <ac:chgData name="Binita Gupta (binitag)" userId="2e1667b5-636b-4c95-a3b3-a8a0dc9f68da" providerId="ADAL" clId="{4219D885-C3A3-B246-9809-061715B5E4E6}" dt="2023-12-04T17:10:31.126" v="6765"/>
          <ac:spMkLst>
            <pc:docMk/>
            <pc:sldMk cId="1797488253" sldId="268"/>
            <ac:spMk id="35" creationId="{2D36B8CA-8018-5D82-B39F-B36E0E52A4BC}"/>
          </ac:spMkLst>
        </pc:spChg>
        <pc:spChg chg="add del mod">
          <ac:chgData name="Binita Gupta (binitag)" userId="2e1667b5-636b-4c95-a3b3-a8a0dc9f68da" providerId="ADAL" clId="{4219D885-C3A3-B246-9809-061715B5E4E6}" dt="2023-12-04T17:10:31.126" v="6765"/>
          <ac:spMkLst>
            <pc:docMk/>
            <pc:sldMk cId="1797488253" sldId="268"/>
            <ac:spMk id="36" creationId="{AB78B5DC-6D69-0DE6-850F-201AD235E012}"/>
          </ac:spMkLst>
        </pc:spChg>
        <pc:spChg chg="add del mod">
          <ac:chgData name="Binita Gupta (binitag)" userId="2e1667b5-636b-4c95-a3b3-a8a0dc9f68da" providerId="ADAL" clId="{4219D885-C3A3-B246-9809-061715B5E4E6}" dt="2023-12-04T17:10:31.126" v="6765"/>
          <ac:spMkLst>
            <pc:docMk/>
            <pc:sldMk cId="1797488253" sldId="268"/>
            <ac:spMk id="41" creationId="{EBB3A9DF-C7EF-A4D3-A4A2-98FFD27410A5}"/>
          </ac:spMkLst>
        </pc:spChg>
        <pc:spChg chg="mod">
          <ac:chgData name="Binita Gupta (binitag)" userId="2e1667b5-636b-4c95-a3b3-a8a0dc9f68da" providerId="ADAL" clId="{4219D885-C3A3-B246-9809-061715B5E4E6}" dt="2023-12-04T17:12:50.312" v="6803" actId="20577"/>
          <ac:spMkLst>
            <pc:docMk/>
            <pc:sldMk cId="1797488253" sldId="268"/>
            <ac:spMk id="4097" creationId="{00000000-0000-0000-0000-000000000000}"/>
          </ac:spMkLst>
        </pc:spChg>
        <pc:spChg chg="mod">
          <ac:chgData name="Binita Gupta (binitag)" userId="2e1667b5-636b-4c95-a3b3-a8a0dc9f68da" providerId="ADAL" clId="{4219D885-C3A3-B246-9809-061715B5E4E6}" dt="2023-12-04T17:12:32.741" v="6789" actId="1076"/>
          <ac:spMkLst>
            <pc:docMk/>
            <pc:sldMk cId="1797488253" sldId="268"/>
            <ac:spMk id="4098" creationId="{00000000-0000-0000-0000-000000000000}"/>
          </ac:spMkLst>
        </pc:spChg>
        <pc:picChg chg="add mod">
          <ac:chgData name="Binita Gupta (binitag)" userId="2e1667b5-636b-4c95-a3b3-a8a0dc9f68da" providerId="ADAL" clId="{4219D885-C3A3-B246-9809-061715B5E4E6}" dt="2023-12-04T17:11:19.431" v="6783" actId="1076"/>
          <ac:picMkLst>
            <pc:docMk/>
            <pc:sldMk cId="1797488253" sldId="268"/>
            <ac:picMk id="45" creationId="{BFC768B6-7A06-DA36-9734-7D6832FEF551}"/>
          </ac:picMkLst>
        </pc:picChg>
        <pc:cxnChg chg="add del mod">
          <ac:chgData name="Binita Gupta (binitag)" userId="2e1667b5-636b-4c95-a3b3-a8a0dc9f68da" providerId="ADAL" clId="{4219D885-C3A3-B246-9809-061715B5E4E6}" dt="2023-12-04T17:10:31.126" v="6765"/>
          <ac:cxnSpMkLst>
            <pc:docMk/>
            <pc:sldMk cId="1797488253" sldId="268"/>
            <ac:cxnSpMk id="18" creationId="{EF4ACD89-050B-0F4B-0DE8-0DC7CFB20038}"/>
          </ac:cxnSpMkLst>
        </pc:cxnChg>
        <pc:cxnChg chg="add del mod">
          <ac:chgData name="Binita Gupta (binitag)" userId="2e1667b5-636b-4c95-a3b3-a8a0dc9f68da" providerId="ADAL" clId="{4219D885-C3A3-B246-9809-061715B5E4E6}" dt="2023-12-04T17:10:31.126" v="6765"/>
          <ac:cxnSpMkLst>
            <pc:docMk/>
            <pc:sldMk cId="1797488253" sldId="268"/>
            <ac:cxnSpMk id="19" creationId="{14E2B10E-0121-A12C-D6D9-782808911735}"/>
          </ac:cxnSpMkLst>
        </pc:cxnChg>
        <pc:cxnChg chg="add del mod">
          <ac:chgData name="Binita Gupta (binitag)" userId="2e1667b5-636b-4c95-a3b3-a8a0dc9f68da" providerId="ADAL" clId="{4219D885-C3A3-B246-9809-061715B5E4E6}" dt="2023-12-04T17:10:31.126" v="6765"/>
          <ac:cxnSpMkLst>
            <pc:docMk/>
            <pc:sldMk cId="1797488253" sldId="268"/>
            <ac:cxnSpMk id="20" creationId="{6DE11E16-597E-5C15-D2C5-7463E3F9F58C}"/>
          </ac:cxnSpMkLst>
        </pc:cxnChg>
        <pc:cxnChg chg="add del mod">
          <ac:chgData name="Binita Gupta (binitag)" userId="2e1667b5-636b-4c95-a3b3-a8a0dc9f68da" providerId="ADAL" clId="{4219D885-C3A3-B246-9809-061715B5E4E6}" dt="2023-12-04T17:10:31.126" v="6765"/>
          <ac:cxnSpMkLst>
            <pc:docMk/>
            <pc:sldMk cId="1797488253" sldId="268"/>
            <ac:cxnSpMk id="21" creationId="{9EA12530-CDAD-1C01-69FC-6313D8FE29AB}"/>
          </ac:cxnSpMkLst>
        </pc:cxnChg>
        <pc:cxnChg chg="add del mod">
          <ac:chgData name="Binita Gupta (binitag)" userId="2e1667b5-636b-4c95-a3b3-a8a0dc9f68da" providerId="ADAL" clId="{4219D885-C3A3-B246-9809-061715B5E4E6}" dt="2023-12-04T17:10:31.126" v="6765"/>
          <ac:cxnSpMkLst>
            <pc:docMk/>
            <pc:sldMk cId="1797488253" sldId="268"/>
            <ac:cxnSpMk id="22" creationId="{5B02EF3C-81AB-8B40-6782-BF8D1F0F0FA1}"/>
          </ac:cxnSpMkLst>
        </pc:cxnChg>
        <pc:cxnChg chg="add del mod">
          <ac:chgData name="Binita Gupta (binitag)" userId="2e1667b5-636b-4c95-a3b3-a8a0dc9f68da" providerId="ADAL" clId="{4219D885-C3A3-B246-9809-061715B5E4E6}" dt="2023-12-04T17:10:31.126" v="6765"/>
          <ac:cxnSpMkLst>
            <pc:docMk/>
            <pc:sldMk cId="1797488253" sldId="268"/>
            <ac:cxnSpMk id="23" creationId="{EA0D1218-E3DC-E1F2-DC5F-A048C620C66D}"/>
          </ac:cxnSpMkLst>
        </pc:cxnChg>
        <pc:cxnChg chg="add del mod">
          <ac:chgData name="Binita Gupta (binitag)" userId="2e1667b5-636b-4c95-a3b3-a8a0dc9f68da" providerId="ADAL" clId="{4219D885-C3A3-B246-9809-061715B5E4E6}" dt="2023-12-04T17:10:31.126" v="6765"/>
          <ac:cxnSpMkLst>
            <pc:docMk/>
            <pc:sldMk cId="1797488253" sldId="268"/>
            <ac:cxnSpMk id="28" creationId="{2495AA6A-9573-C486-3C59-FD1920898953}"/>
          </ac:cxnSpMkLst>
        </pc:cxnChg>
        <pc:cxnChg chg="add del mod">
          <ac:chgData name="Binita Gupta (binitag)" userId="2e1667b5-636b-4c95-a3b3-a8a0dc9f68da" providerId="ADAL" clId="{4219D885-C3A3-B246-9809-061715B5E4E6}" dt="2023-12-04T17:10:31.126" v="6765"/>
          <ac:cxnSpMkLst>
            <pc:docMk/>
            <pc:sldMk cId="1797488253" sldId="268"/>
            <ac:cxnSpMk id="29" creationId="{0B7ACD77-9DC2-1A7E-DF83-9BC5DD8D9DB0}"/>
          </ac:cxnSpMkLst>
        </pc:cxnChg>
        <pc:cxnChg chg="add del mod">
          <ac:chgData name="Binita Gupta (binitag)" userId="2e1667b5-636b-4c95-a3b3-a8a0dc9f68da" providerId="ADAL" clId="{4219D885-C3A3-B246-9809-061715B5E4E6}" dt="2023-12-04T17:10:31.126" v="6765"/>
          <ac:cxnSpMkLst>
            <pc:docMk/>
            <pc:sldMk cId="1797488253" sldId="268"/>
            <ac:cxnSpMk id="30" creationId="{A044A23E-569B-E6E2-A812-977410C0D1D2}"/>
          </ac:cxnSpMkLst>
        </pc:cxnChg>
        <pc:cxnChg chg="add del mod">
          <ac:chgData name="Binita Gupta (binitag)" userId="2e1667b5-636b-4c95-a3b3-a8a0dc9f68da" providerId="ADAL" clId="{4219D885-C3A3-B246-9809-061715B5E4E6}" dt="2023-12-04T17:10:31.126" v="6765"/>
          <ac:cxnSpMkLst>
            <pc:docMk/>
            <pc:sldMk cId="1797488253" sldId="268"/>
            <ac:cxnSpMk id="31" creationId="{521CF391-BE04-4CC5-C441-DC1F8E30180D}"/>
          </ac:cxnSpMkLst>
        </pc:cxnChg>
        <pc:cxnChg chg="add del mod">
          <ac:chgData name="Binita Gupta (binitag)" userId="2e1667b5-636b-4c95-a3b3-a8a0dc9f68da" providerId="ADAL" clId="{4219D885-C3A3-B246-9809-061715B5E4E6}" dt="2023-12-04T17:10:31.126" v="6765"/>
          <ac:cxnSpMkLst>
            <pc:docMk/>
            <pc:sldMk cId="1797488253" sldId="268"/>
            <ac:cxnSpMk id="37" creationId="{67D204D1-4554-CC9E-D99A-52DC2026D733}"/>
          </ac:cxnSpMkLst>
        </pc:cxnChg>
        <pc:cxnChg chg="add del mod">
          <ac:chgData name="Binita Gupta (binitag)" userId="2e1667b5-636b-4c95-a3b3-a8a0dc9f68da" providerId="ADAL" clId="{4219D885-C3A3-B246-9809-061715B5E4E6}" dt="2023-12-04T17:10:31.126" v="6765"/>
          <ac:cxnSpMkLst>
            <pc:docMk/>
            <pc:sldMk cId="1797488253" sldId="268"/>
            <ac:cxnSpMk id="38" creationId="{E6C6C7D9-BF2E-27BE-B977-B38D93B404D4}"/>
          </ac:cxnSpMkLst>
        </pc:cxnChg>
        <pc:cxnChg chg="add del mod">
          <ac:chgData name="Binita Gupta (binitag)" userId="2e1667b5-636b-4c95-a3b3-a8a0dc9f68da" providerId="ADAL" clId="{4219D885-C3A3-B246-9809-061715B5E4E6}" dt="2023-12-04T17:10:31.126" v="6765"/>
          <ac:cxnSpMkLst>
            <pc:docMk/>
            <pc:sldMk cId="1797488253" sldId="268"/>
            <ac:cxnSpMk id="39" creationId="{9426A2F1-AE47-51E5-0EE7-913E382C33E9}"/>
          </ac:cxnSpMkLst>
        </pc:cxnChg>
        <pc:cxnChg chg="add del mod">
          <ac:chgData name="Binita Gupta (binitag)" userId="2e1667b5-636b-4c95-a3b3-a8a0dc9f68da" providerId="ADAL" clId="{4219D885-C3A3-B246-9809-061715B5E4E6}" dt="2023-12-04T17:10:31.126" v="6765"/>
          <ac:cxnSpMkLst>
            <pc:docMk/>
            <pc:sldMk cId="1797488253" sldId="268"/>
            <ac:cxnSpMk id="40" creationId="{F65E59D5-6D7D-097F-AB21-E31548EC5F27}"/>
          </ac:cxnSpMkLst>
        </pc:cxnChg>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pChg chg="mod">
          <ac:chgData name="Binita Gupta (binitag)" userId="2e1667b5-636b-4c95-a3b3-a8a0dc9f68da" providerId="ADAL" clId="{4219D885-C3A3-B246-9809-061715B5E4E6}" dt="2023-11-30T09:57:53.615" v="4556" actId="20577"/>
          <ac:spMkLst>
            <pc:docMk/>
            <pc:sldMk cId="3209031949" sldId="269"/>
            <ac:spMk id="4097" creationId="{00000000-0000-0000-0000-000000000000}"/>
          </ac:spMkLst>
        </pc:spChg>
        <pc:spChg chg="mod">
          <ac:chgData name="Binita Gupta (binitag)" userId="2e1667b5-636b-4c95-a3b3-a8a0dc9f68da" providerId="ADAL" clId="{4219D885-C3A3-B246-9809-061715B5E4E6}" dt="2023-11-30T10:01:14.122" v="4684" actId="20577"/>
          <ac:spMkLst>
            <pc:docMk/>
            <pc:sldMk cId="3209031949" sldId="269"/>
            <ac:spMk id="4098" creationId="{00000000-0000-0000-0000-000000000000}"/>
          </ac:spMkLst>
        </pc:spChg>
      </pc:sldChg>
      <pc:sldChg chg="modSp add del mod ord">
        <pc:chgData name="Binita Gupta (binitag)" userId="2e1667b5-636b-4c95-a3b3-a8a0dc9f68da" providerId="ADAL" clId="{4219D885-C3A3-B246-9809-061715B5E4E6}" dt="2023-12-05T21:00:16.822" v="18413" actId="2696"/>
        <pc:sldMkLst>
          <pc:docMk/>
          <pc:sldMk cId="3994466911" sldId="270"/>
        </pc:sldMkLst>
        <pc:spChg chg="mod">
          <ac:chgData name="Binita Gupta (binitag)" userId="2e1667b5-636b-4c95-a3b3-a8a0dc9f68da" providerId="ADAL" clId="{4219D885-C3A3-B246-9809-061715B5E4E6}" dt="2023-12-05T20:53:21.859" v="18276" actId="20577"/>
          <ac:spMkLst>
            <pc:docMk/>
            <pc:sldMk cId="3994466911" sldId="270"/>
            <ac:spMk id="4097" creationId="{00000000-0000-0000-0000-000000000000}"/>
          </ac:spMkLst>
        </pc:spChg>
        <pc:spChg chg="mod">
          <ac:chgData name="Binita Gupta (binitag)" userId="2e1667b5-636b-4c95-a3b3-a8a0dc9f68da" providerId="ADAL" clId="{4219D885-C3A3-B246-9809-061715B5E4E6}" dt="2023-11-30T09:56:31.152" v="4525" actId="20577"/>
          <ac:spMkLst>
            <pc:docMk/>
            <pc:sldMk cId="3994466911" sldId="270"/>
            <ac:spMk id="4098" creationId="{00000000-0000-0000-0000-000000000000}"/>
          </ac:spMkLst>
        </pc:spChg>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pChg chg="add mod">
          <ac:chgData name="Binita Gupta (binitag)" userId="2e1667b5-636b-4c95-a3b3-a8a0dc9f68da" providerId="ADAL" clId="{4219D885-C3A3-B246-9809-061715B5E4E6}" dt="2023-12-13T22:34:10.749" v="21916" actId="1076"/>
          <ac:spMkLst>
            <pc:docMk/>
            <pc:sldMk cId="1549314016" sldId="272"/>
            <ac:spMk id="3" creationId="{96D7F6D7-BD2B-FF98-3A64-C13ADF2EF8D6}"/>
          </ac:spMkLst>
        </pc:spChg>
        <pc:spChg chg="mod">
          <ac:chgData name="Binita Gupta (binitag)" userId="2e1667b5-636b-4c95-a3b3-a8a0dc9f68da" providerId="ADAL" clId="{4219D885-C3A3-B246-9809-061715B5E4E6}" dt="2023-12-13T22:13:37.781" v="21511" actId="1076"/>
          <ac:spMkLst>
            <pc:docMk/>
            <pc:sldMk cId="1549314016" sldId="272"/>
            <ac:spMk id="5" creationId="{00000000-0000-0000-0000-000000000000}"/>
          </ac:spMkLst>
        </pc:spChg>
        <pc:spChg chg="mod">
          <ac:chgData name="Binita Gupta (binitag)" userId="2e1667b5-636b-4c95-a3b3-a8a0dc9f68da" providerId="ADAL" clId="{4219D885-C3A3-B246-9809-061715B5E4E6}" dt="2023-12-13T20:33:34.576" v="21135" actId="20577"/>
          <ac:spMkLst>
            <pc:docMk/>
            <pc:sldMk cId="1549314016" sldId="272"/>
            <ac:spMk id="4097" creationId="{00000000-0000-0000-0000-000000000000}"/>
          </ac:spMkLst>
        </pc:spChg>
        <pc:spChg chg="mod">
          <ac:chgData name="Binita Gupta (binitag)" userId="2e1667b5-636b-4c95-a3b3-a8a0dc9f68da" providerId="ADAL" clId="{4219D885-C3A3-B246-9809-061715B5E4E6}" dt="2023-12-13T22:30:46.779" v="21892" actId="20577"/>
          <ac:spMkLst>
            <pc:docMk/>
            <pc:sldMk cId="1549314016" sldId="272"/>
            <ac:spMk id="4098" creationId="{00000000-0000-0000-0000-000000000000}"/>
          </ac:spMkLst>
        </pc:spChg>
        <pc:picChg chg="add del mod">
          <ac:chgData name="Binita Gupta (binitag)" userId="2e1667b5-636b-4c95-a3b3-a8a0dc9f68da" providerId="ADAL" clId="{4219D885-C3A3-B246-9809-061715B5E4E6}" dt="2023-12-13T20:32:28.203" v="21074" actId="478"/>
          <ac:picMkLst>
            <pc:docMk/>
            <pc:sldMk cId="1549314016" sldId="272"/>
            <ac:picMk id="2" creationId="{E50394A3-E072-AFBB-36D7-41C79A0FEC01}"/>
          </ac:picMkLst>
        </pc:picChg>
        <pc:picChg chg="add del mod">
          <ac:chgData name="Binita Gupta (binitag)" userId="2e1667b5-636b-4c95-a3b3-a8a0dc9f68da" providerId="ADAL" clId="{4219D885-C3A3-B246-9809-061715B5E4E6}" dt="2023-12-13T22:33:26.507" v="21905" actId="478"/>
          <ac:picMkLst>
            <pc:docMk/>
            <pc:sldMk cId="1549314016" sldId="272"/>
            <ac:picMk id="7" creationId="{C4C0D55C-56BB-1F34-DCDE-A42D11F1E109}"/>
          </ac:picMkLst>
        </pc:picChg>
        <pc:picChg chg="add mod">
          <ac:chgData name="Binita Gupta (binitag)" userId="2e1667b5-636b-4c95-a3b3-a8a0dc9f68da" providerId="ADAL" clId="{4219D885-C3A3-B246-9809-061715B5E4E6}" dt="2023-12-13T22:34:14.796" v="21917" actId="1076"/>
          <ac:picMkLst>
            <pc:docMk/>
            <pc:sldMk cId="1549314016" sldId="272"/>
            <ac:picMk id="8" creationId="{F295C0F9-BE9C-AF16-088E-E4CE09BEA507}"/>
          </ac:picMkLst>
        </pc:picChg>
        <pc:picChg chg="del mod">
          <ac:chgData name="Binita Gupta (binitag)" userId="2e1667b5-636b-4c95-a3b3-a8a0dc9f68da" providerId="ADAL" clId="{4219D885-C3A3-B246-9809-061715B5E4E6}" dt="2023-12-04T21:45:08.936" v="6952" actId="478"/>
          <ac:picMkLst>
            <pc:docMk/>
            <pc:sldMk cId="1549314016" sldId="272"/>
            <ac:picMk id="45" creationId="{BFC768B6-7A06-DA36-9734-7D6832FEF551}"/>
          </ac:picMkLst>
        </pc:picChg>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pChg chg="mod">
          <ac:chgData name="Binita Gupta (binitag)" userId="2e1667b5-636b-4c95-a3b3-a8a0dc9f68da" providerId="ADAL" clId="{4219D885-C3A3-B246-9809-061715B5E4E6}" dt="2023-12-13T20:20:48.356" v="20949" actId="1076"/>
          <ac:spMkLst>
            <pc:docMk/>
            <pc:sldMk cId="2553696688" sldId="274"/>
            <ac:spMk id="2" creationId="{53171D73-4737-E517-1E70-3D3586372322}"/>
          </ac:spMkLst>
        </pc:spChg>
        <pc:spChg chg="del">
          <ac:chgData name="Binita Gupta (binitag)" userId="2e1667b5-636b-4c95-a3b3-a8a0dc9f68da" providerId="ADAL" clId="{4219D885-C3A3-B246-9809-061715B5E4E6}" dt="2023-12-04T21:37:28.804" v="6903" actId="478"/>
          <ac:spMkLst>
            <pc:docMk/>
            <pc:sldMk cId="2553696688" sldId="274"/>
            <ac:spMk id="3" creationId="{E94C928B-3E76-23EF-1D8B-6A9DEF07F213}"/>
          </ac:spMkLst>
        </pc:spChg>
        <pc:spChg chg="add del mod">
          <ac:chgData name="Binita Gupta (binitag)" userId="2e1667b5-636b-4c95-a3b3-a8a0dc9f68da" providerId="ADAL" clId="{4219D885-C3A3-B246-9809-061715B5E4E6}" dt="2023-12-04T21:39:33.608" v="6904" actId="478"/>
          <ac:spMkLst>
            <pc:docMk/>
            <pc:sldMk cId="2553696688" sldId="274"/>
            <ac:spMk id="7" creationId="{2D81E8E2-BC58-C914-43DE-4B57F0D8CB21}"/>
          </ac:spMkLst>
        </pc:spChg>
        <pc:spChg chg="add del">
          <ac:chgData name="Binita Gupta (binitag)" userId="2e1667b5-636b-4c95-a3b3-a8a0dc9f68da" providerId="ADAL" clId="{4219D885-C3A3-B246-9809-061715B5E4E6}" dt="2023-12-13T20:25:25.981" v="20952" actId="22"/>
          <ac:spMkLst>
            <pc:docMk/>
            <pc:sldMk cId="2553696688" sldId="274"/>
            <ac:spMk id="7" creationId="{5390DDB5-DA3B-7BFE-9515-E8186502643E}"/>
          </ac:spMkLst>
        </pc:spChg>
        <pc:spChg chg="add del mod">
          <ac:chgData name="Binita Gupta (binitag)" userId="2e1667b5-636b-4c95-a3b3-a8a0dc9f68da" providerId="ADAL" clId="{4219D885-C3A3-B246-9809-061715B5E4E6}" dt="2023-12-04T21:39:33.608" v="6904" actId="478"/>
          <ac:spMkLst>
            <pc:docMk/>
            <pc:sldMk cId="2553696688" sldId="274"/>
            <ac:spMk id="8" creationId="{31DC5019-A58B-49D8-77B4-A95BB103B410}"/>
          </ac:spMkLst>
        </pc:spChg>
        <pc:spChg chg="add del mod">
          <ac:chgData name="Binita Gupta (binitag)" userId="2e1667b5-636b-4c95-a3b3-a8a0dc9f68da" providerId="ADAL" clId="{4219D885-C3A3-B246-9809-061715B5E4E6}" dt="2023-12-13T20:25:38.960" v="20956" actId="767"/>
          <ac:spMkLst>
            <pc:docMk/>
            <pc:sldMk cId="2553696688" sldId="274"/>
            <ac:spMk id="8" creationId="{F428CBE1-2668-67EE-D3D8-52EFFBEC103A}"/>
          </ac:spMkLst>
        </pc:spChg>
        <pc:spChg chg="add del mod">
          <ac:chgData name="Binita Gupta (binitag)" userId="2e1667b5-636b-4c95-a3b3-a8a0dc9f68da" providerId="ADAL" clId="{4219D885-C3A3-B246-9809-061715B5E4E6}" dt="2023-12-04T21:39:33.608" v="6904" actId="478"/>
          <ac:spMkLst>
            <pc:docMk/>
            <pc:sldMk cId="2553696688" sldId="274"/>
            <ac:spMk id="9" creationId="{FE6D632F-C3AF-BA7A-2E04-9D1E50FE56E6}"/>
          </ac:spMkLst>
        </pc:spChg>
        <pc:spChg chg="add del mod">
          <ac:chgData name="Binita Gupta (binitag)" userId="2e1667b5-636b-4c95-a3b3-a8a0dc9f68da" providerId="ADAL" clId="{4219D885-C3A3-B246-9809-061715B5E4E6}" dt="2023-12-04T21:39:33.608" v="6904" actId="478"/>
          <ac:spMkLst>
            <pc:docMk/>
            <pc:sldMk cId="2553696688" sldId="274"/>
            <ac:spMk id="10" creationId="{993F66F2-74AF-1B0B-75B3-FBC0D8DEF758}"/>
          </ac:spMkLst>
        </pc:spChg>
        <pc:spChg chg="add del">
          <ac:chgData name="Binita Gupta (binitag)" userId="2e1667b5-636b-4c95-a3b3-a8a0dc9f68da" providerId="ADAL" clId="{4219D885-C3A3-B246-9809-061715B5E4E6}" dt="2023-12-13T20:25:54.539" v="20958" actId="478"/>
          <ac:spMkLst>
            <pc:docMk/>
            <pc:sldMk cId="2553696688" sldId="274"/>
            <ac:spMk id="10" creationId="{F021BFAC-AE68-6CF9-C736-180EAA90A1F7}"/>
          </ac:spMkLst>
        </pc:spChg>
        <pc:spChg chg="add del mod">
          <ac:chgData name="Binita Gupta (binitag)" userId="2e1667b5-636b-4c95-a3b3-a8a0dc9f68da" providerId="ADAL" clId="{4219D885-C3A3-B246-9809-061715B5E4E6}" dt="2023-12-04T21:39:33.608" v="6904" actId="478"/>
          <ac:spMkLst>
            <pc:docMk/>
            <pc:sldMk cId="2553696688" sldId="274"/>
            <ac:spMk id="11" creationId="{7670F50C-76D2-02C8-E06A-D6758191296C}"/>
          </ac:spMkLst>
        </pc:spChg>
        <pc:spChg chg="add mod">
          <ac:chgData name="Binita Gupta (binitag)" userId="2e1667b5-636b-4c95-a3b3-a8a0dc9f68da" providerId="ADAL" clId="{4219D885-C3A3-B246-9809-061715B5E4E6}" dt="2023-12-13T20:26:14.723" v="20960" actId="1076"/>
          <ac:spMkLst>
            <pc:docMk/>
            <pc:sldMk cId="2553696688" sldId="274"/>
            <ac:spMk id="11" creationId="{E6F5921C-3CE3-9504-376D-E1B856DC1A3E}"/>
          </ac:spMkLst>
        </pc:spChg>
        <pc:spChg chg="add mod">
          <ac:chgData name="Binita Gupta (binitag)" userId="2e1667b5-636b-4c95-a3b3-a8a0dc9f68da" providerId="ADAL" clId="{4219D885-C3A3-B246-9809-061715B5E4E6}" dt="2023-12-13T20:26:14.723" v="20960" actId="1076"/>
          <ac:spMkLst>
            <pc:docMk/>
            <pc:sldMk cId="2553696688" sldId="274"/>
            <ac:spMk id="12" creationId="{AF62D332-8562-7D6A-CEE0-57CD173C9071}"/>
          </ac:spMkLst>
        </pc:spChg>
        <pc:spChg chg="add del mod">
          <ac:chgData name="Binita Gupta (binitag)" userId="2e1667b5-636b-4c95-a3b3-a8a0dc9f68da" providerId="ADAL" clId="{4219D885-C3A3-B246-9809-061715B5E4E6}" dt="2023-12-04T21:39:33.608" v="6904" actId="478"/>
          <ac:spMkLst>
            <pc:docMk/>
            <pc:sldMk cId="2553696688" sldId="274"/>
            <ac:spMk id="12" creationId="{FDF2DF1B-7FF4-0517-B00B-557AB801F7F5}"/>
          </ac:spMkLst>
        </pc:spChg>
        <pc:spChg chg="add del mod">
          <ac:chgData name="Binita Gupta (binitag)" userId="2e1667b5-636b-4c95-a3b3-a8a0dc9f68da" providerId="ADAL" clId="{4219D885-C3A3-B246-9809-061715B5E4E6}" dt="2023-12-04T21:39:33.608" v="6904" actId="478"/>
          <ac:spMkLst>
            <pc:docMk/>
            <pc:sldMk cId="2553696688" sldId="274"/>
            <ac:spMk id="13" creationId="{8AC8C024-14B1-9ADE-129C-DB39AA428FF1}"/>
          </ac:spMkLst>
        </pc:spChg>
        <pc:spChg chg="add mod">
          <ac:chgData name="Binita Gupta (binitag)" userId="2e1667b5-636b-4c95-a3b3-a8a0dc9f68da" providerId="ADAL" clId="{4219D885-C3A3-B246-9809-061715B5E4E6}" dt="2023-12-13T20:26:14.723" v="20960" actId="1076"/>
          <ac:spMkLst>
            <pc:docMk/>
            <pc:sldMk cId="2553696688" sldId="274"/>
            <ac:spMk id="13" creationId="{8EC5721D-BCD0-BE68-461F-A604FF5CB4FB}"/>
          </ac:spMkLst>
        </pc:spChg>
        <pc:spChg chg="add mod">
          <ac:chgData name="Binita Gupta (binitag)" userId="2e1667b5-636b-4c95-a3b3-a8a0dc9f68da" providerId="ADAL" clId="{4219D885-C3A3-B246-9809-061715B5E4E6}" dt="2023-12-13T20:26:14.723" v="20960" actId="1076"/>
          <ac:spMkLst>
            <pc:docMk/>
            <pc:sldMk cId="2553696688" sldId="274"/>
            <ac:spMk id="14" creationId="{3B4B16A4-CFCD-982B-97F7-CCC85C18630C}"/>
          </ac:spMkLst>
        </pc:spChg>
        <pc:spChg chg="add del mod">
          <ac:chgData name="Binita Gupta (binitag)" userId="2e1667b5-636b-4c95-a3b3-a8a0dc9f68da" providerId="ADAL" clId="{4219D885-C3A3-B246-9809-061715B5E4E6}" dt="2023-12-04T21:39:33.608" v="6904" actId="478"/>
          <ac:spMkLst>
            <pc:docMk/>
            <pc:sldMk cId="2553696688" sldId="274"/>
            <ac:spMk id="14" creationId="{6F54EA03-4862-4291-BEDB-D95975D6C9F9}"/>
          </ac:spMkLst>
        </pc:spChg>
        <pc:spChg chg="add del mod">
          <ac:chgData name="Binita Gupta (binitag)" userId="2e1667b5-636b-4c95-a3b3-a8a0dc9f68da" providerId="ADAL" clId="{4219D885-C3A3-B246-9809-061715B5E4E6}" dt="2023-12-04T21:39:33.608" v="6904" actId="478"/>
          <ac:spMkLst>
            <pc:docMk/>
            <pc:sldMk cId="2553696688" sldId="274"/>
            <ac:spMk id="15" creationId="{55D28875-821F-D68C-3D29-B1A8A5DB3097}"/>
          </ac:spMkLst>
        </pc:spChg>
        <pc:spChg chg="add mod">
          <ac:chgData name="Binita Gupta (binitag)" userId="2e1667b5-636b-4c95-a3b3-a8a0dc9f68da" providerId="ADAL" clId="{4219D885-C3A3-B246-9809-061715B5E4E6}" dt="2023-12-13T20:26:14.723" v="20960" actId="1076"/>
          <ac:spMkLst>
            <pc:docMk/>
            <pc:sldMk cId="2553696688" sldId="274"/>
            <ac:spMk id="15" creationId="{FFF5DA71-D4E3-7C20-A259-2CADE79F8C3D}"/>
          </ac:spMkLst>
        </pc:spChg>
        <pc:spChg chg="add mod">
          <ac:chgData name="Binita Gupta (binitag)" userId="2e1667b5-636b-4c95-a3b3-a8a0dc9f68da" providerId="ADAL" clId="{4219D885-C3A3-B246-9809-061715B5E4E6}" dt="2023-12-13T22:32:00.062" v="21901" actId="14100"/>
          <ac:spMkLst>
            <pc:docMk/>
            <pc:sldMk cId="2553696688" sldId="274"/>
            <ac:spMk id="16" creationId="{6018C913-C2D1-FAE4-DB89-9FD16F6C5031}"/>
          </ac:spMkLst>
        </pc:spChg>
        <pc:spChg chg="add del mod">
          <ac:chgData name="Binita Gupta (binitag)" userId="2e1667b5-636b-4c95-a3b3-a8a0dc9f68da" providerId="ADAL" clId="{4219D885-C3A3-B246-9809-061715B5E4E6}" dt="2023-12-04T21:39:33.608" v="6904" actId="478"/>
          <ac:spMkLst>
            <pc:docMk/>
            <pc:sldMk cId="2553696688" sldId="274"/>
            <ac:spMk id="16" creationId="{E1D173E2-378C-B92B-FCF2-5DBD4B269498}"/>
          </ac:spMkLst>
        </pc:spChg>
        <pc:spChg chg="add del mod">
          <ac:chgData name="Binita Gupta (binitag)" userId="2e1667b5-636b-4c95-a3b3-a8a0dc9f68da" providerId="ADAL" clId="{4219D885-C3A3-B246-9809-061715B5E4E6}" dt="2023-12-04T21:39:33.608" v="6904" actId="478"/>
          <ac:spMkLst>
            <pc:docMk/>
            <pc:sldMk cId="2553696688" sldId="274"/>
            <ac:spMk id="17" creationId="{8ABB3322-7728-0493-2F2D-F57EE0C40081}"/>
          </ac:spMkLst>
        </pc:spChg>
        <pc:spChg chg="add mod">
          <ac:chgData name="Binita Gupta (binitag)" userId="2e1667b5-636b-4c95-a3b3-a8a0dc9f68da" providerId="ADAL" clId="{4219D885-C3A3-B246-9809-061715B5E4E6}" dt="2023-12-13T22:32:02.045" v="21902" actId="14100"/>
          <ac:spMkLst>
            <pc:docMk/>
            <pc:sldMk cId="2553696688" sldId="274"/>
            <ac:spMk id="17" creationId="{C9E32C12-B30D-8039-5DA8-0F215CBB6CB8}"/>
          </ac:spMkLst>
        </pc:spChg>
        <pc:spChg chg="add mod">
          <ac:chgData name="Binita Gupta (binitag)" userId="2e1667b5-636b-4c95-a3b3-a8a0dc9f68da" providerId="ADAL" clId="{4219D885-C3A3-B246-9809-061715B5E4E6}" dt="2023-12-13T20:26:14.723" v="20960" actId="1076"/>
          <ac:spMkLst>
            <pc:docMk/>
            <pc:sldMk cId="2553696688" sldId="274"/>
            <ac:spMk id="18" creationId="{71ECBE20-6437-CC8D-D5C1-BF8C0963E8B9}"/>
          </ac:spMkLst>
        </pc:spChg>
        <pc:spChg chg="add del mod">
          <ac:chgData name="Binita Gupta (binitag)" userId="2e1667b5-636b-4c95-a3b3-a8a0dc9f68da" providerId="ADAL" clId="{4219D885-C3A3-B246-9809-061715B5E4E6}" dt="2023-12-04T21:39:33.608" v="6904" actId="478"/>
          <ac:spMkLst>
            <pc:docMk/>
            <pc:sldMk cId="2553696688" sldId="274"/>
            <ac:spMk id="18" creationId="{CFB7C762-93D0-5B76-6608-048C5F1F5146}"/>
          </ac:spMkLst>
        </pc:spChg>
        <pc:spChg chg="add del mod">
          <ac:chgData name="Binita Gupta (binitag)" userId="2e1667b5-636b-4c95-a3b3-a8a0dc9f68da" providerId="ADAL" clId="{4219D885-C3A3-B246-9809-061715B5E4E6}" dt="2023-12-04T21:39:33.608" v="6904" actId="478"/>
          <ac:spMkLst>
            <pc:docMk/>
            <pc:sldMk cId="2553696688" sldId="274"/>
            <ac:spMk id="19" creationId="{2AC40872-30C7-0C89-9F50-B08C349035F1}"/>
          </ac:spMkLst>
        </pc:spChg>
        <pc:spChg chg="add mod">
          <ac:chgData name="Binita Gupta (binitag)" userId="2e1667b5-636b-4c95-a3b3-a8a0dc9f68da" providerId="ADAL" clId="{4219D885-C3A3-B246-9809-061715B5E4E6}" dt="2023-12-13T20:26:14.723" v="20960" actId="1076"/>
          <ac:spMkLst>
            <pc:docMk/>
            <pc:sldMk cId="2553696688" sldId="274"/>
            <ac:spMk id="19" creationId="{879F0540-D34B-E8E3-8DD6-A5D5B97DD844}"/>
          </ac:spMkLst>
        </pc:spChg>
        <pc:spChg chg="add mod">
          <ac:chgData name="Binita Gupta (binitag)" userId="2e1667b5-636b-4c95-a3b3-a8a0dc9f68da" providerId="ADAL" clId="{4219D885-C3A3-B246-9809-061715B5E4E6}" dt="2023-12-13T20:26:14.723" v="20960" actId="1076"/>
          <ac:spMkLst>
            <pc:docMk/>
            <pc:sldMk cId="2553696688" sldId="274"/>
            <ac:spMk id="20" creationId="{5E7F0102-7177-F6AE-2811-9C84B94A15D6}"/>
          </ac:spMkLst>
        </pc:spChg>
        <pc:spChg chg="add mod">
          <ac:chgData name="Binita Gupta (binitag)" userId="2e1667b5-636b-4c95-a3b3-a8a0dc9f68da" providerId="ADAL" clId="{4219D885-C3A3-B246-9809-061715B5E4E6}" dt="2023-12-13T20:26:14.723" v="20960" actId="1076"/>
          <ac:spMkLst>
            <pc:docMk/>
            <pc:sldMk cId="2553696688" sldId="274"/>
            <ac:spMk id="21" creationId="{EBC3EBFD-3393-19E9-BA5B-F46A66EB65B3}"/>
          </ac:spMkLst>
        </pc:spChg>
        <pc:spChg chg="add mod">
          <ac:chgData name="Binita Gupta (binitag)" userId="2e1667b5-636b-4c95-a3b3-a8a0dc9f68da" providerId="ADAL" clId="{4219D885-C3A3-B246-9809-061715B5E4E6}" dt="2023-12-13T20:26:14.723" v="20960" actId="1076"/>
          <ac:spMkLst>
            <pc:docMk/>
            <pc:sldMk cId="2553696688" sldId="274"/>
            <ac:spMk id="22" creationId="{2D19722F-27EC-10C4-90C1-321DCF3B3DBC}"/>
          </ac:spMkLst>
        </pc:spChg>
        <pc:spChg chg="add mod">
          <ac:chgData name="Binita Gupta (binitag)" userId="2e1667b5-636b-4c95-a3b3-a8a0dc9f68da" providerId="ADAL" clId="{4219D885-C3A3-B246-9809-061715B5E4E6}" dt="2023-12-13T20:26:14.723" v="20960" actId="1076"/>
          <ac:spMkLst>
            <pc:docMk/>
            <pc:sldMk cId="2553696688" sldId="274"/>
            <ac:spMk id="23" creationId="{53B50384-517D-1E8C-6372-0187F170CDD6}"/>
          </ac:spMkLst>
        </pc:spChg>
        <pc:spChg chg="add del mod">
          <ac:chgData name="Binita Gupta (binitag)" userId="2e1667b5-636b-4c95-a3b3-a8a0dc9f68da" providerId="ADAL" clId="{4219D885-C3A3-B246-9809-061715B5E4E6}" dt="2023-12-04T21:39:33.608" v="6904" actId="478"/>
          <ac:spMkLst>
            <pc:docMk/>
            <pc:sldMk cId="2553696688" sldId="274"/>
            <ac:spMk id="26" creationId="{D2DC8045-0112-9017-872D-81B1DADA805A}"/>
          </ac:spMkLst>
        </pc:spChg>
        <pc:spChg chg="add del mod">
          <ac:chgData name="Binita Gupta (binitag)" userId="2e1667b5-636b-4c95-a3b3-a8a0dc9f68da" providerId="ADAL" clId="{4219D885-C3A3-B246-9809-061715B5E4E6}" dt="2023-12-04T21:39:33.608" v="6904" actId="478"/>
          <ac:spMkLst>
            <pc:docMk/>
            <pc:sldMk cId="2553696688" sldId="274"/>
            <ac:spMk id="27" creationId="{5BEBEEA7-0E85-F55D-981E-63D726AF2C02}"/>
          </ac:spMkLst>
        </pc:spChg>
        <pc:spChg chg="add del mod">
          <ac:chgData name="Binita Gupta (binitag)" userId="2e1667b5-636b-4c95-a3b3-a8a0dc9f68da" providerId="ADAL" clId="{4219D885-C3A3-B246-9809-061715B5E4E6}" dt="2023-12-04T21:39:33.608" v="6904" actId="478"/>
          <ac:spMkLst>
            <pc:docMk/>
            <pc:sldMk cId="2553696688" sldId="274"/>
            <ac:spMk id="28" creationId="{A691885B-0BF3-86E7-1871-553B58DFAC5A}"/>
          </ac:spMkLst>
        </pc:spChg>
        <pc:spChg chg="add del mod">
          <ac:chgData name="Binita Gupta (binitag)" userId="2e1667b5-636b-4c95-a3b3-a8a0dc9f68da" providerId="ADAL" clId="{4219D885-C3A3-B246-9809-061715B5E4E6}" dt="2023-12-04T21:39:33.608" v="6904" actId="478"/>
          <ac:spMkLst>
            <pc:docMk/>
            <pc:sldMk cId="2553696688" sldId="274"/>
            <ac:spMk id="29" creationId="{1C4988DC-DB2C-120F-87DE-513E1F07E8F7}"/>
          </ac:spMkLst>
        </pc:spChg>
        <pc:spChg chg="add mod">
          <ac:chgData name="Binita Gupta (binitag)" userId="2e1667b5-636b-4c95-a3b3-a8a0dc9f68da" providerId="ADAL" clId="{4219D885-C3A3-B246-9809-061715B5E4E6}" dt="2023-12-13T20:26:14.723" v="20960" actId="1076"/>
          <ac:spMkLst>
            <pc:docMk/>
            <pc:sldMk cId="2553696688" sldId="274"/>
            <ac:spMk id="30" creationId="{4C521D2B-AF85-F78D-3025-1E5C6927A1E9}"/>
          </ac:spMkLst>
        </pc:spChg>
        <pc:spChg chg="add mod">
          <ac:chgData name="Binita Gupta (binitag)" userId="2e1667b5-636b-4c95-a3b3-a8a0dc9f68da" providerId="ADAL" clId="{4219D885-C3A3-B246-9809-061715B5E4E6}" dt="2023-12-13T20:26:14.723" v="20960" actId="1076"/>
          <ac:spMkLst>
            <pc:docMk/>
            <pc:sldMk cId="2553696688" sldId="274"/>
            <ac:spMk id="31" creationId="{B58F4576-E390-EA9C-42FB-4322D7856030}"/>
          </ac:spMkLst>
        </pc:spChg>
        <pc:spChg chg="add mod">
          <ac:chgData name="Binita Gupta (binitag)" userId="2e1667b5-636b-4c95-a3b3-a8a0dc9f68da" providerId="ADAL" clId="{4219D885-C3A3-B246-9809-061715B5E4E6}" dt="2023-12-13T20:26:14.723" v="20960" actId="1076"/>
          <ac:spMkLst>
            <pc:docMk/>
            <pc:sldMk cId="2553696688" sldId="274"/>
            <ac:spMk id="32" creationId="{C2B494DD-ED0A-2BE0-8B81-E38AA65939E4}"/>
          </ac:spMkLst>
        </pc:spChg>
        <pc:spChg chg="add mod">
          <ac:chgData name="Binita Gupta (binitag)" userId="2e1667b5-636b-4c95-a3b3-a8a0dc9f68da" providerId="ADAL" clId="{4219D885-C3A3-B246-9809-061715B5E4E6}" dt="2023-12-13T20:26:14.723" v="20960" actId="1076"/>
          <ac:spMkLst>
            <pc:docMk/>
            <pc:sldMk cId="2553696688" sldId="274"/>
            <ac:spMk id="33" creationId="{EBABE035-AEFF-2367-B4AA-91D1525F5045}"/>
          </ac:spMkLst>
        </pc:spChg>
        <pc:spChg chg="add del mod">
          <ac:chgData name="Binita Gupta (binitag)" userId="2e1667b5-636b-4c95-a3b3-a8a0dc9f68da" providerId="ADAL" clId="{4219D885-C3A3-B246-9809-061715B5E4E6}" dt="2023-12-04T21:39:33.608" v="6904" actId="478"/>
          <ac:spMkLst>
            <pc:docMk/>
            <pc:sldMk cId="2553696688" sldId="274"/>
            <ac:spMk id="34" creationId="{DFE89839-EFCB-C877-0DC9-DB546123351E}"/>
          </ac:spMkLst>
        </pc:spChg>
        <pc:spChg chg="add del mod">
          <ac:chgData name="Binita Gupta (binitag)" userId="2e1667b5-636b-4c95-a3b3-a8a0dc9f68da" providerId="ADAL" clId="{4219D885-C3A3-B246-9809-061715B5E4E6}" dt="2023-12-04T21:39:33.608" v="6904" actId="478"/>
          <ac:spMkLst>
            <pc:docMk/>
            <pc:sldMk cId="2553696688" sldId="274"/>
            <ac:spMk id="35" creationId="{C5100068-4741-7D4A-8A9A-4E50661E9DFA}"/>
          </ac:spMkLst>
        </pc:spChg>
        <pc:spChg chg="add del mod">
          <ac:chgData name="Binita Gupta (binitag)" userId="2e1667b5-636b-4c95-a3b3-a8a0dc9f68da" providerId="ADAL" clId="{4219D885-C3A3-B246-9809-061715B5E4E6}" dt="2023-12-04T21:39:33.608" v="6904" actId="478"/>
          <ac:spMkLst>
            <pc:docMk/>
            <pc:sldMk cId="2553696688" sldId="274"/>
            <ac:spMk id="36" creationId="{78C309E9-367A-97CB-4F2F-39021F37AB6D}"/>
          </ac:spMkLst>
        </pc:spChg>
        <pc:spChg chg="add del mod">
          <ac:chgData name="Binita Gupta (binitag)" userId="2e1667b5-636b-4c95-a3b3-a8a0dc9f68da" providerId="ADAL" clId="{4219D885-C3A3-B246-9809-061715B5E4E6}" dt="2023-12-04T21:39:33.608" v="6904" actId="478"/>
          <ac:spMkLst>
            <pc:docMk/>
            <pc:sldMk cId="2553696688" sldId="274"/>
            <ac:spMk id="37" creationId="{7953B1EA-10E4-16C7-6843-B37326156A7D}"/>
          </ac:spMkLst>
        </pc:spChg>
        <pc:spChg chg="add del mod">
          <ac:chgData name="Binita Gupta (binitag)" userId="2e1667b5-636b-4c95-a3b3-a8a0dc9f68da" providerId="ADAL" clId="{4219D885-C3A3-B246-9809-061715B5E4E6}" dt="2023-12-04T21:39:33.608" v="6904" actId="478"/>
          <ac:spMkLst>
            <pc:docMk/>
            <pc:sldMk cId="2553696688" sldId="274"/>
            <ac:spMk id="38" creationId="{647ACA9F-6BD8-BE63-ED32-DCA4C8435F73}"/>
          </ac:spMkLst>
        </pc:spChg>
        <pc:spChg chg="add mod">
          <ac:chgData name="Binita Gupta (binitag)" userId="2e1667b5-636b-4c95-a3b3-a8a0dc9f68da" providerId="ADAL" clId="{4219D885-C3A3-B246-9809-061715B5E4E6}" dt="2023-12-13T20:26:14.723" v="20960" actId="1076"/>
          <ac:spMkLst>
            <pc:docMk/>
            <pc:sldMk cId="2553696688" sldId="274"/>
            <ac:spMk id="38" creationId="{EC8BC863-127E-7A62-5D70-BE18085EAB52}"/>
          </ac:spMkLst>
        </pc:spChg>
        <pc:spChg chg="add mod">
          <ac:chgData name="Binita Gupta (binitag)" userId="2e1667b5-636b-4c95-a3b3-a8a0dc9f68da" providerId="ADAL" clId="{4219D885-C3A3-B246-9809-061715B5E4E6}" dt="2023-12-13T20:26:14.723" v="20960" actId="1076"/>
          <ac:spMkLst>
            <pc:docMk/>
            <pc:sldMk cId="2553696688" sldId="274"/>
            <ac:spMk id="39" creationId="{9AEC8733-E096-E3BA-E5B1-6053C3671465}"/>
          </ac:spMkLst>
        </pc:spChg>
        <pc:spChg chg="add mod">
          <ac:chgData name="Binita Gupta (binitag)" userId="2e1667b5-636b-4c95-a3b3-a8a0dc9f68da" providerId="ADAL" clId="{4219D885-C3A3-B246-9809-061715B5E4E6}" dt="2023-12-13T20:26:14.723" v="20960" actId="1076"/>
          <ac:spMkLst>
            <pc:docMk/>
            <pc:sldMk cId="2553696688" sldId="274"/>
            <ac:spMk id="40" creationId="{2B60ACCB-AF5C-128C-5991-F1B7E82C5CF6}"/>
          </ac:spMkLst>
        </pc:spChg>
        <pc:spChg chg="add mod">
          <ac:chgData name="Binita Gupta (binitag)" userId="2e1667b5-636b-4c95-a3b3-a8a0dc9f68da" providerId="ADAL" clId="{4219D885-C3A3-B246-9809-061715B5E4E6}" dt="2023-12-13T20:26:14.723" v="20960" actId="1076"/>
          <ac:spMkLst>
            <pc:docMk/>
            <pc:sldMk cId="2553696688" sldId="274"/>
            <ac:spMk id="41" creationId="{4E42B1C8-AF88-67CA-D582-BE244222A3D6}"/>
          </ac:spMkLst>
        </pc:spChg>
        <pc:spChg chg="add mod">
          <ac:chgData name="Binita Gupta (binitag)" userId="2e1667b5-636b-4c95-a3b3-a8a0dc9f68da" providerId="ADAL" clId="{4219D885-C3A3-B246-9809-061715B5E4E6}" dt="2023-12-13T20:26:14.723" v="20960" actId="1076"/>
          <ac:spMkLst>
            <pc:docMk/>
            <pc:sldMk cId="2553696688" sldId="274"/>
            <ac:spMk id="42" creationId="{9226FFCC-9CAC-8367-B8CD-9EB8A4A67286}"/>
          </ac:spMkLst>
        </pc:spChg>
        <pc:spChg chg="add del mod">
          <ac:chgData name="Binita Gupta (binitag)" userId="2e1667b5-636b-4c95-a3b3-a8a0dc9f68da" providerId="ADAL" clId="{4219D885-C3A3-B246-9809-061715B5E4E6}" dt="2023-12-04T21:39:33.608" v="6904" actId="478"/>
          <ac:spMkLst>
            <pc:docMk/>
            <pc:sldMk cId="2553696688" sldId="274"/>
            <ac:spMk id="43" creationId="{04D99B8D-1C24-915D-FD53-E064ACAFC4F1}"/>
          </ac:spMkLst>
        </pc:spChg>
        <pc:spChg chg="add del mod">
          <ac:chgData name="Binita Gupta (binitag)" userId="2e1667b5-636b-4c95-a3b3-a8a0dc9f68da" providerId="ADAL" clId="{4219D885-C3A3-B246-9809-061715B5E4E6}" dt="2023-12-04T21:39:37.734" v="6906" actId="478"/>
          <ac:spMkLst>
            <pc:docMk/>
            <pc:sldMk cId="2553696688" sldId="274"/>
            <ac:spMk id="44" creationId="{E2FE53BE-D6BA-C6F7-9166-B448FFD20D77}"/>
          </ac:spMkLst>
        </pc:spChg>
        <pc:spChg chg="add del mod">
          <ac:chgData name="Binita Gupta (binitag)" userId="2e1667b5-636b-4c95-a3b3-a8a0dc9f68da" providerId="ADAL" clId="{4219D885-C3A3-B246-9809-061715B5E4E6}" dt="2023-12-04T21:39:37.734" v="6906" actId="478"/>
          <ac:spMkLst>
            <pc:docMk/>
            <pc:sldMk cId="2553696688" sldId="274"/>
            <ac:spMk id="45" creationId="{C73FB116-0045-9A42-7706-92BFB7F53420}"/>
          </ac:spMkLst>
        </pc:spChg>
        <pc:spChg chg="add del mod">
          <ac:chgData name="Binita Gupta (binitag)" userId="2e1667b5-636b-4c95-a3b3-a8a0dc9f68da" providerId="ADAL" clId="{4219D885-C3A3-B246-9809-061715B5E4E6}" dt="2023-12-04T21:39:37.734" v="6906" actId="478"/>
          <ac:spMkLst>
            <pc:docMk/>
            <pc:sldMk cId="2553696688" sldId="274"/>
            <ac:spMk id="46" creationId="{6C7A3A9D-6EFB-D605-71C5-F060B20E252D}"/>
          </ac:spMkLst>
        </pc:spChg>
        <pc:spChg chg="add del mod">
          <ac:chgData name="Binita Gupta (binitag)" userId="2e1667b5-636b-4c95-a3b3-a8a0dc9f68da" providerId="ADAL" clId="{4219D885-C3A3-B246-9809-061715B5E4E6}" dt="2023-12-13T20:26:17.623" v="20961" actId="478"/>
          <ac:spMkLst>
            <pc:docMk/>
            <pc:sldMk cId="2553696688" sldId="274"/>
            <ac:spMk id="47" creationId="{324328CC-CE4C-D0A4-97FE-7298DD061424}"/>
          </ac:spMkLst>
        </pc:spChg>
        <pc:spChg chg="add del mod">
          <ac:chgData name="Binita Gupta (binitag)" userId="2e1667b5-636b-4c95-a3b3-a8a0dc9f68da" providerId="ADAL" clId="{4219D885-C3A3-B246-9809-061715B5E4E6}" dt="2023-12-04T21:39:37.734" v="6906" actId="478"/>
          <ac:spMkLst>
            <pc:docMk/>
            <pc:sldMk cId="2553696688" sldId="274"/>
            <ac:spMk id="47" creationId="{B1AE5BA2-2AEC-15B8-B010-078DA2AD668D}"/>
          </ac:spMkLst>
        </pc:spChg>
        <pc:spChg chg="add del mod">
          <ac:chgData name="Binita Gupta (binitag)" userId="2e1667b5-636b-4c95-a3b3-a8a0dc9f68da" providerId="ADAL" clId="{4219D885-C3A3-B246-9809-061715B5E4E6}" dt="2023-12-04T21:39:37.734" v="6906" actId="478"/>
          <ac:spMkLst>
            <pc:docMk/>
            <pc:sldMk cId="2553696688" sldId="274"/>
            <ac:spMk id="48" creationId="{B4A28443-7429-015A-D473-CF222106473C}"/>
          </ac:spMkLst>
        </pc:spChg>
        <pc:spChg chg="add del mod">
          <ac:chgData name="Binita Gupta (binitag)" userId="2e1667b5-636b-4c95-a3b3-a8a0dc9f68da" providerId="ADAL" clId="{4219D885-C3A3-B246-9809-061715B5E4E6}" dt="2023-12-04T21:39:37.734" v="6906" actId="478"/>
          <ac:spMkLst>
            <pc:docMk/>
            <pc:sldMk cId="2553696688" sldId="274"/>
            <ac:spMk id="49" creationId="{256F2842-21C6-AA62-F8AC-D79DDED3CA5A}"/>
          </ac:spMkLst>
        </pc:spChg>
        <pc:spChg chg="add del mod">
          <ac:chgData name="Binita Gupta (binitag)" userId="2e1667b5-636b-4c95-a3b3-a8a0dc9f68da" providerId="ADAL" clId="{4219D885-C3A3-B246-9809-061715B5E4E6}" dt="2023-12-04T21:39:37.734" v="6906" actId="478"/>
          <ac:spMkLst>
            <pc:docMk/>
            <pc:sldMk cId="2553696688" sldId="274"/>
            <ac:spMk id="50" creationId="{0C4FE612-8F72-0480-C231-01F5B22256A2}"/>
          </ac:spMkLst>
        </pc:spChg>
        <pc:spChg chg="add del mod">
          <ac:chgData name="Binita Gupta (binitag)" userId="2e1667b5-636b-4c95-a3b3-a8a0dc9f68da" providerId="ADAL" clId="{4219D885-C3A3-B246-9809-061715B5E4E6}" dt="2023-12-04T21:39:37.734" v="6906" actId="478"/>
          <ac:spMkLst>
            <pc:docMk/>
            <pc:sldMk cId="2553696688" sldId="274"/>
            <ac:spMk id="51" creationId="{1CD96190-8E9D-E067-2B1D-130753AFD725}"/>
          </ac:spMkLst>
        </pc:spChg>
        <pc:spChg chg="add del mod">
          <ac:chgData name="Binita Gupta (binitag)" userId="2e1667b5-636b-4c95-a3b3-a8a0dc9f68da" providerId="ADAL" clId="{4219D885-C3A3-B246-9809-061715B5E4E6}" dt="2023-12-04T21:39:37.734" v="6906" actId="478"/>
          <ac:spMkLst>
            <pc:docMk/>
            <pc:sldMk cId="2553696688" sldId="274"/>
            <ac:spMk id="52" creationId="{08D2FD34-9056-5198-B003-54B8E7162325}"/>
          </ac:spMkLst>
        </pc:spChg>
        <pc:spChg chg="add del mod">
          <ac:chgData name="Binita Gupta (binitag)" userId="2e1667b5-636b-4c95-a3b3-a8a0dc9f68da" providerId="ADAL" clId="{4219D885-C3A3-B246-9809-061715B5E4E6}" dt="2023-12-04T21:39:37.734" v="6906" actId="478"/>
          <ac:spMkLst>
            <pc:docMk/>
            <pc:sldMk cId="2553696688" sldId="274"/>
            <ac:spMk id="53" creationId="{78FC821F-7198-DBB8-7D51-21FF71B5B947}"/>
          </ac:spMkLst>
        </pc:spChg>
        <pc:spChg chg="add del mod">
          <ac:chgData name="Binita Gupta (binitag)" userId="2e1667b5-636b-4c95-a3b3-a8a0dc9f68da" providerId="ADAL" clId="{4219D885-C3A3-B246-9809-061715B5E4E6}" dt="2023-12-04T21:39:37.734" v="6906" actId="478"/>
          <ac:spMkLst>
            <pc:docMk/>
            <pc:sldMk cId="2553696688" sldId="274"/>
            <ac:spMk id="54" creationId="{F4105E57-80FD-057C-7372-E6919B9E7F88}"/>
          </ac:spMkLst>
        </pc:spChg>
        <pc:spChg chg="add del mod">
          <ac:chgData name="Binita Gupta (binitag)" userId="2e1667b5-636b-4c95-a3b3-a8a0dc9f68da" providerId="ADAL" clId="{4219D885-C3A3-B246-9809-061715B5E4E6}" dt="2023-12-04T21:39:37.734" v="6906" actId="478"/>
          <ac:spMkLst>
            <pc:docMk/>
            <pc:sldMk cId="2553696688" sldId="274"/>
            <ac:spMk id="55" creationId="{13031661-EBF5-535E-DC4E-05C1ECAE197B}"/>
          </ac:spMkLst>
        </pc:spChg>
        <pc:spChg chg="add del mod">
          <ac:chgData name="Binita Gupta (binitag)" userId="2e1667b5-636b-4c95-a3b3-a8a0dc9f68da" providerId="ADAL" clId="{4219D885-C3A3-B246-9809-061715B5E4E6}" dt="2023-12-04T21:39:37.734" v="6906" actId="478"/>
          <ac:spMkLst>
            <pc:docMk/>
            <pc:sldMk cId="2553696688" sldId="274"/>
            <ac:spMk id="56" creationId="{88C5BD33-B432-0D64-02DC-2353A52DB2FF}"/>
          </ac:spMkLst>
        </pc:spChg>
        <pc:spChg chg="add del mod">
          <ac:chgData name="Binita Gupta (binitag)" userId="2e1667b5-636b-4c95-a3b3-a8a0dc9f68da" providerId="ADAL" clId="{4219D885-C3A3-B246-9809-061715B5E4E6}" dt="2023-12-04T21:39:37.734" v="6906" actId="478"/>
          <ac:spMkLst>
            <pc:docMk/>
            <pc:sldMk cId="2553696688" sldId="274"/>
            <ac:spMk id="63" creationId="{81AC956D-A558-7D74-A56B-CF8553749032}"/>
          </ac:spMkLst>
        </pc:spChg>
        <pc:spChg chg="add del mod">
          <ac:chgData name="Binita Gupta (binitag)" userId="2e1667b5-636b-4c95-a3b3-a8a0dc9f68da" providerId="ADAL" clId="{4219D885-C3A3-B246-9809-061715B5E4E6}" dt="2023-12-04T21:39:37.734" v="6906" actId="478"/>
          <ac:spMkLst>
            <pc:docMk/>
            <pc:sldMk cId="2553696688" sldId="274"/>
            <ac:spMk id="64" creationId="{50D1063C-A8E4-C724-8EB0-808CA59B4F75}"/>
          </ac:spMkLst>
        </pc:spChg>
        <pc:spChg chg="add del mod">
          <ac:chgData name="Binita Gupta (binitag)" userId="2e1667b5-636b-4c95-a3b3-a8a0dc9f68da" providerId="ADAL" clId="{4219D885-C3A3-B246-9809-061715B5E4E6}" dt="2023-12-04T21:39:37.734" v="6906" actId="478"/>
          <ac:spMkLst>
            <pc:docMk/>
            <pc:sldMk cId="2553696688" sldId="274"/>
            <ac:spMk id="65" creationId="{DEF91631-6B7A-6E90-C48D-5C4EEB815E55}"/>
          </ac:spMkLst>
        </pc:spChg>
        <pc:spChg chg="add del mod">
          <ac:chgData name="Binita Gupta (binitag)" userId="2e1667b5-636b-4c95-a3b3-a8a0dc9f68da" providerId="ADAL" clId="{4219D885-C3A3-B246-9809-061715B5E4E6}" dt="2023-12-04T21:39:37.734" v="6906" actId="478"/>
          <ac:spMkLst>
            <pc:docMk/>
            <pc:sldMk cId="2553696688" sldId="274"/>
            <ac:spMk id="66" creationId="{27D7D054-6057-BABE-F128-5A13D853C521}"/>
          </ac:spMkLst>
        </pc:spChg>
        <pc:spChg chg="add del mod">
          <ac:chgData name="Binita Gupta (binitag)" userId="2e1667b5-636b-4c95-a3b3-a8a0dc9f68da" providerId="ADAL" clId="{4219D885-C3A3-B246-9809-061715B5E4E6}" dt="2023-12-04T21:39:37.734" v="6906" actId="478"/>
          <ac:spMkLst>
            <pc:docMk/>
            <pc:sldMk cId="2553696688" sldId="274"/>
            <ac:spMk id="71" creationId="{9020E3F6-FA99-960A-8335-FB4DB12709CD}"/>
          </ac:spMkLst>
        </pc:spChg>
        <pc:spChg chg="add del mod">
          <ac:chgData name="Binita Gupta (binitag)" userId="2e1667b5-636b-4c95-a3b3-a8a0dc9f68da" providerId="ADAL" clId="{4219D885-C3A3-B246-9809-061715B5E4E6}" dt="2023-12-04T21:39:37.734" v="6906" actId="478"/>
          <ac:spMkLst>
            <pc:docMk/>
            <pc:sldMk cId="2553696688" sldId="274"/>
            <ac:spMk id="72" creationId="{15FB7FC0-9A80-8822-1F6F-17997F9CD71A}"/>
          </ac:spMkLst>
        </pc:spChg>
        <pc:spChg chg="add del mod">
          <ac:chgData name="Binita Gupta (binitag)" userId="2e1667b5-636b-4c95-a3b3-a8a0dc9f68da" providerId="ADAL" clId="{4219D885-C3A3-B246-9809-061715B5E4E6}" dt="2023-12-04T21:39:37.734" v="6906" actId="478"/>
          <ac:spMkLst>
            <pc:docMk/>
            <pc:sldMk cId="2553696688" sldId="274"/>
            <ac:spMk id="73" creationId="{582AF0ED-9CE4-CB72-E3EE-3D35FC885878}"/>
          </ac:spMkLst>
        </pc:spChg>
        <pc:spChg chg="add del mod">
          <ac:chgData name="Binita Gupta (binitag)" userId="2e1667b5-636b-4c95-a3b3-a8a0dc9f68da" providerId="ADAL" clId="{4219D885-C3A3-B246-9809-061715B5E4E6}" dt="2023-12-04T21:39:37.734" v="6906" actId="478"/>
          <ac:spMkLst>
            <pc:docMk/>
            <pc:sldMk cId="2553696688" sldId="274"/>
            <ac:spMk id="74" creationId="{771A5A72-B93E-3461-33C1-5D96D1D53CDB}"/>
          </ac:spMkLst>
        </pc:spChg>
        <pc:spChg chg="add del mod">
          <ac:chgData name="Binita Gupta (binitag)" userId="2e1667b5-636b-4c95-a3b3-a8a0dc9f68da" providerId="ADAL" clId="{4219D885-C3A3-B246-9809-061715B5E4E6}" dt="2023-12-04T21:39:37.734" v="6906" actId="478"/>
          <ac:spMkLst>
            <pc:docMk/>
            <pc:sldMk cId="2553696688" sldId="274"/>
            <ac:spMk id="75" creationId="{BFEF2C7D-B3F2-1170-4A15-79407035B90A}"/>
          </ac:spMkLst>
        </pc:spChg>
        <pc:spChg chg="add del mod">
          <ac:chgData name="Binita Gupta (binitag)" userId="2e1667b5-636b-4c95-a3b3-a8a0dc9f68da" providerId="ADAL" clId="{4219D885-C3A3-B246-9809-061715B5E4E6}" dt="2023-12-04T21:39:37.734" v="6906" actId="478"/>
          <ac:spMkLst>
            <pc:docMk/>
            <pc:sldMk cId="2553696688" sldId="274"/>
            <ac:spMk id="80" creationId="{8C5DC44C-5ED5-9A02-3FC8-AB31A1E10C83}"/>
          </ac:spMkLst>
        </pc:spChg>
        <pc:spChg chg="add mod">
          <ac:chgData name="Binita Gupta (binitag)" userId="2e1667b5-636b-4c95-a3b3-a8a0dc9f68da" providerId="ADAL" clId="{4219D885-C3A3-B246-9809-061715B5E4E6}" dt="2023-12-13T20:25:15.724" v="20950" actId="1076"/>
          <ac:spMkLst>
            <pc:docMk/>
            <pc:sldMk cId="2553696688" sldId="274"/>
            <ac:spMk id="81" creationId="{EF8EBC8F-6DAD-009D-3BFD-438BF84DE133}"/>
          </ac:spMkLst>
        </pc:spChg>
        <pc:spChg chg="add mod">
          <ac:chgData name="Binita Gupta (binitag)" userId="2e1667b5-636b-4c95-a3b3-a8a0dc9f68da" providerId="ADAL" clId="{4219D885-C3A3-B246-9809-061715B5E4E6}" dt="2023-12-13T20:25:15.724" v="20950" actId="1076"/>
          <ac:spMkLst>
            <pc:docMk/>
            <pc:sldMk cId="2553696688" sldId="274"/>
            <ac:spMk id="82" creationId="{1EC74D80-5374-6636-E09F-0AD1F4E1BAC4}"/>
          </ac:spMkLst>
        </pc:spChg>
        <pc:spChg chg="add mod">
          <ac:chgData name="Binita Gupta (binitag)" userId="2e1667b5-636b-4c95-a3b3-a8a0dc9f68da" providerId="ADAL" clId="{4219D885-C3A3-B246-9809-061715B5E4E6}" dt="2023-12-13T20:25:15.724" v="20950" actId="1076"/>
          <ac:spMkLst>
            <pc:docMk/>
            <pc:sldMk cId="2553696688" sldId="274"/>
            <ac:spMk id="83" creationId="{EE90EA61-B57A-2289-0F8F-9440F06E055A}"/>
          </ac:spMkLst>
        </pc:spChg>
        <pc:spChg chg="add mod">
          <ac:chgData name="Binita Gupta (binitag)" userId="2e1667b5-636b-4c95-a3b3-a8a0dc9f68da" providerId="ADAL" clId="{4219D885-C3A3-B246-9809-061715B5E4E6}" dt="2023-12-13T20:25:15.724" v="20950" actId="1076"/>
          <ac:spMkLst>
            <pc:docMk/>
            <pc:sldMk cId="2553696688" sldId="274"/>
            <ac:spMk id="84" creationId="{181D715B-2C08-398B-FF70-561200652B1D}"/>
          </ac:spMkLst>
        </pc:spChg>
        <pc:spChg chg="add mod">
          <ac:chgData name="Binita Gupta (binitag)" userId="2e1667b5-636b-4c95-a3b3-a8a0dc9f68da" providerId="ADAL" clId="{4219D885-C3A3-B246-9809-061715B5E4E6}" dt="2023-12-13T20:25:15.724" v="20950" actId="1076"/>
          <ac:spMkLst>
            <pc:docMk/>
            <pc:sldMk cId="2553696688" sldId="274"/>
            <ac:spMk id="85" creationId="{7F3B481E-6126-B815-92DC-8F83A8367172}"/>
          </ac:spMkLst>
        </pc:spChg>
        <pc:spChg chg="add mod">
          <ac:chgData name="Binita Gupta (binitag)" userId="2e1667b5-636b-4c95-a3b3-a8a0dc9f68da" providerId="ADAL" clId="{4219D885-C3A3-B246-9809-061715B5E4E6}" dt="2023-12-13T20:25:15.724" v="20950" actId="1076"/>
          <ac:spMkLst>
            <pc:docMk/>
            <pc:sldMk cId="2553696688" sldId="274"/>
            <ac:spMk id="86" creationId="{455AC6A5-D13F-70BA-BC63-373385953EE0}"/>
          </ac:spMkLst>
        </pc:spChg>
        <pc:spChg chg="add mod">
          <ac:chgData name="Binita Gupta (binitag)" userId="2e1667b5-636b-4c95-a3b3-a8a0dc9f68da" providerId="ADAL" clId="{4219D885-C3A3-B246-9809-061715B5E4E6}" dt="2023-12-13T20:25:15.724" v="20950" actId="1076"/>
          <ac:spMkLst>
            <pc:docMk/>
            <pc:sldMk cId="2553696688" sldId="274"/>
            <ac:spMk id="87" creationId="{2419FE33-96C6-2C58-2CF7-840D8035B069}"/>
          </ac:spMkLst>
        </pc:spChg>
        <pc:spChg chg="add mod">
          <ac:chgData name="Binita Gupta (binitag)" userId="2e1667b5-636b-4c95-a3b3-a8a0dc9f68da" providerId="ADAL" clId="{4219D885-C3A3-B246-9809-061715B5E4E6}" dt="2023-12-13T20:25:15.724" v="20950" actId="1076"/>
          <ac:spMkLst>
            <pc:docMk/>
            <pc:sldMk cId="2553696688" sldId="274"/>
            <ac:spMk id="88" creationId="{EF3FAD52-C19F-58E1-062C-4CB6E8125E20}"/>
          </ac:spMkLst>
        </pc:spChg>
        <pc:spChg chg="add mod">
          <ac:chgData name="Binita Gupta (binitag)" userId="2e1667b5-636b-4c95-a3b3-a8a0dc9f68da" providerId="ADAL" clId="{4219D885-C3A3-B246-9809-061715B5E4E6}" dt="2023-12-13T20:25:15.724" v="20950" actId="1076"/>
          <ac:spMkLst>
            <pc:docMk/>
            <pc:sldMk cId="2553696688" sldId="274"/>
            <ac:spMk id="89" creationId="{1237F355-1B71-6543-DE02-DB7E6C14F613}"/>
          </ac:spMkLst>
        </pc:spChg>
        <pc:spChg chg="add mod">
          <ac:chgData name="Binita Gupta (binitag)" userId="2e1667b5-636b-4c95-a3b3-a8a0dc9f68da" providerId="ADAL" clId="{4219D885-C3A3-B246-9809-061715B5E4E6}" dt="2023-12-13T20:25:15.724" v="20950" actId="1076"/>
          <ac:spMkLst>
            <pc:docMk/>
            <pc:sldMk cId="2553696688" sldId="274"/>
            <ac:spMk id="90" creationId="{7ECD608F-DE00-C10B-8F5F-44B915CC9590}"/>
          </ac:spMkLst>
        </pc:spChg>
        <pc:spChg chg="add mod">
          <ac:chgData name="Binita Gupta (binitag)" userId="2e1667b5-636b-4c95-a3b3-a8a0dc9f68da" providerId="ADAL" clId="{4219D885-C3A3-B246-9809-061715B5E4E6}" dt="2023-12-13T20:25:15.724" v="20950" actId="1076"/>
          <ac:spMkLst>
            <pc:docMk/>
            <pc:sldMk cId="2553696688" sldId="274"/>
            <ac:spMk id="91" creationId="{755AC7EB-86FA-5351-7198-A316C6955FCC}"/>
          </ac:spMkLst>
        </pc:spChg>
        <pc:spChg chg="add mod">
          <ac:chgData name="Binita Gupta (binitag)" userId="2e1667b5-636b-4c95-a3b3-a8a0dc9f68da" providerId="ADAL" clId="{4219D885-C3A3-B246-9809-061715B5E4E6}" dt="2023-12-13T20:25:15.724" v="20950" actId="1076"/>
          <ac:spMkLst>
            <pc:docMk/>
            <pc:sldMk cId="2553696688" sldId="274"/>
            <ac:spMk id="92" creationId="{D48AF4CB-797E-AFDF-84CE-0156ABD962FD}"/>
          </ac:spMkLst>
        </pc:spChg>
        <pc:spChg chg="add mod">
          <ac:chgData name="Binita Gupta (binitag)" userId="2e1667b5-636b-4c95-a3b3-a8a0dc9f68da" providerId="ADAL" clId="{4219D885-C3A3-B246-9809-061715B5E4E6}" dt="2023-12-13T20:25:15.724" v="20950" actId="1076"/>
          <ac:spMkLst>
            <pc:docMk/>
            <pc:sldMk cId="2553696688" sldId="274"/>
            <ac:spMk id="93" creationId="{86AF9E28-0B87-6B74-AF47-D8E35A3D800C}"/>
          </ac:spMkLst>
        </pc:spChg>
        <pc:spChg chg="add mod">
          <ac:chgData name="Binita Gupta (binitag)" userId="2e1667b5-636b-4c95-a3b3-a8a0dc9f68da" providerId="ADAL" clId="{4219D885-C3A3-B246-9809-061715B5E4E6}" dt="2023-12-13T20:25:15.724" v="20950" actId="1076"/>
          <ac:spMkLst>
            <pc:docMk/>
            <pc:sldMk cId="2553696688" sldId="274"/>
            <ac:spMk id="100" creationId="{962DDB5B-6F6F-D389-546A-2F738FB8DD3B}"/>
          </ac:spMkLst>
        </pc:spChg>
        <pc:spChg chg="add mod">
          <ac:chgData name="Binita Gupta (binitag)" userId="2e1667b5-636b-4c95-a3b3-a8a0dc9f68da" providerId="ADAL" clId="{4219D885-C3A3-B246-9809-061715B5E4E6}" dt="2023-12-13T20:25:15.724" v="20950" actId="1076"/>
          <ac:spMkLst>
            <pc:docMk/>
            <pc:sldMk cId="2553696688" sldId="274"/>
            <ac:spMk id="101" creationId="{DB03D814-2FB7-7D0D-3073-57FC5FA05168}"/>
          </ac:spMkLst>
        </pc:spChg>
        <pc:spChg chg="add mod">
          <ac:chgData name="Binita Gupta (binitag)" userId="2e1667b5-636b-4c95-a3b3-a8a0dc9f68da" providerId="ADAL" clId="{4219D885-C3A3-B246-9809-061715B5E4E6}" dt="2023-12-13T20:25:15.724" v="20950" actId="1076"/>
          <ac:spMkLst>
            <pc:docMk/>
            <pc:sldMk cId="2553696688" sldId="274"/>
            <ac:spMk id="102" creationId="{3B8000D2-9874-E690-FDF0-427959C19AD1}"/>
          </ac:spMkLst>
        </pc:spChg>
        <pc:spChg chg="add mod">
          <ac:chgData name="Binita Gupta (binitag)" userId="2e1667b5-636b-4c95-a3b3-a8a0dc9f68da" providerId="ADAL" clId="{4219D885-C3A3-B246-9809-061715B5E4E6}" dt="2023-12-13T20:25:15.724" v="20950" actId="1076"/>
          <ac:spMkLst>
            <pc:docMk/>
            <pc:sldMk cId="2553696688" sldId="274"/>
            <ac:spMk id="103" creationId="{5AC45695-2C54-D24F-3C05-2B054BC707A0}"/>
          </ac:spMkLst>
        </pc:spChg>
        <pc:spChg chg="add mod">
          <ac:chgData name="Binita Gupta (binitag)" userId="2e1667b5-636b-4c95-a3b3-a8a0dc9f68da" providerId="ADAL" clId="{4219D885-C3A3-B246-9809-061715B5E4E6}" dt="2023-12-13T20:25:15.724" v="20950" actId="1076"/>
          <ac:spMkLst>
            <pc:docMk/>
            <pc:sldMk cId="2553696688" sldId="274"/>
            <ac:spMk id="108" creationId="{BDA90E5C-5388-E4A2-C0BF-D67C31628354}"/>
          </ac:spMkLst>
        </pc:spChg>
        <pc:spChg chg="add mod">
          <ac:chgData name="Binita Gupta (binitag)" userId="2e1667b5-636b-4c95-a3b3-a8a0dc9f68da" providerId="ADAL" clId="{4219D885-C3A3-B246-9809-061715B5E4E6}" dt="2023-12-13T20:25:15.724" v="20950" actId="1076"/>
          <ac:spMkLst>
            <pc:docMk/>
            <pc:sldMk cId="2553696688" sldId="274"/>
            <ac:spMk id="109" creationId="{A7C6D08F-F71E-90D4-348C-7A083378E5D7}"/>
          </ac:spMkLst>
        </pc:spChg>
        <pc:spChg chg="add mod">
          <ac:chgData name="Binita Gupta (binitag)" userId="2e1667b5-636b-4c95-a3b3-a8a0dc9f68da" providerId="ADAL" clId="{4219D885-C3A3-B246-9809-061715B5E4E6}" dt="2023-12-13T20:25:15.724" v="20950" actId="1076"/>
          <ac:spMkLst>
            <pc:docMk/>
            <pc:sldMk cId="2553696688" sldId="274"/>
            <ac:spMk id="110" creationId="{061E9FAF-063B-4BD5-7D42-48A8422CB202}"/>
          </ac:spMkLst>
        </pc:spChg>
        <pc:spChg chg="add mod">
          <ac:chgData name="Binita Gupta (binitag)" userId="2e1667b5-636b-4c95-a3b3-a8a0dc9f68da" providerId="ADAL" clId="{4219D885-C3A3-B246-9809-061715B5E4E6}" dt="2023-12-13T20:25:15.724" v="20950" actId="1076"/>
          <ac:spMkLst>
            <pc:docMk/>
            <pc:sldMk cId="2553696688" sldId="274"/>
            <ac:spMk id="111" creationId="{FED578B6-36DA-8307-0BE3-F14C3BBFD090}"/>
          </ac:spMkLst>
        </pc:spChg>
        <pc:spChg chg="add mod">
          <ac:chgData name="Binita Gupta (binitag)" userId="2e1667b5-636b-4c95-a3b3-a8a0dc9f68da" providerId="ADAL" clId="{4219D885-C3A3-B246-9809-061715B5E4E6}" dt="2023-12-13T20:25:15.724" v="20950" actId="1076"/>
          <ac:spMkLst>
            <pc:docMk/>
            <pc:sldMk cId="2553696688" sldId="274"/>
            <ac:spMk id="112" creationId="{65A4EEC9-4448-3BE1-893F-D201E8E2DA19}"/>
          </ac:spMkLst>
        </pc:spChg>
        <pc:spChg chg="add mod">
          <ac:chgData name="Binita Gupta (binitag)" userId="2e1667b5-636b-4c95-a3b3-a8a0dc9f68da" providerId="ADAL" clId="{4219D885-C3A3-B246-9809-061715B5E4E6}" dt="2023-12-13T20:25:15.724" v="20950" actId="1076"/>
          <ac:spMkLst>
            <pc:docMk/>
            <pc:sldMk cId="2553696688" sldId="274"/>
            <ac:spMk id="117" creationId="{91DAF5DB-2ACE-A015-EA16-879E76C222B5}"/>
          </ac:spMkLst>
        </pc:spChg>
        <pc:cxnChg chg="add del mod">
          <ac:chgData name="Binita Gupta (binitag)" userId="2e1667b5-636b-4c95-a3b3-a8a0dc9f68da" providerId="ADAL" clId="{4219D885-C3A3-B246-9809-061715B5E4E6}" dt="2023-12-04T21:39:33.608" v="6904" actId="478"/>
          <ac:cxnSpMkLst>
            <pc:docMk/>
            <pc:sldMk cId="2553696688" sldId="274"/>
            <ac:cxnSpMk id="20" creationId="{0322AD1E-A76E-A2AE-C03F-833532A4D82F}"/>
          </ac:cxnSpMkLst>
        </pc:cxnChg>
        <pc:cxnChg chg="add del mod">
          <ac:chgData name="Binita Gupta (binitag)" userId="2e1667b5-636b-4c95-a3b3-a8a0dc9f68da" providerId="ADAL" clId="{4219D885-C3A3-B246-9809-061715B5E4E6}" dt="2023-12-04T21:39:33.608" v="6904" actId="478"/>
          <ac:cxnSpMkLst>
            <pc:docMk/>
            <pc:sldMk cId="2553696688" sldId="274"/>
            <ac:cxnSpMk id="21" creationId="{039ABBA0-E629-F42A-53C8-6926597F8A43}"/>
          </ac:cxnSpMkLst>
        </pc:cxnChg>
        <pc:cxnChg chg="add del mod">
          <ac:chgData name="Binita Gupta (binitag)" userId="2e1667b5-636b-4c95-a3b3-a8a0dc9f68da" providerId="ADAL" clId="{4219D885-C3A3-B246-9809-061715B5E4E6}" dt="2023-12-04T21:39:33.608" v="6904" actId="478"/>
          <ac:cxnSpMkLst>
            <pc:docMk/>
            <pc:sldMk cId="2553696688" sldId="274"/>
            <ac:cxnSpMk id="22" creationId="{25707BBB-AAB7-BE84-3B3C-39570724C134}"/>
          </ac:cxnSpMkLst>
        </pc:cxnChg>
        <pc:cxnChg chg="add del mod">
          <ac:chgData name="Binita Gupta (binitag)" userId="2e1667b5-636b-4c95-a3b3-a8a0dc9f68da" providerId="ADAL" clId="{4219D885-C3A3-B246-9809-061715B5E4E6}" dt="2023-12-04T21:39:33.608" v="6904" actId="478"/>
          <ac:cxnSpMkLst>
            <pc:docMk/>
            <pc:sldMk cId="2553696688" sldId="274"/>
            <ac:cxnSpMk id="23" creationId="{098438A2-FFC9-0B11-1C69-3D2AE807FA79}"/>
          </ac:cxnSpMkLst>
        </pc:cxnChg>
        <pc:cxnChg chg="add mod">
          <ac:chgData name="Binita Gupta (binitag)" userId="2e1667b5-636b-4c95-a3b3-a8a0dc9f68da" providerId="ADAL" clId="{4219D885-C3A3-B246-9809-061715B5E4E6}" dt="2023-12-13T22:32:05.093" v="21903" actId="14100"/>
          <ac:cxnSpMkLst>
            <pc:docMk/>
            <pc:sldMk cId="2553696688" sldId="274"/>
            <ac:cxnSpMk id="24" creationId="{5E2416AF-C6D4-3EA5-59F4-5CFD86AE5DED}"/>
          </ac:cxnSpMkLst>
        </pc:cxnChg>
        <pc:cxnChg chg="add del mod">
          <ac:chgData name="Binita Gupta (binitag)" userId="2e1667b5-636b-4c95-a3b3-a8a0dc9f68da" providerId="ADAL" clId="{4219D885-C3A3-B246-9809-061715B5E4E6}" dt="2023-12-04T21:39:33.608" v="6904" actId="478"/>
          <ac:cxnSpMkLst>
            <pc:docMk/>
            <pc:sldMk cId="2553696688" sldId="274"/>
            <ac:cxnSpMk id="24" creationId="{76675646-B056-97F3-A68F-2B00D92FF33F}"/>
          </ac:cxnSpMkLst>
        </pc:cxnChg>
        <pc:cxnChg chg="add del mod">
          <ac:chgData name="Binita Gupta (binitag)" userId="2e1667b5-636b-4c95-a3b3-a8a0dc9f68da" providerId="ADAL" clId="{4219D885-C3A3-B246-9809-061715B5E4E6}" dt="2023-12-04T21:39:33.608" v="6904" actId="478"/>
          <ac:cxnSpMkLst>
            <pc:docMk/>
            <pc:sldMk cId="2553696688" sldId="274"/>
            <ac:cxnSpMk id="25" creationId="{37ACA24C-231A-74C9-2598-E0F9501791D6}"/>
          </ac:cxnSpMkLst>
        </pc:cxnChg>
        <pc:cxnChg chg="add mod">
          <ac:chgData name="Binita Gupta (binitag)" userId="2e1667b5-636b-4c95-a3b3-a8a0dc9f68da" providerId="ADAL" clId="{4219D885-C3A3-B246-9809-061715B5E4E6}" dt="2023-12-13T22:32:07.779" v="21904" actId="14100"/>
          <ac:cxnSpMkLst>
            <pc:docMk/>
            <pc:sldMk cId="2553696688" sldId="274"/>
            <ac:cxnSpMk id="25" creationId="{AF98D47E-C05B-905F-958B-EA8D92859807}"/>
          </ac:cxnSpMkLst>
        </pc:cxnChg>
        <pc:cxnChg chg="add mod">
          <ac:chgData name="Binita Gupta (binitag)" userId="2e1667b5-636b-4c95-a3b3-a8a0dc9f68da" providerId="ADAL" clId="{4219D885-C3A3-B246-9809-061715B5E4E6}" dt="2023-12-13T20:26:14.723" v="20960" actId="1076"/>
          <ac:cxnSpMkLst>
            <pc:docMk/>
            <pc:sldMk cId="2553696688" sldId="274"/>
            <ac:cxnSpMk id="26" creationId="{0035AF25-4CDC-998F-11B0-EDDD6D3A460A}"/>
          </ac:cxnSpMkLst>
        </pc:cxnChg>
        <pc:cxnChg chg="add mod">
          <ac:chgData name="Binita Gupta (binitag)" userId="2e1667b5-636b-4c95-a3b3-a8a0dc9f68da" providerId="ADAL" clId="{4219D885-C3A3-B246-9809-061715B5E4E6}" dt="2023-12-13T20:26:14.723" v="20960" actId="1076"/>
          <ac:cxnSpMkLst>
            <pc:docMk/>
            <pc:sldMk cId="2553696688" sldId="274"/>
            <ac:cxnSpMk id="27" creationId="{40DBAB0D-F1CA-8DAA-93A6-026CEA40A379}"/>
          </ac:cxnSpMkLst>
        </pc:cxnChg>
        <pc:cxnChg chg="add mod">
          <ac:chgData name="Binita Gupta (binitag)" userId="2e1667b5-636b-4c95-a3b3-a8a0dc9f68da" providerId="ADAL" clId="{4219D885-C3A3-B246-9809-061715B5E4E6}" dt="2023-12-13T20:26:14.723" v="20960" actId="1076"/>
          <ac:cxnSpMkLst>
            <pc:docMk/>
            <pc:sldMk cId="2553696688" sldId="274"/>
            <ac:cxnSpMk id="28" creationId="{30F6BF8E-4A92-8D64-90DD-3D82D75DF619}"/>
          </ac:cxnSpMkLst>
        </pc:cxnChg>
        <pc:cxnChg chg="add mod">
          <ac:chgData name="Binita Gupta (binitag)" userId="2e1667b5-636b-4c95-a3b3-a8a0dc9f68da" providerId="ADAL" clId="{4219D885-C3A3-B246-9809-061715B5E4E6}" dt="2023-12-13T20:26:14.723" v="20960" actId="1076"/>
          <ac:cxnSpMkLst>
            <pc:docMk/>
            <pc:sldMk cId="2553696688" sldId="274"/>
            <ac:cxnSpMk id="29" creationId="{75F2E732-5BC0-BBFF-0328-6FAFE01AB065}"/>
          </ac:cxnSpMkLst>
        </pc:cxnChg>
        <pc:cxnChg chg="add del mod">
          <ac:chgData name="Binita Gupta (binitag)" userId="2e1667b5-636b-4c95-a3b3-a8a0dc9f68da" providerId="ADAL" clId="{4219D885-C3A3-B246-9809-061715B5E4E6}" dt="2023-12-04T21:39:33.608" v="6904" actId="478"/>
          <ac:cxnSpMkLst>
            <pc:docMk/>
            <pc:sldMk cId="2553696688" sldId="274"/>
            <ac:cxnSpMk id="30" creationId="{003AC593-295A-B5C2-919D-4119393898BA}"/>
          </ac:cxnSpMkLst>
        </pc:cxnChg>
        <pc:cxnChg chg="add del mod">
          <ac:chgData name="Binita Gupta (binitag)" userId="2e1667b5-636b-4c95-a3b3-a8a0dc9f68da" providerId="ADAL" clId="{4219D885-C3A3-B246-9809-061715B5E4E6}" dt="2023-12-04T21:39:33.608" v="6904" actId="478"/>
          <ac:cxnSpMkLst>
            <pc:docMk/>
            <pc:sldMk cId="2553696688" sldId="274"/>
            <ac:cxnSpMk id="31" creationId="{620EB144-0A80-CA94-C4BB-0A0BE4F41F25}"/>
          </ac:cxnSpMkLst>
        </pc:cxnChg>
        <pc:cxnChg chg="add del mod">
          <ac:chgData name="Binita Gupta (binitag)" userId="2e1667b5-636b-4c95-a3b3-a8a0dc9f68da" providerId="ADAL" clId="{4219D885-C3A3-B246-9809-061715B5E4E6}" dt="2023-12-04T21:39:33.608" v="6904" actId="478"/>
          <ac:cxnSpMkLst>
            <pc:docMk/>
            <pc:sldMk cId="2553696688" sldId="274"/>
            <ac:cxnSpMk id="32" creationId="{AF7EE2A0-7251-B22B-811A-B2293B96AF66}"/>
          </ac:cxnSpMkLst>
        </pc:cxnChg>
        <pc:cxnChg chg="add del mod">
          <ac:chgData name="Binita Gupta (binitag)" userId="2e1667b5-636b-4c95-a3b3-a8a0dc9f68da" providerId="ADAL" clId="{4219D885-C3A3-B246-9809-061715B5E4E6}" dt="2023-12-04T21:39:33.608" v="6904" actId="478"/>
          <ac:cxnSpMkLst>
            <pc:docMk/>
            <pc:sldMk cId="2553696688" sldId="274"/>
            <ac:cxnSpMk id="33" creationId="{8D819923-B925-B296-24B6-919B6E1B6248}"/>
          </ac:cxnSpMkLst>
        </pc:cxnChg>
        <pc:cxnChg chg="add mod">
          <ac:chgData name="Binita Gupta (binitag)" userId="2e1667b5-636b-4c95-a3b3-a8a0dc9f68da" providerId="ADAL" clId="{4219D885-C3A3-B246-9809-061715B5E4E6}" dt="2023-12-13T20:26:14.723" v="20960" actId="1076"/>
          <ac:cxnSpMkLst>
            <pc:docMk/>
            <pc:sldMk cId="2553696688" sldId="274"/>
            <ac:cxnSpMk id="34" creationId="{6F8FEDBB-7C3E-DCAC-4DD7-5607E3E3B46C}"/>
          </ac:cxnSpMkLst>
        </pc:cxnChg>
        <pc:cxnChg chg="add mod">
          <ac:chgData name="Binita Gupta (binitag)" userId="2e1667b5-636b-4c95-a3b3-a8a0dc9f68da" providerId="ADAL" clId="{4219D885-C3A3-B246-9809-061715B5E4E6}" dt="2023-12-13T20:26:14.723" v="20960" actId="1076"/>
          <ac:cxnSpMkLst>
            <pc:docMk/>
            <pc:sldMk cId="2553696688" sldId="274"/>
            <ac:cxnSpMk id="35" creationId="{AD4D3DC7-7C05-705E-F06C-16BE4EB94474}"/>
          </ac:cxnSpMkLst>
        </pc:cxnChg>
        <pc:cxnChg chg="add mod">
          <ac:chgData name="Binita Gupta (binitag)" userId="2e1667b5-636b-4c95-a3b3-a8a0dc9f68da" providerId="ADAL" clId="{4219D885-C3A3-B246-9809-061715B5E4E6}" dt="2023-12-13T20:26:14.723" v="20960" actId="1076"/>
          <ac:cxnSpMkLst>
            <pc:docMk/>
            <pc:sldMk cId="2553696688" sldId="274"/>
            <ac:cxnSpMk id="36" creationId="{78E4F70F-2301-2A01-3003-F423084B1781}"/>
          </ac:cxnSpMkLst>
        </pc:cxnChg>
        <pc:cxnChg chg="add mod">
          <ac:chgData name="Binita Gupta (binitag)" userId="2e1667b5-636b-4c95-a3b3-a8a0dc9f68da" providerId="ADAL" clId="{4219D885-C3A3-B246-9809-061715B5E4E6}" dt="2023-12-13T20:26:14.723" v="20960" actId="1076"/>
          <ac:cxnSpMkLst>
            <pc:docMk/>
            <pc:sldMk cId="2553696688" sldId="274"/>
            <ac:cxnSpMk id="37" creationId="{156C1803-25C9-43A7-5B41-C4D1CD2C36D2}"/>
          </ac:cxnSpMkLst>
        </pc:cxnChg>
        <pc:cxnChg chg="add del mod">
          <ac:chgData name="Binita Gupta (binitag)" userId="2e1667b5-636b-4c95-a3b3-a8a0dc9f68da" providerId="ADAL" clId="{4219D885-C3A3-B246-9809-061715B5E4E6}" dt="2023-12-04T21:39:33.608" v="6904" actId="478"/>
          <ac:cxnSpMkLst>
            <pc:docMk/>
            <pc:sldMk cId="2553696688" sldId="274"/>
            <ac:cxnSpMk id="39" creationId="{E1A6520F-D3F5-EFF8-AB8C-DCC0BF9D0DC7}"/>
          </ac:cxnSpMkLst>
        </pc:cxnChg>
        <pc:cxnChg chg="add del mod">
          <ac:chgData name="Binita Gupta (binitag)" userId="2e1667b5-636b-4c95-a3b3-a8a0dc9f68da" providerId="ADAL" clId="{4219D885-C3A3-B246-9809-061715B5E4E6}" dt="2023-12-04T21:39:33.608" v="6904" actId="478"/>
          <ac:cxnSpMkLst>
            <pc:docMk/>
            <pc:sldMk cId="2553696688" sldId="274"/>
            <ac:cxnSpMk id="40" creationId="{99F79653-76C8-E685-98A0-EEFC6A28368D}"/>
          </ac:cxnSpMkLst>
        </pc:cxnChg>
        <pc:cxnChg chg="add del mod">
          <ac:chgData name="Binita Gupta (binitag)" userId="2e1667b5-636b-4c95-a3b3-a8a0dc9f68da" providerId="ADAL" clId="{4219D885-C3A3-B246-9809-061715B5E4E6}" dt="2023-12-04T21:39:33.608" v="6904" actId="478"/>
          <ac:cxnSpMkLst>
            <pc:docMk/>
            <pc:sldMk cId="2553696688" sldId="274"/>
            <ac:cxnSpMk id="41" creationId="{E15852BC-7699-1A7D-84B6-0E1ADBB41F6F}"/>
          </ac:cxnSpMkLst>
        </pc:cxnChg>
        <pc:cxnChg chg="add del mod">
          <ac:chgData name="Binita Gupta (binitag)" userId="2e1667b5-636b-4c95-a3b3-a8a0dc9f68da" providerId="ADAL" clId="{4219D885-C3A3-B246-9809-061715B5E4E6}" dt="2023-12-04T21:39:33.608" v="6904" actId="478"/>
          <ac:cxnSpMkLst>
            <pc:docMk/>
            <pc:sldMk cId="2553696688" sldId="274"/>
            <ac:cxnSpMk id="42" creationId="{D4E963EB-9748-9E11-9996-450CE42A1CDB}"/>
          </ac:cxnSpMkLst>
        </pc:cxnChg>
        <pc:cxnChg chg="add mod">
          <ac:chgData name="Binita Gupta (binitag)" userId="2e1667b5-636b-4c95-a3b3-a8a0dc9f68da" providerId="ADAL" clId="{4219D885-C3A3-B246-9809-061715B5E4E6}" dt="2023-12-13T20:26:14.723" v="20960" actId="1076"/>
          <ac:cxnSpMkLst>
            <pc:docMk/>
            <pc:sldMk cId="2553696688" sldId="274"/>
            <ac:cxnSpMk id="43" creationId="{86CDF1BE-4F1A-AB41-3826-A07D46FF4D09}"/>
          </ac:cxnSpMkLst>
        </pc:cxnChg>
        <pc:cxnChg chg="add mod">
          <ac:chgData name="Binita Gupta (binitag)" userId="2e1667b5-636b-4c95-a3b3-a8a0dc9f68da" providerId="ADAL" clId="{4219D885-C3A3-B246-9809-061715B5E4E6}" dt="2023-12-13T20:26:14.723" v="20960" actId="1076"/>
          <ac:cxnSpMkLst>
            <pc:docMk/>
            <pc:sldMk cId="2553696688" sldId="274"/>
            <ac:cxnSpMk id="44" creationId="{02E514FB-CC2D-58E6-FE54-E89CD141A38F}"/>
          </ac:cxnSpMkLst>
        </pc:cxnChg>
        <pc:cxnChg chg="add mod">
          <ac:chgData name="Binita Gupta (binitag)" userId="2e1667b5-636b-4c95-a3b3-a8a0dc9f68da" providerId="ADAL" clId="{4219D885-C3A3-B246-9809-061715B5E4E6}" dt="2023-12-13T20:26:14.723" v="20960" actId="1076"/>
          <ac:cxnSpMkLst>
            <pc:docMk/>
            <pc:sldMk cId="2553696688" sldId="274"/>
            <ac:cxnSpMk id="45" creationId="{BCF389CE-8A8D-AB2A-8F5B-ED6A8D1C9B85}"/>
          </ac:cxnSpMkLst>
        </pc:cxnChg>
        <pc:cxnChg chg="add mod">
          <ac:chgData name="Binita Gupta (binitag)" userId="2e1667b5-636b-4c95-a3b3-a8a0dc9f68da" providerId="ADAL" clId="{4219D885-C3A3-B246-9809-061715B5E4E6}" dt="2023-12-13T20:26:14.723" v="20960" actId="1076"/>
          <ac:cxnSpMkLst>
            <pc:docMk/>
            <pc:sldMk cId="2553696688" sldId="274"/>
            <ac:cxnSpMk id="46" creationId="{DD676986-7138-C95E-5C5D-A40D27D7FF77}"/>
          </ac:cxnSpMkLst>
        </pc:cxnChg>
        <pc:cxnChg chg="add del mod">
          <ac:chgData name="Binita Gupta (binitag)" userId="2e1667b5-636b-4c95-a3b3-a8a0dc9f68da" providerId="ADAL" clId="{4219D885-C3A3-B246-9809-061715B5E4E6}" dt="2023-12-04T21:39:37.734" v="6906" actId="478"/>
          <ac:cxnSpMkLst>
            <pc:docMk/>
            <pc:sldMk cId="2553696688" sldId="274"/>
            <ac:cxnSpMk id="57" creationId="{0A5721D5-85A9-D740-D0BA-2A0ED04EA891}"/>
          </ac:cxnSpMkLst>
        </pc:cxnChg>
        <pc:cxnChg chg="add del mod">
          <ac:chgData name="Binita Gupta (binitag)" userId="2e1667b5-636b-4c95-a3b3-a8a0dc9f68da" providerId="ADAL" clId="{4219D885-C3A3-B246-9809-061715B5E4E6}" dt="2023-12-04T21:39:37.734" v="6906" actId="478"/>
          <ac:cxnSpMkLst>
            <pc:docMk/>
            <pc:sldMk cId="2553696688" sldId="274"/>
            <ac:cxnSpMk id="58" creationId="{E2A924C2-1C79-EE90-50AE-A51149E9D502}"/>
          </ac:cxnSpMkLst>
        </pc:cxnChg>
        <pc:cxnChg chg="add del mod">
          <ac:chgData name="Binita Gupta (binitag)" userId="2e1667b5-636b-4c95-a3b3-a8a0dc9f68da" providerId="ADAL" clId="{4219D885-C3A3-B246-9809-061715B5E4E6}" dt="2023-12-04T21:39:37.734" v="6906" actId="478"/>
          <ac:cxnSpMkLst>
            <pc:docMk/>
            <pc:sldMk cId="2553696688" sldId="274"/>
            <ac:cxnSpMk id="59" creationId="{35C5CAEA-C4DE-A6CB-B75B-71F086B34981}"/>
          </ac:cxnSpMkLst>
        </pc:cxnChg>
        <pc:cxnChg chg="add del mod">
          <ac:chgData name="Binita Gupta (binitag)" userId="2e1667b5-636b-4c95-a3b3-a8a0dc9f68da" providerId="ADAL" clId="{4219D885-C3A3-B246-9809-061715B5E4E6}" dt="2023-12-04T21:39:37.734" v="6906" actId="478"/>
          <ac:cxnSpMkLst>
            <pc:docMk/>
            <pc:sldMk cId="2553696688" sldId="274"/>
            <ac:cxnSpMk id="60" creationId="{F4ED3758-DF48-BE06-E790-675116987C34}"/>
          </ac:cxnSpMkLst>
        </pc:cxnChg>
        <pc:cxnChg chg="add del mod">
          <ac:chgData name="Binita Gupta (binitag)" userId="2e1667b5-636b-4c95-a3b3-a8a0dc9f68da" providerId="ADAL" clId="{4219D885-C3A3-B246-9809-061715B5E4E6}" dt="2023-12-04T21:39:37.734" v="6906" actId="478"/>
          <ac:cxnSpMkLst>
            <pc:docMk/>
            <pc:sldMk cId="2553696688" sldId="274"/>
            <ac:cxnSpMk id="61" creationId="{605A0108-4875-1A4B-EAEB-7D7C68BCDCF1}"/>
          </ac:cxnSpMkLst>
        </pc:cxnChg>
        <pc:cxnChg chg="add del mod">
          <ac:chgData name="Binita Gupta (binitag)" userId="2e1667b5-636b-4c95-a3b3-a8a0dc9f68da" providerId="ADAL" clId="{4219D885-C3A3-B246-9809-061715B5E4E6}" dt="2023-12-04T21:39:37.734" v="6906" actId="478"/>
          <ac:cxnSpMkLst>
            <pc:docMk/>
            <pc:sldMk cId="2553696688" sldId="274"/>
            <ac:cxnSpMk id="62" creationId="{C3691E9A-B6D7-41F4-8B33-26629D8F76D5}"/>
          </ac:cxnSpMkLst>
        </pc:cxnChg>
        <pc:cxnChg chg="add del mod">
          <ac:chgData name="Binita Gupta (binitag)" userId="2e1667b5-636b-4c95-a3b3-a8a0dc9f68da" providerId="ADAL" clId="{4219D885-C3A3-B246-9809-061715B5E4E6}" dt="2023-12-04T21:39:37.734" v="6906" actId="478"/>
          <ac:cxnSpMkLst>
            <pc:docMk/>
            <pc:sldMk cId="2553696688" sldId="274"/>
            <ac:cxnSpMk id="67" creationId="{54E62BE9-2C57-519E-B679-FEBAF8724CF2}"/>
          </ac:cxnSpMkLst>
        </pc:cxnChg>
        <pc:cxnChg chg="add del mod">
          <ac:chgData name="Binita Gupta (binitag)" userId="2e1667b5-636b-4c95-a3b3-a8a0dc9f68da" providerId="ADAL" clId="{4219D885-C3A3-B246-9809-061715B5E4E6}" dt="2023-12-04T21:39:37.734" v="6906" actId="478"/>
          <ac:cxnSpMkLst>
            <pc:docMk/>
            <pc:sldMk cId="2553696688" sldId="274"/>
            <ac:cxnSpMk id="68" creationId="{10BDE233-2707-CC27-DA40-A476BA5760D5}"/>
          </ac:cxnSpMkLst>
        </pc:cxnChg>
        <pc:cxnChg chg="add del mod">
          <ac:chgData name="Binita Gupta (binitag)" userId="2e1667b5-636b-4c95-a3b3-a8a0dc9f68da" providerId="ADAL" clId="{4219D885-C3A3-B246-9809-061715B5E4E6}" dt="2023-12-04T21:39:37.734" v="6906" actId="478"/>
          <ac:cxnSpMkLst>
            <pc:docMk/>
            <pc:sldMk cId="2553696688" sldId="274"/>
            <ac:cxnSpMk id="69" creationId="{9C81170E-058B-4BE1-3C84-912BDCBCC78F}"/>
          </ac:cxnSpMkLst>
        </pc:cxnChg>
        <pc:cxnChg chg="add del mod">
          <ac:chgData name="Binita Gupta (binitag)" userId="2e1667b5-636b-4c95-a3b3-a8a0dc9f68da" providerId="ADAL" clId="{4219D885-C3A3-B246-9809-061715B5E4E6}" dt="2023-12-04T21:39:37.734" v="6906" actId="478"/>
          <ac:cxnSpMkLst>
            <pc:docMk/>
            <pc:sldMk cId="2553696688" sldId="274"/>
            <ac:cxnSpMk id="70" creationId="{A440474E-9EF9-8DDB-4F2D-F4F404BAED68}"/>
          </ac:cxnSpMkLst>
        </pc:cxnChg>
        <pc:cxnChg chg="add del mod">
          <ac:chgData name="Binita Gupta (binitag)" userId="2e1667b5-636b-4c95-a3b3-a8a0dc9f68da" providerId="ADAL" clId="{4219D885-C3A3-B246-9809-061715B5E4E6}" dt="2023-12-04T21:39:37.734" v="6906" actId="478"/>
          <ac:cxnSpMkLst>
            <pc:docMk/>
            <pc:sldMk cId="2553696688" sldId="274"/>
            <ac:cxnSpMk id="76" creationId="{BE8F47DE-74EE-D188-EE67-8ACF6E960B1E}"/>
          </ac:cxnSpMkLst>
        </pc:cxnChg>
        <pc:cxnChg chg="add del mod">
          <ac:chgData name="Binita Gupta (binitag)" userId="2e1667b5-636b-4c95-a3b3-a8a0dc9f68da" providerId="ADAL" clId="{4219D885-C3A3-B246-9809-061715B5E4E6}" dt="2023-12-04T21:39:37.734" v="6906" actId="478"/>
          <ac:cxnSpMkLst>
            <pc:docMk/>
            <pc:sldMk cId="2553696688" sldId="274"/>
            <ac:cxnSpMk id="77" creationId="{78840781-FFA9-BF01-DA1A-738AB25B501C}"/>
          </ac:cxnSpMkLst>
        </pc:cxnChg>
        <pc:cxnChg chg="add del mod">
          <ac:chgData name="Binita Gupta (binitag)" userId="2e1667b5-636b-4c95-a3b3-a8a0dc9f68da" providerId="ADAL" clId="{4219D885-C3A3-B246-9809-061715B5E4E6}" dt="2023-12-04T21:39:37.734" v="6906" actId="478"/>
          <ac:cxnSpMkLst>
            <pc:docMk/>
            <pc:sldMk cId="2553696688" sldId="274"/>
            <ac:cxnSpMk id="78" creationId="{C43FF381-8241-469D-BB1C-EB99BC78217D}"/>
          </ac:cxnSpMkLst>
        </pc:cxnChg>
        <pc:cxnChg chg="add del mod">
          <ac:chgData name="Binita Gupta (binitag)" userId="2e1667b5-636b-4c95-a3b3-a8a0dc9f68da" providerId="ADAL" clId="{4219D885-C3A3-B246-9809-061715B5E4E6}" dt="2023-12-04T21:39:37.734" v="6906" actId="478"/>
          <ac:cxnSpMkLst>
            <pc:docMk/>
            <pc:sldMk cId="2553696688" sldId="274"/>
            <ac:cxnSpMk id="79" creationId="{FF5D4A2D-0C14-2A7E-A307-B60929587463}"/>
          </ac:cxnSpMkLst>
        </pc:cxnChg>
        <pc:cxnChg chg="add mod">
          <ac:chgData name="Binita Gupta (binitag)" userId="2e1667b5-636b-4c95-a3b3-a8a0dc9f68da" providerId="ADAL" clId="{4219D885-C3A3-B246-9809-061715B5E4E6}" dt="2023-12-13T20:25:15.724" v="20950" actId="1076"/>
          <ac:cxnSpMkLst>
            <pc:docMk/>
            <pc:sldMk cId="2553696688" sldId="274"/>
            <ac:cxnSpMk id="94" creationId="{179A6E26-04AD-153A-43C3-F9D4E050ED37}"/>
          </ac:cxnSpMkLst>
        </pc:cxnChg>
        <pc:cxnChg chg="add mod">
          <ac:chgData name="Binita Gupta (binitag)" userId="2e1667b5-636b-4c95-a3b3-a8a0dc9f68da" providerId="ADAL" clId="{4219D885-C3A3-B246-9809-061715B5E4E6}" dt="2023-12-13T20:25:15.724" v="20950" actId="1076"/>
          <ac:cxnSpMkLst>
            <pc:docMk/>
            <pc:sldMk cId="2553696688" sldId="274"/>
            <ac:cxnSpMk id="95" creationId="{37099E67-5FB7-128F-FCCB-D8CE109A1DBC}"/>
          </ac:cxnSpMkLst>
        </pc:cxnChg>
        <pc:cxnChg chg="add mod">
          <ac:chgData name="Binita Gupta (binitag)" userId="2e1667b5-636b-4c95-a3b3-a8a0dc9f68da" providerId="ADAL" clId="{4219D885-C3A3-B246-9809-061715B5E4E6}" dt="2023-12-13T20:25:15.724" v="20950" actId="1076"/>
          <ac:cxnSpMkLst>
            <pc:docMk/>
            <pc:sldMk cId="2553696688" sldId="274"/>
            <ac:cxnSpMk id="96" creationId="{F743507D-7DAA-9F9A-5CAC-E6071EEC2A60}"/>
          </ac:cxnSpMkLst>
        </pc:cxnChg>
        <pc:cxnChg chg="add mod">
          <ac:chgData name="Binita Gupta (binitag)" userId="2e1667b5-636b-4c95-a3b3-a8a0dc9f68da" providerId="ADAL" clId="{4219D885-C3A3-B246-9809-061715B5E4E6}" dt="2023-12-13T20:25:15.724" v="20950" actId="1076"/>
          <ac:cxnSpMkLst>
            <pc:docMk/>
            <pc:sldMk cId="2553696688" sldId="274"/>
            <ac:cxnSpMk id="97" creationId="{33546F71-E09D-02B3-15DB-BF29E076250D}"/>
          </ac:cxnSpMkLst>
        </pc:cxnChg>
        <pc:cxnChg chg="add mod">
          <ac:chgData name="Binita Gupta (binitag)" userId="2e1667b5-636b-4c95-a3b3-a8a0dc9f68da" providerId="ADAL" clId="{4219D885-C3A3-B246-9809-061715B5E4E6}" dt="2023-12-13T20:25:15.724" v="20950" actId="1076"/>
          <ac:cxnSpMkLst>
            <pc:docMk/>
            <pc:sldMk cId="2553696688" sldId="274"/>
            <ac:cxnSpMk id="98" creationId="{9DD77CA0-E47B-631F-F929-765FA7CF5478}"/>
          </ac:cxnSpMkLst>
        </pc:cxnChg>
        <pc:cxnChg chg="add mod">
          <ac:chgData name="Binita Gupta (binitag)" userId="2e1667b5-636b-4c95-a3b3-a8a0dc9f68da" providerId="ADAL" clId="{4219D885-C3A3-B246-9809-061715B5E4E6}" dt="2023-12-13T20:25:15.724" v="20950" actId="1076"/>
          <ac:cxnSpMkLst>
            <pc:docMk/>
            <pc:sldMk cId="2553696688" sldId="274"/>
            <ac:cxnSpMk id="99" creationId="{6C71370A-4F0D-444B-F970-04D95E76913E}"/>
          </ac:cxnSpMkLst>
        </pc:cxnChg>
        <pc:cxnChg chg="add mod">
          <ac:chgData name="Binita Gupta (binitag)" userId="2e1667b5-636b-4c95-a3b3-a8a0dc9f68da" providerId="ADAL" clId="{4219D885-C3A3-B246-9809-061715B5E4E6}" dt="2023-12-13T20:25:15.724" v="20950" actId="1076"/>
          <ac:cxnSpMkLst>
            <pc:docMk/>
            <pc:sldMk cId="2553696688" sldId="274"/>
            <ac:cxnSpMk id="104" creationId="{D947044B-03A4-80A9-9E6B-551FF0B6F6A3}"/>
          </ac:cxnSpMkLst>
        </pc:cxnChg>
        <pc:cxnChg chg="add mod">
          <ac:chgData name="Binita Gupta (binitag)" userId="2e1667b5-636b-4c95-a3b3-a8a0dc9f68da" providerId="ADAL" clId="{4219D885-C3A3-B246-9809-061715B5E4E6}" dt="2023-12-13T20:25:15.724" v="20950" actId="1076"/>
          <ac:cxnSpMkLst>
            <pc:docMk/>
            <pc:sldMk cId="2553696688" sldId="274"/>
            <ac:cxnSpMk id="105" creationId="{34A85A33-3012-633D-FCCD-87AF92168CEB}"/>
          </ac:cxnSpMkLst>
        </pc:cxnChg>
        <pc:cxnChg chg="add mod">
          <ac:chgData name="Binita Gupta (binitag)" userId="2e1667b5-636b-4c95-a3b3-a8a0dc9f68da" providerId="ADAL" clId="{4219D885-C3A3-B246-9809-061715B5E4E6}" dt="2023-12-13T20:25:15.724" v="20950" actId="1076"/>
          <ac:cxnSpMkLst>
            <pc:docMk/>
            <pc:sldMk cId="2553696688" sldId="274"/>
            <ac:cxnSpMk id="106" creationId="{B85C9DEB-3BC8-BBFF-C008-5863B36FDE00}"/>
          </ac:cxnSpMkLst>
        </pc:cxnChg>
        <pc:cxnChg chg="add mod">
          <ac:chgData name="Binita Gupta (binitag)" userId="2e1667b5-636b-4c95-a3b3-a8a0dc9f68da" providerId="ADAL" clId="{4219D885-C3A3-B246-9809-061715B5E4E6}" dt="2023-12-13T20:25:15.724" v="20950" actId="1076"/>
          <ac:cxnSpMkLst>
            <pc:docMk/>
            <pc:sldMk cId="2553696688" sldId="274"/>
            <ac:cxnSpMk id="107" creationId="{4A5B74D5-55A2-BEB4-BA38-201CA4247532}"/>
          </ac:cxnSpMkLst>
        </pc:cxnChg>
        <pc:cxnChg chg="add mod">
          <ac:chgData name="Binita Gupta (binitag)" userId="2e1667b5-636b-4c95-a3b3-a8a0dc9f68da" providerId="ADAL" clId="{4219D885-C3A3-B246-9809-061715B5E4E6}" dt="2023-12-13T20:25:15.724" v="20950" actId="1076"/>
          <ac:cxnSpMkLst>
            <pc:docMk/>
            <pc:sldMk cId="2553696688" sldId="274"/>
            <ac:cxnSpMk id="113" creationId="{15732306-5ADD-192D-F886-D9337A7F8211}"/>
          </ac:cxnSpMkLst>
        </pc:cxnChg>
        <pc:cxnChg chg="add mod">
          <ac:chgData name="Binita Gupta (binitag)" userId="2e1667b5-636b-4c95-a3b3-a8a0dc9f68da" providerId="ADAL" clId="{4219D885-C3A3-B246-9809-061715B5E4E6}" dt="2023-12-13T20:25:15.724" v="20950" actId="1076"/>
          <ac:cxnSpMkLst>
            <pc:docMk/>
            <pc:sldMk cId="2553696688" sldId="274"/>
            <ac:cxnSpMk id="114" creationId="{257AA6D5-3341-55A4-3E93-961CE922BA40}"/>
          </ac:cxnSpMkLst>
        </pc:cxnChg>
        <pc:cxnChg chg="add mod">
          <ac:chgData name="Binita Gupta (binitag)" userId="2e1667b5-636b-4c95-a3b3-a8a0dc9f68da" providerId="ADAL" clId="{4219D885-C3A3-B246-9809-061715B5E4E6}" dt="2023-12-13T20:25:15.724" v="20950" actId="1076"/>
          <ac:cxnSpMkLst>
            <pc:docMk/>
            <pc:sldMk cId="2553696688" sldId="274"/>
            <ac:cxnSpMk id="115" creationId="{80955474-A34E-AD0E-813F-5F03FDEE6198}"/>
          </ac:cxnSpMkLst>
        </pc:cxnChg>
        <pc:cxnChg chg="add mod">
          <ac:chgData name="Binita Gupta (binitag)" userId="2e1667b5-636b-4c95-a3b3-a8a0dc9f68da" providerId="ADAL" clId="{4219D885-C3A3-B246-9809-061715B5E4E6}" dt="2023-12-13T20:25:15.724" v="20950" actId="1076"/>
          <ac:cxnSpMkLst>
            <pc:docMk/>
            <pc:sldMk cId="2553696688" sldId="274"/>
            <ac:cxnSpMk id="116" creationId="{4D3D147B-32AA-C90B-2324-2B819F0E0C77}"/>
          </ac:cxnSpMkLst>
        </pc:cxnChg>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pChg chg="add del mod">
          <ac:chgData name="Binita Gupta (binitag)" userId="2e1667b5-636b-4c95-a3b3-a8a0dc9f68da" providerId="ADAL" clId="{4219D885-C3A3-B246-9809-061715B5E4E6}" dt="2023-12-04T22:43:04.429" v="8503"/>
          <ac:spMkLst>
            <pc:docMk/>
            <pc:sldMk cId="1075417426" sldId="276"/>
            <ac:spMk id="2" creationId="{77B902B2-0F1A-7654-5DEF-2F86CB47F951}"/>
          </ac:spMkLst>
        </pc:spChg>
        <pc:spChg chg="add del mod">
          <ac:chgData name="Binita Gupta (binitag)" userId="2e1667b5-636b-4c95-a3b3-a8a0dc9f68da" providerId="ADAL" clId="{4219D885-C3A3-B246-9809-061715B5E4E6}" dt="2023-12-04T22:43:04.429" v="8503"/>
          <ac:spMkLst>
            <pc:docMk/>
            <pc:sldMk cId="1075417426" sldId="276"/>
            <ac:spMk id="3" creationId="{2BA2760E-7D0B-DD2F-2A8D-BE460C976A25}"/>
          </ac:spMkLst>
        </pc:spChg>
        <pc:spChg chg="mod ord">
          <ac:chgData name="Binita Gupta (binitag)" userId="2e1667b5-636b-4c95-a3b3-a8a0dc9f68da" providerId="ADAL" clId="{4219D885-C3A3-B246-9809-061715B5E4E6}" dt="2023-12-04T22:43:11.266" v="8506" actId="26606"/>
          <ac:spMkLst>
            <pc:docMk/>
            <pc:sldMk cId="1075417426" sldId="276"/>
            <ac:spMk id="4"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5"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6" creationId="{00000000-0000-0000-0000-000000000000}"/>
          </ac:spMkLst>
        </pc:spChg>
        <pc:spChg chg="add del mod">
          <ac:chgData name="Binita Gupta (binitag)" userId="2e1667b5-636b-4c95-a3b3-a8a0dc9f68da" providerId="ADAL" clId="{4219D885-C3A3-B246-9809-061715B5E4E6}" dt="2023-12-04T22:43:04.429" v="8503"/>
          <ac:spMkLst>
            <pc:docMk/>
            <pc:sldMk cId="1075417426" sldId="276"/>
            <ac:spMk id="7" creationId="{547F1F33-4B87-D39F-19C6-F6EF98C2ABB5}"/>
          </ac:spMkLst>
        </pc:spChg>
        <pc:spChg chg="add del mod">
          <ac:chgData name="Binita Gupta (binitag)" userId="2e1667b5-636b-4c95-a3b3-a8a0dc9f68da" providerId="ADAL" clId="{4219D885-C3A3-B246-9809-061715B5E4E6}" dt="2023-12-04T22:43:04.429" v="8503"/>
          <ac:spMkLst>
            <pc:docMk/>
            <pc:sldMk cId="1075417426" sldId="276"/>
            <ac:spMk id="8" creationId="{9DD01E57-45C4-8724-C087-E1AED201AD39}"/>
          </ac:spMkLst>
        </pc:spChg>
        <pc:spChg chg="add del mod">
          <ac:chgData name="Binita Gupta (binitag)" userId="2e1667b5-636b-4c95-a3b3-a8a0dc9f68da" providerId="ADAL" clId="{4219D885-C3A3-B246-9809-061715B5E4E6}" dt="2023-12-04T22:43:04.429" v="8503"/>
          <ac:spMkLst>
            <pc:docMk/>
            <pc:sldMk cId="1075417426" sldId="276"/>
            <ac:spMk id="9" creationId="{1E58464B-2A19-C069-43F0-EEA026F9C74D}"/>
          </ac:spMkLst>
        </pc:spChg>
        <pc:spChg chg="add del mod">
          <ac:chgData name="Binita Gupta (binitag)" userId="2e1667b5-636b-4c95-a3b3-a8a0dc9f68da" providerId="ADAL" clId="{4219D885-C3A3-B246-9809-061715B5E4E6}" dt="2023-12-04T22:43:04.429" v="8503"/>
          <ac:spMkLst>
            <pc:docMk/>
            <pc:sldMk cId="1075417426" sldId="276"/>
            <ac:spMk id="10" creationId="{15F4723D-C2EC-4A72-F4B7-DA02965CE0C6}"/>
          </ac:spMkLst>
        </pc:spChg>
        <pc:spChg chg="add del mod">
          <ac:chgData name="Binita Gupta (binitag)" userId="2e1667b5-636b-4c95-a3b3-a8a0dc9f68da" providerId="ADAL" clId="{4219D885-C3A3-B246-9809-061715B5E4E6}" dt="2023-12-04T22:43:04.429" v="8503"/>
          <ac:spMkLst>
            <pc:docMk/>
            <pc:sldMk cId="1075417426" sldId="276"/>
            <ac:spMk id="11" creationId="{478D112C-6F44-866F-DF98-9D7E86CA50BD}"/>
          </ac:spMkLst>
        </pc:spChg>
        <pc:spChg chg="add del mod">
          <ac:chgData name="Binita Gupta (binitag)" userId="2e1667b5-636b-4c95-a3b3-a8a0dc9f68da" providerId="ADAL" clId="{4219D885-C3A3-B246-9809-061715B5E4E6}" dt="2023-12-04T22:43:04.429" v="8503"/>
          <ac:spMkLst>
            <pc:docMk/>
            <pc:sldMk cId="1075417426" sldId="276"/>
            <ac:spMk id="12" creationId="{41672F60-9271-372F-E3BD-3CA02C2EEA37}"/>
          </ac:spMkLst>
        </pc:spChg>
        <pc:spChg chg="add del mod">
          <ac:chgData name="Binita Gupta (binitag)" userId="2e1667b5-636b-4c95-a3b3-a8a0dc9f68da" providerId="ADAL" clId="{4219D885-C3A3-B246-9809-061715B5E4E6}" dt="2023-12-04T22:43:04.429" v="8503"/>
          <ac:spMkLst>
            <pc:docMk/>
            <pc:sldMk cId="1075417426" sldId="276"/>
            <ac:spMk id="13" creationId="{42282F36-25A0-6560-21F8-B0F2C2F3092A}"/>
          </ac:spMkLst>
        </pc:spChg>
        <pc:spChg chg="add del mod">
          <ac:chgData name="Binita Gupta (binitag)" userId="2e1667b5-636b-4c95-a3b3-a8a0dc9f68da" providerId="ADAL" clId="{4219D885-C3A3-B246-9809-061715B5E4E6}" dt="2023-12-04T22:43:04.429" v="8503"/>
          <ac:spMkLst>
            <pc:docMk/>
            <pc:sldMk cId="1075417426" sldId="276"/>
            <ac:spMk id="14" creationId="{031C3EAC-0853-892F-29CD-02CB9570CADE}"/>
          </ac:spMkLst>
        </pc:spChg>
        <pc:spChg chg="add del mod">
          <ac:chgData name="Binita Gupta (binitag)" userId="2e1667b5-636b-4c95-a3b3-a8a0dc9f68da" providerId="ADAL" clId="{4219D885-C3A3-B246-9809-061715B5E4E6}" dt="2023-12-04T22:43:04.429" v="8503"/>
          <ac:spMkLst>
            <pc:docMk/>
            <pc:sldMk cId="1075417426" sldId="276"/>
            <ac:spMk id="15" creationId="{735F75C9-9670-5554-FD04-81FCFE7CDC56}"/>
          </ac:spMkLst>
        </pc:spChg>
        <pc:spChg chg="add del mod">
          <ac:chgData name="Binita Gupta (binitag)" userId="2e1667b5-636b-4c95-a3b3-a8a0dc9f68da" providerId="ADAL" clId="{4219D885-C3A3-B246-9809-061715B5E4E6}" dt="2023-12-04T22:43:04.429" v="8503"/>
          <ac:spMkLst>
            <pc:docMk/>
            <pc:sldMk cId="1075417426" sldId="276"/>
            <ac:spMk id="16" creationId="{489157B4-0E81-1666-045B-EEBBBDC895DF}"/>
          </ac:spMkLst>
        </pc:spChg>
        <pc:spChg chg="add del mod">
          <ac:chgData name="Binita Gupta (binitag)" userId="2e1667b5-636b-4c95-a3b3-a8a0dc9f68da" providerId="ADAL" clId="{4219D885-C3A3-B246-9809-061715B5E4E6}" dt="2023-12-04T22:43:04.429" v="8503"/>
          <ac:spMkLst>
            <pc:docMk/>
            <pc:sldMk cId="1075417426" sldId="276"/>
            <ac:spMk id="17" creationId="{E12DD705-9A27-0A51-E01A-2071581C283B}"/>
          </ac:spMkLst>
        </pc:spChg>
        <pc:spChg chg="add del mod">
          <ac:chgData name="Binita Gupta (binitag)" userId="2e1667b5-636b-4c95-a3b3-a8a0dc9f68da" providerId="ADAL" clId="{4219D885-C3A3-B246-9809-061715B5E4E6}" dt="2023-12-04T22:43:04.429" v="8503"/>
          <ac:spMkLst>
            <pc:docMk/>
            <pc:sldMk cId="1075417426" sldId="276"/>
            <ac:spMk id="18" creationId="{96DAF0BC-3C47-3F1B-669E-69CBD9C80747}"/>
          </ac:spMkLst>
        </pc:spChg>
        <pc:spChg chg="add del mod">
          <ac:chgData name="Binita Gupta (binitag)" userId="2e1667b5-636b-4c95-a3b3-a8a0dc9f68da" providerId="ADAL" clId="{4219D885-C3A3-B246-9809-061715B5E4E6}" dt="2023-12-04T22:43:04.429" v="8503"/>
          <ac:spMkLst>
            <pc:docMk/>
            <pc:sldMk cId="1075417426" sldId="276"/>
            <ac:spMk id="19" creationId="{B6403543-702C-0CB3-5A58-EE4ABF8872EF}"/>
          </ac:spMkLst>
        </pc:spChg>
        <pc:spChg chg="add del mod">
          <ac:chgData name="Binita Gupta (binitag)" userId="2e1667b5-636b-4c95-a3b3-a8a0dc9f68da" providerId="ADAL" clId="{4219D885-C3A3-B246-9809-061715B5E4E6}" dt="2023-12-04T22:43:04.429" v="8503"/>
          <ac:spMkLst>
            <pc:docMk/>
            <pc:sldMk cId="1075417426" sldId="276"/>
            <ac:spMk id="20" creationId="{0B13FE9F-7266-8B4C-5483-C16B192E33DE}"/>
          </ac:spMkLst>
        </pc:spChg>
        <pc:spChg chg="add del mod">
          <ac:chgData name="Binita Gupta (binitag)" userId="2e1667b5-636b-4c95-a3b3-a8a0dc9f68da" providerId="ADAL" clId="{4219D885-C3A3-B246-9809-061715B5E4E6}" dt="2023-12-04T22:43:04.429" v="8503"/>
          <ac:spMkLst>
            <pc:docMk/>
            <pc:sldMk cId="1075417426" sldId="276"/>
            <ac:spMk id="21" creationId="{917D9206-C696-2296-D813-B54ED26D34E8}"/>
          </ac:spMkLst>
        </pc:spChg>
        <pc:spChg chg="add del mod">
          <ac:chgData name="Binita Gupta (binitag)" userId="2e1667b5-636b-4c95-a3b3-a8a0dc9f68da" providerId="ADAL" clId="{4219D885-C3A3-B246-9809-061715B5E4E6}" dt="2023-12-04T22:43:04.429" v="8503"/>
          <ac:spMkLst>
            <pc:docMk/>
            <pc:sldMk cId="1075417426" sldId="276"/>
            <ac:spMk id="22" creationId="{C9BC9956-B67F-D129-6803-F045B675208A}"/>
          </ac:spMkLst>
        </pc:spChg>
        <pc:spChg chg="add del mod">
          <ac:chgData name="Binita Gupta (binitag)" userId="2e1667b5-636b-4c95-a3b3-a8a0dc9f68da" providerId="ADAL" clId="{4219D885-C3A3-B246-9809-061715B5E4E6}" dt="2023-12-04T22:43:04.429" v="8503"/>
          <ac:spMkLst>
            <pc:docMk/>
            <pc:sldMk cId="1075417426" sldId="276"/>
            <ac:spMk id="23" creationId="{085E7123-62FA-E4B0-68A7-79CC2583231A}"/>
          </ac:spMkLst>
        </pc:spChg>
        <pc:spChg chg="add del mod">
          <ac:chgData name="Binita Gupta (binitag)" userId="2e1667b5-636b-4c95-a3b3-a8a0dc9f68da" providerId="ADAL" clId="{4219D885-C3A3-B246-9809-061715B5E4E6}" dt="2023-12-04T22:43:04.429" v="8503"/>
          <ac:spMkLst>
            <pc:docMk/>
            <pc:sldMk cId="1075417426" sldId="276"/>
            <ac:spMk id="27" creationId="{9CDC4556-4622-B008-0C30-FFE9B26E9BF4}"/>
          </ac:spMkLst>
        </pc:spChg>
        <pc:spChg chg="add del mod">
          <ac:chgData name="Binita Gupta (binitag)" userId="2e1667b5-636b-4c95-a3b3-a8a0dc9f68da" providerId="ADAL" clId="{4219D885-C3A3-B246-9809-061715B5E4E6}" dt="2023-12-04T22:43:04.429" v="8503"/>
          <ac:spMkLst>
            <pc:docMk/>
            <pc:sldMk cId="1075417426" sldId="276"/>
            <ac:spMk id="28" creationId="{B741EBE9-A8A4-E13C-CC51-745BDE036442}"/>
          </ac:spMkLst>
        </pc:spChg>
        <pc:spChg chg="add del mod">
          <ac:chgData name="Binita Gupta (binitag)" userId="2e1667b5-636b-4c95-a3b3-a8a0dc9f68da" providerId="ADAL" clId="{4219D885-C3A3-B246-9809-061715B5E4E6}" dt="2023-12-04T22:43:04.429" v="8503"/>
          <ac:spMkLst>
            <pc:docMk/>
            <pc:sldMk cId="1075417426" sldId="276"/>
            <ac:spMk id="29" creationId="{63BFC6A5-3338-4C33-D8B6-48D154CB4CFF}"/>
          </ac:spMkLst>
        </pc:spChg>
        <pc:spChg chg="add del mod">
          <ac:chgData name="Binita Gupta (binitag)" userId="2e1667b5-636b-4c95-a3b3-a8a0dc9f68da" providerId="ADAL" clId="{4219D885-C3A3-B246-9809-061715B5E4E6}" dt="2023-12-04T22:43:04.429" v="8503"/>
          <ac:spMkLst>
            <pc:docMk/>
            <pc:sldMk cId="1075417426" sldId="276"/>
            <ac:spMk id="30" creationId="{9699D1F0-BFC4-03F9-4886-5992629BB05E}"/>
          </ac:spMkLst>
        </pc:spChg>
        <pc:spChg chg="add del mod">
          <ac:chgData name="Binita Gupta (binitag)" userId="2e1667b5-636b-4c95-a3b3-a8a0dc9f68da" providerId="ADAL" clId="{4219D885-C3A3-B246-9809-061715B5E4E6}" dt="2023-12-04T22:43:04.429" v="8503"/>
          <ac:spMkLst>
            <pc:docMk/>
            <pc:sldMk cId="1075417426" sldId="276"/>
            <ac:spMk id="31" creationId="{25ED40F9-B1E5-091F-6AB5-5BD2B6E038E8}"/>
          </ac:spMkLst>
        </pc:spChg>
        <pc:spChg chg="add del mod">
          <ac:chgData name="Binita Gupta (binitag)" userId="2e1667b5-636b-4c95-a3b3-a8a0dc9f68da" providerId="ADAL" clId="{4219D885-C3A3-B246-9809-061715B5E4E6}" dt="2023-12-04T22:43:04.429" v="8503"/>
          <ac:spMkLst>
            <pc:docMk/>
            <pc:sldMk cId="1075417426" sldId="276"/>
            <ac:spMk id="34" creationId="{1C24296B-E2B0-73B8-1736-3DE6F1AC7D9A}"/>
          </ac:spMkLst>
        </pc:spChg>
        <pc:spChg chg="add del mod">
          <ac:chgData name="Binita Gupta (binitag)" userId="2e1667b5-636b-4c95-a3b3-a8a0dc9f68da" providerId="ADAL" clId="{4219D885-C3A3-B246-9809-061715B5E4E6}" dt="2023-12-04T22:43:04.429" v="8503"/>
          <ac:spMkLst>
            <pc:docMk/>
            <pc:sldMk cId="1075417426" sldId="276"/>
            <ac:spMk id="38" creationId="{6F1CC30D-B03B-3D30-2A18-5499055F6C71}"/>
          </ac:spMkLst>
        </pc:spChg>
        <pc:spChg chg="add del mod">
          <ac:chgData name="Binita Gupta (binitag)" userId="2e1667b5-636b-4c95-a3b3-a8a0dc9f68da" providerId="ADAL" clId="{4219D885-C3A3-B246-9809-061715B5E4E6}" dt="2023-12-04T22:43:04.429" v="8503"/>
          <ac:spMkLst>
            <pc:docMk/>
            <pc:sldMk cId="1075417426" sldId="276"/>
            <ac:spMk id="39" creationId="{B64E622C-FABD-D562-0513-33D604FE03CC}"/>
          </ac:spMkLst>
        </pc:spChg>
        <pc:spChg chg="add del mod">
          <ac:chgData name="Binita Gupta (binitag)" userId="2e1667b5-636b-4c95-a3b3-a8a0dc9f68da" providerId="ADAL" clId="{4219D885-C3A3-B246-9809-061715B5E4E6}" dt="2023-12-04T22:43:04.429" v="8503"/>
          <ac:spMkLst>
            <pc:docMk/>
            <pc:sldMk cId="1075417426" sldId="276"/>
            <ac:spMk id="41" creationId="{A06A365E-3512-3CE0-35BD-0A0A3F936DA2}"/>
          </ac:spMkLst>
        </pc:spChg>
        <pc:spChg chg="add del mod">
          <ac:chgData name="Binita Gupta (binitag)" userId="2e1667b5-636b-4c95-a3b3-a8a0dc9f68da" providerId="ADAL" clId="{4219D885-C3A3-B246-9809-061715B5E4E6}" dt="2023-12-05T03:23:10.013" v="9893"/>
          <ac:spMkLst>
            <pc:docMk/>
            <pc:sldMk cId="1075417426" sldId="276"/>
            <ac:spMk id="45" creationId="{600ED75A-2893-A42B-91A9-0584AC7E5204}"/>
          </ac:spMkLst>
        </pc:spChg>
        <pc:spChg chg="add del mod">
          <ac:chgData name="Binita Gupta (binitag)" userId="2e1667b5-636b-4c95-a3b3-a8a0dc9f68da" providerId="ADAL" clId="{4219D885-C3A3-B246-9809-061715B5E4E6}" dt="2023-12-05T03:23:10.013" v="9893"/>
          <ac:spMkLst>
            <pc:docMk/>
            <pc:sldMk cId="1075417426" sldId="276"/>
            <ac:spMk id="46" creationId="{882F5684-E9BA-9A77-9AC4-545C9C2F737A}"/>
          </ac:spMkLst>
        </pc:spChg>
        <pc:spChg chg="add del mod">
          <ac:chgData name="Binita Gupta (binitag)" userId="2e1667b5-636b-4c95-a3b3-a8a0dc9f68da" providerId="ADAL" clId="{4219D885-C3A3-B246-9809-061715B5E4E6}" dt="2023-12-05T03:23:10.013" v="9893"/>
          <ac:spMkLst>
            <pc:docMk/>
            <pc:sldMk cId="1075417426" sldId="276"/>
            <ac:spMk id="47" creationId="{9CA67C41-C011-A589-E126-A054A46B3C8A}"/>
          </ac:spMkLst>
        </pc:spChg>
        <pc:spChg chg="add del mod">
          <ac:chgData name="Binita Gupta (binitag)" userId="2e1667b5-636b-4c95-a3b3-a8a0dc9f68da" providerId="ADAL" clId="{4219D885-C3A3-B246-9809-061715B5E4E6}" dt="2023-12-05T03:23:10.013" v="9893"/>
          <ac:spMkLst>
            <pc:docMk/>
            <pc:sldMk cId="1075417426" sldId="276"/>
            <ac:spMk id="48" creationId="{6C2EC9F5-E546-E776-054B-2278B15B623F}"/>
          </ac:spMkLst>
        </pc:spChg>
        <pc:spChg chg="add del mod">
          <ac:chgData name="Binita Gupta (binitag)" userId="2e1667b5-636b-4c95-a3b3-a8a0dc9f68da" providerId="ADAL" clId="{4219D885-C3A3-B246-9809-061715B5E4E6}" dt="2023-12-05T03:23:10.013" v="9893"/>
          <ac:spMkLst>
            <pc:docMk/>
            <pc:sldMk cId="1075417426" sldId="276"/>
            <ac:spMk id="49" creationId="{F64CFC43-5A08-EA0F-AEA9-F8F9DFBB76C7}"/>
          </ac:spMkLst>
        </pc:spChg>
        <pc:spChg chg="add del mod">
          <ac:chgData name="Binita Gupta (binitag)" userId="2e1667b5-636b-4c95-a3b3-a8a0dc9f68da" providerId="ADAL" clId="{4219D885-C3A3-B246-9809-061715B5E4E6}" dt="2023-12-05T03:23:10.013" v="9893"/>
          <ac:spMkLst>
            <pc:docMk/>
            <pc:sldMk cId="1075417426" sldId="276"/>
            <ac:spMk id="50" creationId="{C95C8DF9-0F1D-5D52-DDE2-F85FAB1E56FE}"/>
          </ac:spMkLst>
        </pc:spChg>
        <pc:spChg chg="add del mod">
          <ac:chgData name="Binita Gupta (binitag)" userId="2e1667b5-636b-4c95-a3b3-a8a0dc9f68da" providerId="ADAL" clId="{4219D885-C3A3-B246-9809-061715B5E4E6}" dt="2023-12-05T03:23:10.013" v="9893"/>
          <ac:spMkLst>
            <pc:docMk/>
            <pc:sldMk cId="1075417426" sldId="276"/>
            <ac:spMk id="51" creationId="{9D923499-9CA5-195C-3967-A1ABE2FD182C}"/>
          </ac:spMkLst>
        </pc:spChg>
        <pc:spChg chg="add del mod">
          <ac:chgData name="Binita Gupta (binitag)" userId="2e1667b5-636b-4c95-a3b3-a8a0dc9f68da" providerId="ADAL" clId="{4219D885-C3A3-B246-9809-061715B5E4E6}" dt="2023-12-05T03:23:10.013" v="9893"/>
          <ac:spMkLst>
            <pc:docMk/>
            <pc:sldMk cId="1075417426" sldId="276"/>
            <ac:spMk id="52" creationId="{87C1596B-FF65-EA17-ED87-931AC3108582}"/>
          </ac:spMkLst>
        </pc:spChg>
        <pc:spChg chg="add del mod">
          <ac:chgData name="Binita Gupta (binitag)" userId="2e1667b5-636b-4c95-a3b3-a8a0dc9f68da" providerId="ADAL" clId="{4219D885-C3A3-B246-9809-061715B5E4E6}" dt="2023-12-05T03:23:10.013" v="9893"/>
          <ac:spMkLst>
            <pc:docMk/>
            <pc:sldMk cId="1075417426" sldId="276"/>
            <ac:spMk id="53" creationId="{0D68CB7C-5FCD-AF99-D4F8-D721C7D03530}"/>
          </ac:spMkLst>
        </pc:spChg>
        <pc:spChg chg="add del mod">
          <ac:chgData name="Binita Gupta (binitag)" userId="2e1667b5-636b-4c95-a3b3-a8a0dc9f68da" providerId="ADAL" clId="{4219D885-C3A3-B246-9809-061715B5E4E6}" dt="2023-12-05T03:23:10.013" v="9893"/>
          <ac:spMkLst>
            <pc:docMk/>
            <pc:sldMk cId="1075417426" sldId="276"/>
            <ac:spMk id="54" creationId="{8FDC5F75-E18A-B838-4FC2-49537F67FFBD}"/>
          </ac:spMkLst>
        </pc:spChg>
        <pc:spChg chg="add del mod">
          <ac:chgData name="Binita Gupta (binitag)" userId="2e1667b5-636b-4c95-a3b3-a8a0dc9f68da" providerId="ADAL" clId="{4219D885-C3A3-B246-9809-061715B5E4E6}" dt="2023-12-05T03:23:10.013" v="9893"/>
          <ac:spMkLst>
            <pc:docMk/>
            <pc:sldMk cId="1075417426" sldId="276"/>
            <ac:spMk id="55" creationId="{6B11BE59-517D-AEF3-7065-A1DACDB6A78F}"/>
          </ac:spMkLst>
        </pc:spChg>
        <pc:spChg chg="add del mod">
          <ac:chgData name="Binita Gupta (binitag)" userId="2e1667b5-636b-4c95-a3b3-a8a0dc9f68da" providerId="ADAL" clId="{4219D885-C3A3-B246-9809-061715B5E4E6}" dt="2023-12-05T03:23:10.013" v="9893"/>
          <ac:spMkLst>
            <pc:docMk/>
            <pc:sldMk cId="1075417426" sldId="276"/>
            <ac:spMk id="56" creationId="{A53D605F-DC2C-CDA9-351E-A9957D7643BE}"/>
          </ac:spMkLst>
        </pc:spChg>
        <pc:spChg chg="add del mod">
          <ac:chgData name="Binita Gupta (binitag)" userId="2e1667b5-636b-4c95-a3b3-a8a0dc9f68da" providerId="ADAL" clId="{4219D885-C3A3-B246-9809-061715B5E4E6}" dt="2023-12-05T03:23:10.013" v="9893"/>
          <ac:spMkLst>
            <pc:docMk/>
            <pc:sldMk cId="1075417426" sldId="276"/>
            <ac:spMk id="57" creationId="{F40C327F-F32A-DD7C-9C4C-D02A8BF01D3D}"/>
          </ac:spMkLst>
        </pc:spChg>
        <pc:spChg chg="add del mod">
          <ac:chgData name="Binita Gupta (binitag)" userId="2e1667b5-636b-4c95-a3b3-a8a0dc9f68da" providerId="ADAL" clId="{4219D885-C3A3-B246-9809-061715B5E4E6}" dt="2023-12-05T03:23:10.013" v="9893"/>
          <ac:spMkLst>
            <pc:docMk/>
            <pc:sldMk cId="1075417426" sldId="276"/>
            <ac:spMk id="58" creationId="{83768FE4-A46E-BA0F-A9B6-02216F774124}"/>
          </ac:spMkLst>
        </pc:spChg>
        <pc:spChg chg="add del mod">
          <ac:chgData name="Binita Gupta (binitag)" userId="2e1667b5-636b-4c95-a3b3-a8a0dc9f68da" providerId="ADAL" clId="{4219D885-C3A3-B246-9809-061715B5E4E6}" dt="2023-12-05T03:23:10.013" v="9893"/>
          <ac:spMkLst>
            <pc:docMk/>
            <pc:sldMk cId="1075417426" sldId="276"/>
            <ac:spMk id="59" creationId="{0CEE58A8-10DA-6B56-4291-76F1690E33B5}"/>
          </ac:spMkLst>
        </pc:spChg>
        <pc:spChg chg="add del mod">
          <ac:chgData name="Binita Gupta (binitag)" userId="2e1667b5-636b-4c95-a3b3-a8a0dc9f68da" providerId="ADAL" clId="{4219D885-C3A3-B246-9809-061715B5E4E6}" dt="2023-12-05T03:23:10.013" v="9893"/>
          <ac:spMkLst>
            <pc:docMk/>
            <pc:sldMk cId="1075417426" sldId="276"/>
            <ac:spMk id="60" creationId="{01D36644-8E3A-FB76-6FAB-B8D46A6D1B67}"/>
          </ac:spMkLst>
        </pc:spChg>
        <pc:spChg chg="add del mod">
          <ac:chgData name="Binita Gupta (binitag)" userId="2e1667b5-636b-4c95-a3b3-a8a0dc9f68da" providerId="ADAL" clId="{4219D885-C3A3-B246-9809-061715B5E4E6}" dt="2023-12-05T03:23:10.013" v="9893"/>
          <ac:spMkLst>
            <pc:docMk/>
            <pc:sldMk cId="1075417426" sldId="276"/>
            <ac:spMk id="61" creationId="{22BBB0BB-30B5-9E6F-8765-67C8D5263DD4}"/>
          </ac:spMkLst>
        </pc:spChg>
        <pc:spChg chg="add del mod">
          <ac:chgData name="Binita Gupta (binitag)" userId="2e1667b5-636b-4c95-a3b3-a8a0dc9f68da" providerId="ADAL" clId="{4219D885-C3A3-B246-9809-061715B5E4E6}" dt="2023-12-05T03:23:10.013" v="9893"/>
          <ac:spMkLst>
            <pc:docMk/>
            <pc:sldMk cId="1075417426" sldId="276"/>
            <ac:spMk id="62" creationId="{5403EF7E-BF6C-CFEA-EB5E-15A84CF549EA}"/>
          </ac:spMkLst>
        </pc:spChg>
        <pc:spChg chg="add del mod">
          <ac:chgData name="Binita Gupta (binitag)" userId="2e1667b5-636b-4c95-a3b3-a8a0dc9f68da" providerId="ADAL" clId="{4219D885-C3A3-B246-9809-061715B5E4E6}" dt="2023-12-05T03:23:10.013" v="9893"/>
          <ac:spMkLst>
            <pc:docMk/>
            <pc:sldMk cId="1075417426" sldId="276"/>
            <ac:spMk id="63" creationId="{0269F4ED-7564-F3BE-9295-30B968D72BD0}"/>
          </ac:spMkLst>
        </pc:spChg>
        <pc:spChg chg="mod">
          <ac:chgData name="Binita Gupta (binitag)" userId="2e1667b5-636b-4c95-a3b3-a8a0dc9f68da" providerId="ADAL" clId="{4219D885-C3A3-B246-9809-061715B5E4E6}" dt="2023-12-06T04:07:55.572" v="19517" actId="1076"/>
          <ac:spMkLst>
            <pc:docMk/>
            <pc:sldMk cId="1075417426" sldId="276"/>
            <ac:spMk id="4097" creationId="{00000000-0000-0000-0000-000000000000}"/>
          </ac:spMkLst>
        </pc:spChg>
        <pc:spChg chg="mod">
          <ac:chgData name="Binita Gupta (binitag)" userId="2e1667b5-636b-4c95-a3b3-a8a0dc9f68da" providerId="ADAL" clId="{4219D885-C3A3-B246-9809-061715B5E4E6}" dt="2023-12-06T04:19:07.030" v="19912" actId="14100"/>
          <ac:spMkLst>
            <pc:docMk/>
            <pc:sldMk cId="1075417426" sldId="276"/>
            <ac:spMk id="4098" creationId="{00000000-0000-0000-0000-000000000000}"/>
          </ac:spMkLst>
        </pc:spChg>
        <pc:spChg chg="add del mod">
          <ac:chgData name="Binita Gupta (binitag)" userId="2e1667b5-636b-4c95-a3b3-a8a0dc9f68da" providerId="ADAL" clId="{4219D885-C3A3-B246-9809-061715B5E4E6}" dt="2023-12-05T03:23:10.013" v="9893"/>
          <ac:spMkLst>
            <pc:docMk/>
            <pc:sldMk cId="1075417426" sldId="276"/>
            <ac:spMk id="4101" creationId="{5CC0947C-0942-05E7-2E2B-A3D6B5D669F0}"/>
          </ac:spMkLst>
        </pc:spChg>
        <pc:spChg chg="add del mod">
          <ac:chgData name="Binita Gupta (binitag)" userId="2e1667b5-636b-4c95-a3b3-a8a0dc9f68da" providerId="ADAL" clId="{4219D885-C3A3-B246-9809-061715B5E4E6}" dt="2023-12-05T03:23:10.013" v="9893"/>
          <ac:spMkLst>
            <pc:docMk/>
            <pc:sldMk cId="1075417426" sldId="276"/>
            <ac:spMk id="4102" creationId="{4F726D2C-3611-2755-67E3-1AD559B22671}"/>
          </ac:spMkLst>
        </pc:spChg>
        <pc:spChg chg="add del mod">
          <ac:chgData name="Binita Gupta (binitag)" userId="2e1667b5-636b-4c95-a3b3-a8a0dc9f68da" providerId="ADAL" clId="{4219D885-C3A3-B246-9809-061715B5E4E6}" dt="2023-12-05T03:23:10.013" v="9893"/>
          <ac:spMkLst>
            <pc:docMk/>
            <pc:sldMk cId="1075417426" sldId="276"/>
            <ac:spMk id="4103" creationId="{A7C82D62-E377-B1C7-FDE9-7617BB1515AA}"/>
          </ac:spMkLst>
        </pc:spChg>
        <pc:spChg chg="add del mod">
          <ac:chgData name="Binita Gupta (binitag)" userId="2e1667b5-636b-4c95-a3b3-a8a0dc9f68da" providerId="ADAL" clId="{4219D885-C3A3-B246-9809-061715B5E4E6}" dt="2023-12-05T03:23:10.013" v="9893"/>
          <ac:spMkLst>
            <pc:docMk/>
            <pc:sldMk cId="1075417426" sldId="276"/>
            <ac:spMk id="4104" creationId="{22A101AC-647C-94A1-04F8-A8A782B30D5A}"/>
          </ac:spMkLst>
        </pc:spChg>
        <pc:spChg chg="add del mod">
          <ac:chgData name="Binita Gupta (binitag)" userId="2e1667b5-636b-4c95-a3b3-a8a0dc9f68da" providerId="ADAL" clId="{4219D885-C3A3-B246-9809-061715B5E4E6}" dt="2023-12-05T03:23:10.013" v="9893"/>
          <ac:spMkLst>
            <pc:docMk/>
            <pc:sldMk cId="1075417426" sldId="276"/>
            <ac:spMk id="4105" creationId="{33A5836D-3A65-A2E2-E8CE-3701F6B8E5AF}"/>
          </ac:spMkLst>
        </pc:spChg>
        <pc:spChg chg="add del mod">
          <ac:chgData name="Binita Gupta (binitag)" userId="2e1667b5-636b-4c95-a3b3-a8a0dc9f68da" providerId="ADAL" clId="{4219D885-C3A3-B246-9809-061715B5E4E6}" dt="2023-12-05T03:23:10.013" v="9893"/>
          <ac:spMkLst>
            <pc:docMk/>
            <pc:sldMk cId="1075417426" sldId="276"/>
            <ac:spMk id="4108" creationId="{8D097139-0D49-8A8D-39B7-A4AB1F8A1535}"/>
          </ac:spMkLst>
        </pc:spChg>
        <pc:spChg chg="add del mod">
          <ac:chgData name="Binita Gupta (binitag)" userId="2e1667b5-636b-4c95-a3b3-a8a0dc9f68da" providerId="ADAL" clId="{4219D885-C3A3-B246-9809-061715B5E4E6}" dt="2023-12-05T03:23:10.013" v="9893"/>
          <ac:spMkLst>
            <pc:docMk/>
            <pc:sldMk cId="1075417426" sldId="276"/>
            <ac:spMk id="4112" creationId="{6F68FE4B-950C-DD8C-8393-37CE836B681D}"/>
          </ac:spMkLst>
        </pc:spChg>
        <pc:spChg chg="add del mod">
          <ac:chgData name="Binita Gupta (binitag)" userId="2e1667b5-636b-4c95-a3b3-a8a0dc9f68da" providerId="ADAL" clId="{4219D885-C3A3-B246-9809-061715B5E4E6}" dt="2023-12-05T03:23:10.013" v="9893"/>
          <ac:spMkLst>
            <pc:docMk/>
            <pc:sldMk cId="1075417426" sldId="276"/>
            <ac:spMk id="4113" creationId="{F043F4E4-088D-7892-D45F-656F56813446}"/>
          </ac:spMkLst>
        </pc:spChg>
        <pc:spChg chg="add del mod">
          <ac:chgData name="Binita Gupta (binitag)" userId="2e1667b5-636b-4c95-a3b3-a8a0dc9f68da" providerId="ADAL" clId="{4219D885-C3A3-B246-9809-061715B5E4E6}" dt="2023-12-05T03:23:10.013" v="9893"/>
          <ac:spMkLst>
            <pc:docMk/>
            <pc:sldMk cId="1075417426" sldId="276"/>
            <ac:spMk id="4115" creationId="{BBF6315F-DAAA-E502-C063-D4E9CB7C4B61}"/>
          </ac:spMkLst>
        </pc:spChg>
        <pc:spChg chg="add del mod">
          <ac:chgData name="Binita Gupta (binitag)" userId="2e1667b5-636b-4c95-a3b3-a8a0dc9f68da" providerId="ADAL" clId="{4219D885-C3A3-B246-9809-061715B5E4E6}" dt="2023-12-05T03:28:36.008" v="10002"/>
          <ac:spMkLst>
            <pc:docMk/>
            <pc:sldMk cId="1075417426" sldId="276"/>
            <ac:spMk id="4117" creationId="{98A31E4B-6CF3-D334-89C2-702446BAD049}"/>
          </ac:spMkLst>
        </pc:spChg>
        <pc:picChg chg="add del mod">
          <ac:chgData name="Binita Gupta (binitag)" userId="2e1667b5-636b-4c95-a3b3-a8a0dc9f68da" providerId="ADAL" clId="{4219D885-C3A3-B246-9809-061715B5E4E6}" dt="2023-12-04T23:32:11.463" v="9329" actId="478"/>
          <ac:picMkLst>
            <pc:docMk/>
            <pc:sldMk cId="1075417426" sldId="276"/>
            <ac:picMk id="42" creationId="{E0DB0045-0823-93F4-8D1C-FFA5754E6848}"/>
          </ac:picMkLst>
        </pc:picChg>
        <pc:picChg chg="add del mod">
          <ac:chgData name="Binita Gupta (binitag)" userId="2e1667b5-636b-4c95-a3b3-a8a0dc9f68da" providerId="ADAL" clId="{4219D885-C3A3-B246-9809-061715B5E4E6}" dt="2023-12-05T03:20:36.042" v="9864" actId="478"/>
          <ac:picMkLst>
            <pc:docMk/>
            <pc:sldMk cId="1075417426" sldId="276"/>
            <ac:picMk id="43" creationId="{ED525C88-7271-82FF-822A-FCCF4B4ABD45}"/>
          </ac:picMkLst>
        </pc:picChg>
        <pc:picChg chg="add del mod">
          <ac:chgData name="Binita Gupta (binitag)" userId="2e1667b5-636b-4c95-a3b3-a8a0dc9f68da" providerId="ADAL" clId="{4219D885-C3A3-B246-9809-061715B5E4E6}" dt="2023-12-05T03:23:05.582" v="9891" actId="478"/>
          <ac:picMkLst>
            <pc:docMk/>
            <pc:sldMk cId="1075417426" sldId="276"/>
            <ac:picMk id="44" creationId="{4C8ADC97-3ADA-4B51-F4D1-226A73629B35}"/>
          </ac:picMkLst>
        </pc:picChg>
        <pc:picChg chg="add del mod">
          <ac:chgData name="Binita Gupta (binitag)" userId="2e1667b5-636b-4c95-a3b3-a8a0dc9f68da" providerId="ADAL" clId="{4219D885-C3A3-B246-9809-061715B5E4E6}" dt="2023-12-05T03:42:21.433" v="10615" actId="478"/>
          <ac:picMkLst>
            <pc:docMk/>
            <pc:sldMk cId="1075417426" sldId="276"/>
            <ac:picMk id="4116" creationId="{5F2D275C-A5D5-7753-6634-E68A0816C97C}"/>
          </ac:picMkLst>
        </pc:picChg>
        <pc:picChg chg="add mod">
          <ac:chgData name="Binita Gupta (binitag)" userId="2e1667b5-636b-4c95-a3b3-a8a0dc9f68da" providerId="ADAL" clId="{4219D885-C3A3-B246-9809-061715B5E4E6}" dt="2023-12-06T04:19:05.464" v="19911" actId="1076"/>
          <ac:picMkLst>
            <pc:docMk/>
            <pc:sldMk cId="1075417426" sldId="276"/>
            <ac:picMk id="4118" creationId="{2918DAD5-DF7C-538F-D05F-E49A2A93C900}"/>
          </ac:picMkLst>
        </pc:picChg>
        <pc:cxnChg chg="add del mod">
          <ac:chgData name="Binita Gupta (binitag)" userId="2e1667b5-636b-4c95-a3b3-a8a0dc9f68da" providerId="ADAL" clId="{4219D885-C3A3-B246-9809-061715B5E4E6}" dt="2023-12-04T22:43:04.429" v="8503"/>
          <ac:cxnSpMkLst>
            <pc:docMk/>
            <pc:sldMk cId="1075417426" sldId="276"/>
            <ac:cxnSpMk id="24" creationId="{D0E5AD2A-C344-86A4-012D-24E156BC3E8D}"/>
          </ac:cxnSpMkLst>
        </pc:cxnChg>
        <pc:cxnChg chg="add del mod">
          <ac:chgData name="Binita Gupta (binitag)" userId="2e1667b5-636b-4c95-a3b3-a8a0dc9f68da" providerId="ADAL" clId="{4219D885-C3A3-B246-9809-061715B5E4E6}" dt="2023-12-04T22:43:04.429" v="8503"/>
          <ac:cxnSpMkLst>
            <pc:docMk/>
            <pc:sldMk cId="1075417426" sldId="276"/>
            <ac:cxnSpMk id="25" creationId="{B33A4816-23CF-ADE0-5F76-2ED73B0C0CCB}"/>
          </ac:cxnSpMkLst>
        </pc:cxnChg>
        <pc:cxnChg chg="add del mod">
          <ac:chgData name="Binita Gupta (binitag)" userId="2e1667b5-636b-4c95-a3b3-a8a0dc9f68da" providerId="ADAL" clId="{4219D885-C3A3-B246-9809-061715B5E4E6}" dt="2023-12-04T22:43:04.429" v="8503"/>
          <ac:cxnSpMkLst>
            <pc:docMk/>
            <pc:sldMk cId="1075417426" sldId="276"/>
            <ac:cxnSpMk id="26" creationId="{FCD83550-2048-A77A-22D1-8A5F55689327}"/>
          </ac:cxnSpMkLst>
        </pc:cxnChg>
        <pc:cxnChg chg="add del mod">
          <ac:chgData name="Binita Gupta (binitag)" userId="2e1667b5-636b-4c95-a3b3-a8a0dc9f68da" providerId="ADAL" clId="{4219D885-C3A3-B246-9809-061715B5E4E6}" dt="2023-12-04T22:43:04.429" v="8503"/>
          <ac:cxnSpMkLst>
            <pc:docMk/>
            <pc:sldMk cId="1075417426" sldId="276"/>
            <ac:cxnSpMk id="32" creationId="{5447FD95-CFB6-29DE-E54F-A78B3C9F9214}"/>
          </ac:cxnSpMkLst>
        </pc:cxnChg>
        <pc:cxnChg chg="add del mod">
          <ac:chgData name="Binita Gupta (binitag)" userId="2e1667b5-636b-4c95-a3b3-a8a0dc9f68da" providerId="ADAL" clId="{4219D885-C3A3-B246-9809-061715B5E4E6}" dt="2023-12-04T22:43:04.429" v="8503"/>
          <ac:cxnSpMkLst>
            <pc:docMk/>
            <pc:sldMk cId="1075417426" sldId="276"/>
            <ac:cxnSpMk id="33" creationId="{A97139E1-B388-832A-ED93-0BC0298CF9FF}"/>
          </ac:cxnSpMkLst>
        </pc:cxnChg>
        <pc:cxnChg chg="add del mod">
          <ac:chgData name="Binita Gupta (binitag)" userId="2e1667b5-636b-4c95-a3b3-a8a0dc9f68da" providerId="ADAL" clId="{4219D885-C3A3-B246-9809-061715B5E4E6}" dt="2023-12-04T22:43:04.429" v="8503"/>
          <ac:cxnSpMkLst>
            <pc:docMk/>
            <pc:sldMk cId="1075417426" sldId="276"/>
            <ac:cxnSpMk id="35" creationId="{46F970B9-C71B-57A0-D4A2-56A5F96ED696}"/>
          </ac:cxnSpMkLst>
        </pc:cxnChg>
        <pc:cxnChg chg="add del mod">
          <ac:chgData name="Binita Gupta (binitag)" userId="2e1667b5-636b-4c95-a3b3-a8a0dc9f68da" providerId="ADAL" clId="{4219D885-C3A3-B246-9809-061715B5E4E6}" dt="2023-12-04T22:43:04.429" v="8503"/>
          <ac:cxnSpMkLst>
            <pc:docMk/>
            <pc:sldMk cId="1075417426" sldId="276"/>
            <ac:cxnSpMk id="36" creationId="{02F19B9A-C443-C9B4-06A1-19FDEC182935}"/>
          </ac:cxnSpMkLst>
        </pc:cxnChg>
        <pc:cxnChg chg="add del mod">
          <ac:chgData name="Binita Gupta (binitag)" userId="2e1667b5-636b-4c95-a3b3-a8a0dc9f68da" providerId="ADAL" clId="{4219D885-C3A3-B246-9809-061715B5E4E6}" dt="2023-12-04T22:43:04.429" v="8503"/>
          <ac:cxnSpMkLst>
            <pc:docMk/>
            <pc:sldMk cId="1075417426" sldId="276"/>
            <ac:cxnSpMk id="37" creationId="{BDEDB9DA-B72D-E449-26F2-B338D5963DB0}"/>
          </ac:cxnSpMkLst>
        </pc:cxnChg>
        <pc:cxnChg chg="add del mod">
          <ac:chgData name="Binita Gupta (binitag)" userId="2e1667b5-636b-4c95-a3b3-a8a0dc9f68da" providerId="ADAL" clId="{4219D885-C3A3-B246-9809-061715B5E4E6}" dt="2023-12-04T22:43:04.429" v="8503"/>
          <ac:cxnSpMkLst>
            <pc:docMk/>
            <pc:sldMk cId="1075417426" sldId="276"/>
            <ac:cxnSpMk id="40" creationId="{FC33994B-222F-662C-AAD1-F78ACBA28E17}"/>
          </ac:cxnSpMkLst>
        </pc:cxnChg>
        <pc:cxnChg chg="add del mod">
          <ac:chgData name="Binita Gupta (binitag)" userId="2e1667b5-636b-4c95-a3b3-a8a0dc9f68da" providerId="ADAL" clId="{4219D885-C3A3-B246-9809-061715B5E4E6}" dt="2023-12-05T03:23:10.013" v="9893"/>
          <ac:cxnSpMkLst>
            <pc:docMk/>
            <pc:sldMk cId="1075417426" sldId="276"/>
            <ac:cxnSpMk id="4096" creationId="{E6111842-22D2-9919-C42D-3B324EA2D8C0}"/>
          </ac:cxnSpMkLst>
        </pc:cxnChg>
        <pc:cxnChg chg="add del mod">
          <ac:chgData name="Binita Gupta (binitag)" userId="2e1667b5-636b-4c95-a3b3-a8a0dc9f68da" providerId="ADAL" clId="{4219D885-C3A3-B246-9809-061715B5E4E6}" dt="2023-12-05T03:23:10.013" v="9893"/>
          <ac:cxnSpMkLst>
            <pc:docMk/>
            <pc:sldMk cId="1075417426" sldId="276"/>
            <ac:cxnSpMk id="4099" creationId="{D3021EEC-5ED0-C15F-79A2-BFED7EC895A6}"/>
          </ac:cxnSpMkLst>
        </pc:cxnChg>
        <pc:cxnChg chg="add del mod">
          <ac:chgData name="Binita Gupta (binitag)" userId="2e1667b5-636b-4c95-a3b3-a8a0dc9f68da" providerId="ADAL" clId="{4219D885-C3A3-B246-9809-061715B5E4E6}" dt="2023-12-05T03:23:10.013" v="9893"/>
          <ac:cxnSpMkLst>
            <pc:docMk/>
            <pc:sldMk cId="1075417426" sldId="276"/>
            <ac:cxnSpMk id="4100" creationId="{F05665C7-9213-BC4E-A368-5CD287280D44}"/>
          </ac:cxnSpMkLst>
        </pc:cxnChg>
        <pc:cxnChg chg="add del mod">
          <ac:chgData name="Binita Gupta (binitag)" userId="2e1667b5-636b-4c95-a3b3-a8a0dc9f68da" providerId="ADAL" clId="{4219D885-C3A3-B246-9809-061715B5E4E6}" dt="2023-12-05T03:23:10.013" v="9893"/>
          <ac:cxnSpMkLst>
            <pc:docMk/>
            <pc:sldMk cId="1075417426" sldId="276"/>
            <ac:cxnSpMk id="4106" creationId="{E74D1B39-81DD-CEFE-FD91-66D1AFF31E9E}"/>
          </ac:cxnSpMkLst>
        </pc:cxnChg>
        <pc:cxnChg chg="add del mod">
          <ac:chgData name="Binita Gupta (binitag)" userId="2e1667b5-636b-4c95-a3b3-a8a0dc9f68da" providerId="ADAL" clId="{4219D885-C3A3-B246-9809-061715B5E4E6}" dt="2023-12-05T03:23:10.013" v="9893"/>
          <ac:cxnSpMkLst>
            <pc:docMk/>
            <pc:sldMk cId="1075417426" sldId="276"/>
            <ac:cxnSpMk id="4107" creationId="{0D16E8BA-8306-3E31-E40D-3203B6348EBB}"/>
          </ac:cxnSpMkLst>
        </pc:cxnChg>
        <pc:cxnChg chg="add del mod">
          <ac:chgData name="Binita Gupta (binitag)" userId="2e1667b5-636b-4c95-a3b3-a8a0dc9f68da" providerId="ADAL" clId="{4219D885-C3A3-B246-9809-061715B5E4E6}" dt="2023-12-05T03:23:10.013" v="9893"/>
          <ac:cxnSpMkLst>
            <pc:docMk/>
            <pc:sldMk cId="1075417426" sldId="276"/>
            <ac:cxnSpMk id="4109" creationId="{44AD6A9D-9E53-A0AC-FC01-AC53859C7C31}"/>
          </ac:cxnSpMkLst>
        </pc:cxnChg>
        <pc:cxnChg chg="add del mod">
          <ac:chgData name="Binita Gupta (binitag)" userId="2e1667b5-636b-4c95-a3b3-a8a0dc9f68da" providerId="ADAL" clId="{4219D885-C3A3-B246-9809-061715B5E4E6}" dt="2023-12-05T03:23:10.013" v="9893"/>
          <ac:cxnSpMkLst>
            <pc:docMk/>
            <pc:sldMk cId="1075417426" sldId="276"/>
            <ac:cxnSpMk id="4110" creationId="{0675B152-1917-40DD-EE97-EABB9E681C6D}"/>
          </ac:cxnSpMkLst>
        </pc:cxnChg>
        <pc:cxnChg chg="add del mod">
          <ac:chgData name="Binita Gupta (binitag)" userId="2e1667b5-636b-4c95-a3b3-a8a0dc9f68da" providerId="ADAL" clId="{4219D885-C3A3-B246-9809-061715B5E4E6}" dt="2023-12-05T03:23:10.013" v="9893"/>
          <ac:cxnSpMkLst>
            <pc:docMk/>
            <pc:sldMk cId="1075417426" sldId="276"/>
            <ac:cxnSpMk id="4111" creationId="{F615F72A-C115-5D79-538A-A3150634BD81}"/>
          </ac:cxnSpMkLst>
        </pc:cxnChg>
        <pc:cxnChg chg="add del mod">
          <ac:chgData name="Binita Gupta (binitag)" userId="2e1667b5-636b-4c95-a3b3-a8a0dc9f68da" providerId="ADAL" clId="{4219D885-C3A3-B246-9809-061715B5E4E6}" dt="2023-12-05T03:23:10.013" v="9893"/>
          <ac:cxnSpMkLst>
            <pc:docMk/>
            <pc:sldMk cId="1075417426" sldId="276"/>
            <ac:cxnSpMk id="4114" creationId="{E73F88FA-846D-5298-886D-10491284569B}"/>
          </ac:cxnSpMkLst>
        </pc:cxnChg>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pChg chg="add del mod">
          <ac:chgData name="Binita Gupta (binitag)" userId="2e1667b5-636b-4c95-a3b3-a8a0dc9f68da" providerId="ADAL" clId="{4219D885-C3A3-B246-9809-061715B5E4E6}" dt="2023-12-05T21:00:51.603" v="18457" actId="20577"/>
          <ac:spMkLst>
            <pc:docMk/>
            <pc:sldMk cId="3711776676" sldId="277"/>
            <ac:spMk id="2" creationId="{7500DC9F-1940-28C4-CFA6-DB7768DA3513}"/>
          </ac:spMkLst>
        </pc:spChg>
        <pc:spChg chg="del">
          <ac:chgData name="Binita Gupta (binitag)" userId="2e1667b5-636b-4c95-a3b3-a8a0dc9f68da" providerId="ADAL" clId="{4219D885-C3A3-B246-9809-061715B5E4E6}" dt="2023-12-04T22:18:51.977" v="8114" actId="478"/>
          <ac:spMkLst>
            <pc:docMk/>
            <pc:sldMk cId="3711776676" sldId="277"/>
            <ac:spMk id="3" creationId="{19648380-CC2E-49C5-7040-7684DE6EB286}"/>
          </ac:spMkLst>
        </pc:spChg>
        <pc:spChg chg="mod">
          <ac:chgData name="Binita Gupta (binitag)" userId="2e1667b5-636b-4c95-a3b3-a8a0dc9f68da" providerId="ADAL" clId="{4219D885-C3A3-B246-9809-061715B5E4E6}" dt="2023-12-04T22:41:42.066" v="8485" actId="1076"/>
          <ac:spMkLst>
            <pc:docMk/>
            <pc:sldMk cId="3711776676" sldId="277"/>
            <ac:spMk id="4" creationId="{AF078AB8-F174-2EC7-7911-40D39D57AF0D}"/>
          </ac:spMkLst>
        </pc:spChg>
        <pc:spChg chg="add mod">
          <ac:chgData name="Binita Gupta (binitag)" userId="2e1667b5-636b-4c95-a3b3-a8a0dc9f68da" providerId="ADAL" clId="{4219D885-C3A3-B246-9809-061715B5E4E6}" dt="2023-12-04T23:32:55.833" v="9337" actId="1076"/>
          <ac:spMkLst>
            <pc:docMk/>
            <pc:sldMk cId="3711776676" sldId="277"/>
            <ac:spMk id="7" creationId="{AFEB1291-2208-08CD-D3ED-A023ADE7244C}"/>
          </ac:spMkLst>
        </pc:spChg>
        <pc:spChg chg="add del mod">
          <ac:chgData name="Binita Gupta (binitag)" userId="2e1667b5-636b-4c95-a3b3-a8a0dc9f68da" providerId="ADAL" clId="{4219D885-C3A3-B246-9809-061715B5E4E6}" dt="2023-12-04T22:19:38.947" v="8148"/>
          <ac:spMkLst>
            <pc:docMk/>
            <pc:sldMk cId="3711776676" sldId="277"/>
            <ac:spMk id="8" creationId="{7D717D01-D25D-5902-D935-3361E9402B86}"/>
          </ac:spMkLst>
        </pc:spChg>
        <pc:spChg chg="add mod">
          <ac:chgData name="Binita Gupta (binitag)" userId="2e1667b5-636b-4c95-a3b3-a8a0dc9f68da" providerId="ADAL" clId="{4219D885-C3A3-B246-9809-061715B5E4E6}" dt="2023-12-04T23:32:55.833" v="9337" actId="1076"/>
          <ac:spMkLst>
            <pc:docMk/>
            <pc:sldMk cId="3711776676" sldId="277"/>
            <ac:spMk id="9" creationId="{D21E1DB4-6783-2603-456D-B8AA7C58132D}"/>
          </ac:spMkLst>
        </pc:spChg>
        <pc:spChg chg="add mod">
          <ac:chgData name="Binita Gupta (binitag)" userId="2e1667b5-636b-4c95-a3b3-a8a0dc9f68da" providerId="ADAL" clId="{4219D885-C3A3-B246-9809-061715B5E4E6}" dt="2023-12-04T23:32:55.833" v="9337" actId="1076"/>
          <ac:spMkLst>
            <pc:docMk/>
            <pc:sldMk cId="3711776676" sldId="277"/>
            <ac:spMk id="10" creationId="{EF2B6668-64BC-EA21-447E-69029534A3C0}"/>
          </ac:spMkLst>
        </pc:spChg>
        <pc:spChg chg="add del mod">
          <ac:chgData name="Binita Gupta (binitag)" userId="2e1667b5-636b-4c95-a3b3-a8a0dc9f68da" providerId="ADAL" clId="{4219D885-C3A3-B246-9809-061715B5E4E6}" dt="2023-12-04T22:22:35.784" v="8161"/>
          <ac:spMkLst>
            <pc:docMk/>
            <pc:sldMk cId="3711776676" sldId="277"/>
            <ac:spMk id="11" creationId="{053C21E7-8420-4F8C-C528-6F6394600DF2}"/>
          </ac:spMkLst>
        </pc:spChg>
        <pc:spChg chg="add del mod">
          <ac:chgData name="Binita Gupta (binitag)" userId="2e1667b5-636b-4c95-a3b3-a8a0dc9f68da" providerId="ADAL" clId="{4219D885-C3A3-B246-9809-061715B5E4E6}" dt="2023-12-04T22:23:59.625" v="8189" actId="478"/>
          <ac:spMkLst>
            <pc:docMk/>
            <pc:sldMk cId="3711776676" sldId="277"/>
            <ac:spMk id="12" creationId="{1A38F8BF-39D0-8EA6-0DE9-4E6A95ABE28C}"/>
          </ac:spMkLst>
        </pc:spChg>
        <pc:spChg chg="add mod">
          <ac:chgData name="Binita Gupta (binitag)" userId="2e1667b5-636b-4c95-a3b3-a8a0dc9f68da" providerId="ADAL" clId="{4219D885-C3A3-B246-9809-061715B5E4E6}" dt="2023-12-04T23:32:55.833" v="9337" actId="1076"/>
          <ac:spMkLst>
            <pc:docMk/>
            <pc:sldMk cId="3711776676" sldId="277"/>
            <ac:spMk id="13" creationId="{5A8F6F75-1B3E-2A1A-CE13-FCA3E3268F53}"/>
          </ac:spMkLst>
        </pc:spChg>
        <pc:spChg chg="add mod">
          <ac:chgData name="Binita Gupta (binitag)" userId="2e1667b5-636b-4c95-a3b3-a8a0dc9f68da" providerId="ADAL" clId="{4219D885-C3A3-B246-9809-061715B5E4E6}" dt="2023-12-04T23:32:55.833" v="9337" actId="1076"/>
          <ac:spMkLst>
            <pc:docMk/>
            <pc:sldMk cId="3711776676" sldId="277"/>
            <ac:spMk id="14" creationId="{1E0868CA-C697-06E7-18B9-923C100F92EE}"/>
          </ac:spMkLst>
        </pc:spChg>
        <pc:spChg chg="add mod">
          <ac:chgData name="Binita Gupta (binitag)" userId="2e1667b5-636b-4c95-a3b3-a8a0dc9f68da" providerId="ADAL" clId="{4219D885-C3A3-B246-9809-061715B5E4E6}" dt="2023-12-04T23:32:55.833" v="9337" actId="1076"/>
          <ac:spMkLst>
            <pc:docMk/>
            <pc:sldMk cId="3711776676" sldId="277"/>
            <ac:spMk id="15" creationId="{9BCDC1B4-623F-48E8-2DEC-D060BD4135BF}"/>
          </ac:spMkLst>
        </pc:spChg>
        <pc:spChg chg="add del mod">
          <ac:chgData name="Binita Gupta (binitag)" userId="2e1667b5-636b-4c95-a3b3-a8a0dc9f68da" providerId="ADAL" clId="{4219D885-C3A3-B246-9809-061715B5E4E6}" dt="2023-12-04T22:24:38.913" v="8199"/>
          <ac:spMkLst>
            <pc:docMk/>
            <pc:sldMk cId="3711776676" sldId="277"/>
            <ac:spMk id="16" creationId="{A31111B2-2738-ECA2-5737-F7F2B00E9765}"/>
          </ac:spMkLst>
        </pc:spChg>
        <pc:spChg chg="add del mod">
          <ac:chgData name="Binita Gupta (binitag)" userId="2e1667b5-636b-4c95-a3b3-a8a0dc9f68da" providerId="ADAL" clId="{4219D885-C3A3-B246-9809-061715B5E4E6}" dt="2023-12-04T22:24:40.467" v="8201"/>
          <ac:spMkLst>
            <pc:docMk/>
            <pc:sldMk cId="3711776676" sldId="277"/>
            <ac:spMk id="17" creationId="{EF1D0BF4-9D3A-BEBC-B105-A8B7F0D1FD8B}"/>
          </ac:spMkLst>
        </pc:spChg>
        <pc:spChg chg="add del mod">
          <ac:chgData name="Binita Gupta (binitag)" userId="2e1667b5-636b-4c95-a3b3-a8a0dc9f68da" providerId="ADAL" clId="{4219D885-C3A3-B246-9809-061715B5E4E6}" dt="2023-12-04T22:24:51.149" v="8205"/>
          <ac:spMkLst>
            <pc:docMk/>
            <pc:sldMk cId="3711776676" sldId="277"/>
            <ac:spMk id="18" creationId="{99E98936-CD57-4D04-EF1F-4B53DD4D7DB2}"/>
          </ac:spMkLst>
        </pc:spChg>
        <pc:spChg chg="add mod">
          <ac:chgData name="Binita Gupta (binitag)" userId="2e1667b5-636b-4c95-a3b3-a8a0dc9f68da" providerId="ADAL" clId="{4219D885-C3A3-B246-9809-061715B5E4E6}" dt="2023-12-04T23:32:55.833" v="9337" actId="1076"/>
          <ac:spMkLst>
            <pc:docMk/>
            <pc:sldMk cId="3711776676" sldId="277"/>
            <ac:spMk id="19" creationId="{3F1A6D87-AB98-F476-E476-2208C1595E39}"/>
          </ac:spMkLst>
        </pc:spChg>
        <pc:spChg chg="add mod">
          <ac:chgData name="Binita Gupta (binitag)" userId="2e1667b5-636b-4c95-a3b3-a8a0dc9f68da" providerId="ADAL" clId="{4219D885-C3A3-B246-9809-061715B5E4E6}" dt="2023-12-04T23:32:55.833" v="9337" actId="1076"/>
          <ac:spMkLst>
            <pc:docMk/>
            <pc:sldMk cId="3711776676" sldId="277"/>
            <ac:spMk id="20" creationId="{E814277D-A67F-5BD9-054A-85F3095A1681}"/>
          </ac:spMkLst>
        </pc:spChg>
        <pc:spChg chg="add mod">
          <ac:chgData name="Binita Gupta (binitag)" userId="2e1667b5-636b-4c95-a3b3-a8a0dc9f68da" providerId="ADAL" clId="{4219D885-C3A3-B246-9809-061715B5E4E6}" dt="2023-12-04T23:32:55.833" v="9337" actId="1076"/>
          <ac:spMkLst>
            <pc:docMk/>
            <pc:sldMk cId="3711776676" sldId="277"/>
            <ac:spMk id="21" creationId="{38118A08-C11A-DB8A-8DD7-1D257BCC3F60}"/>
          </ac:spMkLst>
        </pc:spChg>
        <pc:spChg chg="add mod">
          <ac:chgData name="Binita Gupta (binitag)" userId="2e1667b5-636b-4c95-a3b3-a8a0dc9f68da" providerId="ADAL" clId="{4219D885-C3A3-B246-9809-061715B5E4E6}" dt="2023-12-04T23:32:55.833" v="9337" actId="1076"/>
          <ac:spMkLst>
            <pc:docMk/>
            <pc:sldMk cId="3711776676" sldId="277"/>
            <ac:spMk id="22" creationId="{3F88257E-B24E-F767-1599-B0E232CF2DBB}"/>
          </ac:spMkLst>
        </pc:spChg>
        <pc:spChg chg="add mod">
          <ac:chgData name="Binita Gupta (binitag)" userId="2e1667b5-636b-4c95-a3b3-a8a0dc9f68da" providerId="ADAL" clId="{4219D885-C3A3-B246-9809-061715B5E4E6}" dt="2023-12-04T23:32:55.833" v="9337" actId="1076"/>
          <ac:spMkLst>
            <pc:docMk/>
            <pc:sldMk cId="3711776676" sldId="277"/>
            <ac:spMk id="23" creationId="{75B101A9-2704-7A82-FA39-CCCE6798B3CB}"/>
          </ac:spMkLst>
        </pc:spChg>
        <pc:spChg chg="add mod">
          <ac:chgData name="Binita Gupta (binitag)" userId="2e1667b5-636b-4c95-a3b3-a8a0dc9f68da" providerId="ADAL" clId="{4219D885-C3A3-B246-9809-061715B5E4E6}" dt="2023-12-04T23:32:55.833" v="9337" actId="1076"/>
          <ac:spMkLst>
            <pc:docMk/>
            <pc:sldMk cId="3711776676" sldId="277"/>
            <ac:spMk id="24" creationId="{71CD1A5C-3161-0189-152F-3479E5D0797C}"/>
          </ac:spMkLst>
        </pc:spChg>
        <pc:spChg chg="add mod">
          <ac:chgData name="Binita Gupta (binitag)" userId="2e1667b5-636b-4c95-a3b3-a8a0dc9f68da" providerId="ADAL" clId="{4219D885-C3A3-B246-9809-061715B5E4E6}" dt="2023-12-04T23:32:55.833" v="9337" actId="1076"/>
          <ac:spMkLst>
            <pc:docMk/>
            <pc:sldMk cId="3711776676" sldId="277"/>
            <ac:spMk id="25" creationId="{D91DEC39-7D54-D1B5-578C-03DA90E58374}"/>
          </ac:spMkLst>
        </pc:spChg>
        <pc:spChg chg="add mod">
          <ac:chgData name="Binita Gupta (binitag)" userId="2e1667b5-636b-4c95-a3b3-a8a0dc9f68da" providerId="ADAL" clId="{4219D885-C3A3-B246-9809-061715B5E4E6}" dt="2023-12-04T23:32:55.833" v="9337" actId="1076"/>
          <ac:spMkLst>
            <pc:docMk/>
            <pc:sldMk cId="3711776676" sldId="277"/>
            <ac:spMk id="26" creationId="{4A532942-1227-616D-106E-770D55FD4397}"/>
          </ac:spMkLst>
        </pc:spChg>
        <pc:spChg chg="add mod">
          <ac:chgData name="Binita Gupta (binitag)" userId="2e1667b5-636b-4c95-a3b3-a8a0dc9f68da" providerId="ADAL" clId="{4219D885-C3A3-B246-9809-061715B5E4E6}" dt="2023-12-04T23:32:55.833" v="9337" actId="1076"/>
          <ac:spMkLst>
            <pc:docMk/>
            <pc:sldMk cId="3711776676" sldId="277"/>
            <ac:spMk id="27" creationId="{93897779-E0B7-9AEB-1526-45D6740D1004}"/>
          </ac:spMkLst>
        </pc:spChg>
        <pc:spChg chg="add mod">
          <ac:chgData name="Binita Gupta (binitag)" userId="2e1667b5-636b-4c95-a3b3-a8a0dc9f68da" providerId="ADAL" clId="{4219D885-C3A3-B246-9809-061715B5E4E6}" dt="2023-12-04T23:32:55.833" v="9337" actId="1076"/>
          <ac:spMkLst>
            <pc:docMk/>
            <pc:sldMk cId="3711776676" sldId="277"/>
            <ac:spMk id="28" creationId="{683A06D8-8019-E9F0-96A7-6780AA4A1047}"/>
          </ac:spMkLst>
        </pc:spChg>
        <pc:spChg chg="add mod">
          <ac:chgData name="Binita Gupta (binitag)" userId="2e1667b5-636b-4c95-a3b3-a8a0dc9f68da" providerId="ADAL" clId="{4219D885-C3A3-B246-9809-061715B5E4E6}" dt="2023-12-04T23:32:55.833" v="9337" actId="1076"/>
          <ac:spMkLst>
            <pc:docMk/>
            <pc:sldMk cId="3711776676" sldId="277"/>
            <ac:spMk id="29" creationId="{0063BE5E-C73E-76D7-5A32-3DD0B9460210}"/>
          </ac:spMkLst>
        </pc:spChg>
        <pc:spChg chg="add mod">
          <ac:chgData name="Binita Gupta (binitag)" userId="2e1667b5-636b-4c95-a3b3-a8a0dc9f68da" providerId="ADAL" clId="{4219D885-C3A3-B246-9809-061715B5E4E6}" dt="2023-12-04T23:32:55.833" v="9337" actId="1076"/>
          <ac:spMkLst>
            <pc:docMk/>
            <pc:sldMk cId="3711776676" sldId="277"/>
            <ac:spMk id="30" creationId="{2B4D87E8-6B0F-412B-C8C7-F175CB5A1E64}"/>
          </ac:spMkLst>
        </pc:spChg>
        <pc:spChg chg="add mod">
          <ac:chgData name="Binita Gupta (binitag)" userId="2e1667b5-636b-4c95-a3b3-a8a0dc9f68da" providerId="ADAL" clId="{4219D885-C3A3-B246-9809-061715B5E4E6}" dt="2023-12-04T23:32:55.833" v="9337" actId="1076"/>
          <ac:spMkLst>
            <pc:docMk/>
            <pc:sldMk cId="3711776676" sldId="277"/>
            <ac:spMk id="31" creationId="{F58326FF-C3B2-6248-0D8A-7F5E9FC747A0}"/>
          </ac:spMkLst>
        </pc:spChg>
        <pc:spChg chg="add mod">
          <ac:chgData name="Binita Gupta (binitag)" userId="2e1667b5-636b-4c95-a3b3-a8a0dc9f68da" providerId="ADAL" clId="{4219D885-C3A3-B246-9809-061715B5E4E6}" dt="2023-12-04T23:32:55.833" v="9337" actId="1076"/>
          <ac:spMkLst>
            <pc:docMk/>
            <pc:sldMk cId="3711776676" sldId="277"/>
            <ac:spMk id="36" creationId="{608AC470-441B-6318-51D6-57852897F0F8}"/>
          </ac:spMkLst>
        </pc:spChg>
        <pc:spChg chg="add mod">
          <ac:chgData name="Binita Gupta (binitag)" userId="2e1667b5-636b-4c95-a3b3-a8a0dc9f68da" providerId="ADAL" clId="{4219D885-C3A3-B246-9809-061715B5E4E6}" dt="2023-12-05T03:41:54.683" v="10612" actId="115"/>
          <ac:spMkLst>
            <pc:docMk/>
            <pc:sldMk cId="3711776676" sldId="277"/>
            <ac:spMk id="43" creationId="{05D15E4F-AC10-CAB0-3FBB-8448750E1DBE}"/>
          </ac:spMkLst>
        </pc:spChg>
        <pc:spChg chg="add del mod">
          <ac:chgData name="Binita Gupta (binitag)" userId="2e1667b5-636b-4c95-a3b3-a8a0dc9f68da" providerId="ADAL" clId="{4219D885-C3A3-B246-9809-061715B5E4E6}" dt="2023-12-04T22:39:05.869" v="8406" actId="478"/>
          <ac:spMkLst>
            <pc:docMk/>
            <pc:sldMk cId="3711776676" sldId="277"/>
            <ac:spMk id="44" creationId="{9A56BF67-DD66-A5F8-DC6F-F283D183FFE0}"/>
          </ac:spMkLst>
        </pc:spChg>
        <pc:spChg chg="add mod">
          <ac:chgData name="Binita Gupta (binitag)" userId="2e1667b5-636b-4c95-a3b3-a8a0dc9f68da" providerId="ADAL" clId="{4219D885-C3A3-B246-9809-061715B5E4E6}" dt="2023-12-04T23:32:55.833" v="9337" actId="1076"/>
          <ac:spMkLst>
            <pc:docMk/>
            <pc:sldMk cId="3711776676" sldId="277"/>
            <ac:spMk id="45" creationId="{828944E4-CE15-4371-8C9B-30384F94BA6F}"/>
          </ac:spMkLst>
        </pc:spChg>
        <pc:spChg chg="add del mod">
          <ac:chgData name="Binita Gupta (binitag)" userId="2e1667b5-636b-4c95-a3b3-a8a0dc9f68da" providerId="ADAL" clId="{4219D885-C3A3-B246-9809-061715B5E4E6}" dt="2023-12-04T22:39:05.869" v="8406" actId="478"/>
          <ac:spMkLst>
            <pc:docMk/>
            <pc:sldMk cId="3711776676" sldId="277"/>
            <ac:spMk id="46" creationId="{8CECF6BB-EC6F-59F3-81CB-441600CD9306}"/>
          </ac:spMkLst>
        </pc:spChg>
        <pc:spChg chg="add mod">
          <ac:chgData name="Binita Gupta (binitag)" userId="2e1667b5-636b-4c95-a3b3-a8a0dc9f68da" providerId="ADAL" clId="{4219D885-C3A3-B246-9809-061715B5E4E6}" dt="2023-12-04T23:32:55.833" v="9337" actId="1076"/>
          <ac:spMkLst>
            <pc:docMk/>
            <pc:sldMk cId="3711776676" sldId="277"/>
            <ac:spMk id="47" creationId="{F9FF204D-EAA4-AB0A-A375-14F636E97A23}"/>
          </ac:spMkLst>
        </pc:spChg>
        <pc:spChg chg="add del mod">
          <ac:chgData name="Binita Gupta (binitag)" userId="2e1667b5-636b-4c95-a3b3-a8a0dc9f68da" providerId="ADAL" clId="{4219D885-C3A3-B246-9809-061715B5E4E6}" dt="2023-12-04T22:39:05.869" v="8406" actId="478"/>
          <ac:spMkLst>
            <pc:docMk/>
            <pc:sldMk cId="3711776676" sldId="277"/>
            <ac:spMk id="48" creationId="{98901C80-C64E-07BF-EDCF-94C12735FEAC}"/>
          </ac:spMkLst>
        </pc:spChg>
        <pc:spChg chg="add del mod">
          <ac:chgData name="Binita Gupta (binitag)" userId="2e1667b5-636b-4c95-a3b3-a8a0dc9f68da" providerId="ADAL" clId="{4219D885-C3A3-B246-9809-061715B5E4E6}" dt="2023-12-04T22:39:05.869" v="8406" actId="478"/>
          <ac:spMkLst>
            <pc:docMk/>
            <pc:sldMk cId="3711776676" sldId="277"/>
            <ac:spMk id="49" creationId="{597265A2-70C8-A3D6-47C5-A33C4CCD8F7F}"/>
          </ac:spMkLst>
        </pc:spChg>
        <pc:spChg chg="add del mod">
          <ac:chgData name="Binita Gupta (binitag)" userId="2e1667b5-636b-4c95-a3b3-a8a0dc9f68da" providerId="ADAL" clId="{4219D885-C3A3-B246-9809-061715B5E4E6}" dt="2023-12-04T22:31:53.688" v="8331" actId="478"/>
          <ac:spMkLst>
            <pc:docMk/>
            <pc:sldMk cId="3711776676" sldId="277"/>
            <ac:spMk id="50" creationId="{EF7BA951-E0E5-7F7D-6ED8-F444FBC565B0}"/>
          </ac:spMkLst>
        </pc:spChg>
        <pc:spChg chg="add mod">
          <ac:chgData name="Binita Gupta (binitag)" userId="2e1667b5-636b-4c95-a3b3-a8a0dc9f68da" providerId="ADAL" clId="{4219D885-C3A3-B246-9809-061715B5E4E6}" dt="2023-12-04T23:32:55.833" v="9337" actId="1076"/>
          <ac:spMkLst>
            <pc:docMk/>
            <pc:sldMk cId="3711776676" sldId="277"/>
            <ac:spMk id="51" creationId="{25F9FDE3-78CE-4D3C-D9B2-A08B3E0D079F}"/>
          </ac:spMkLst>
        </pc:spChg>
        <pc:spChg chg="add mod">
          <ac:chgData name="Binita Gupta (binitag)" userId="2e1667b5-636b-4c95-a3b3-a8a0dc9f68da" providerId="ADAL" clId="{4219D885-C3A3-B246-9809-061715B5E4E6}" dt="2023-12-05T03:22:29.495" v="9887" actId="1076"/>
          <ac:spMkLst>
            <pc:docMk/>
            <pc:sldMk cId="3711776676" sldId="277"/>
            <ac:spMk id="63" creationId="{AC2D59B2-75D3-C113-38FB-781DF4ACA387}"/>
          </ac:spMkLst>
        </pc:spChg>
        <pc:spChg chg="add del mod">
          <ac:chgData name="Binita Gupta (binitag)" userId="2e1667b5-636b-4c95-a3b3-a8a0dc9f68da" providerId="ADAL" clId="{4219D885-C3A3-B246-9809-061715B5E4E6}" dt="2023-12-04T22:35:44.829" v="8366" actId="478"/>
          <ac:spMkLst>
            <pc:docMk/>
            <pc:sldMk cId="3711776676" sldId="277"/>
            <ac:spMk id="64" creationId="{C72E4FC4-388F-3BB1-C570-12070ED62209}"/>
          </ac:spMkLst>
        </pc:spChg>
        <pc:spChg chg="add del mod">
          <ac:chgData name="Binita Gupta (binitag)" userId="2e1667b5-636b-4c95-a3b3-a8a0dc9f68da" providerId="ADAL" clId="{4219D885-C3A3-B246-9809-061715B5E4E6}" dt="2023-12-04T22:35:44.829" v="8366" actId="478"/>
          <ac:spMkLst>
            <pc:docMk/>
            <pc:sldMk cId="3711776676" sldId="277"/>
            <ac:spMk id="65" creationId="{10DC5C0B-D4F6-BC2C-EC75-DA46DE862C74}"/>
          </ac:spMkLst>
        </pc:spChg>
        <pc:spChg chg="add del mod">
          <ac:chgData name="Binita Gupta (binitag)" userId="2e1667b5-636b-4c95-a3b3-a8a0dc9f68da" providerId="ADAL" clId="{4219D885-C3A3-B246-9809-061715B5E4E6}" dt="2023-12-04T22:35:44.829" v="8366" actId="478"/>
          <ac:spMkLst>
            <pc:docMk/>
            <pc:sldMk cId="3711776676" sldId="277"/>
            <ac:spMk id="66" creationId="{A8771C3A-7567-391D-C9AE-E520BB8BF70C}"/>
          </ac:spMkLst>
        </pc:spChg>
        <pc:spChg chg="add mod">
          <ac:chgData name="Binita Gupta (binitag)" userId="2e1667b5-636b-4c95-a3b3-a8a0dc9f68da" providerId="ADAL" clId="{4219D885-C3A3-B246-9809-061715B5E4E6}" dt="2023-12-05T03:22:26.024" v="9886" actId="1076"/>
          <ac:spMkLst>
            <pc:docMk/>
            <pc:sldMk cId="3711776676" sldId="277"/>
            <ac:spMk id="79" creationId="{AECF8823-2526-1E52-20BC-9245044E8BCE}"/>
          </ac:spMkLst>
        </pc:spChg>
        <pc:spChg chg="add mod">
          <ac:chgData name="Binita Gupta (binitag)" userId="2e1667b5-636b-4c95-a3b3-a8a0dc9f68da" providerId="ADAL" clId="{4219D885-C3A3-B246-9809-061715B5E4E6}" dt="2023-12-05T03:20:20.412" v="9861" actId="14100"/>
          <ac:spMkLst>
            <pc:docMk/>
            <pc:sldMk cId="3711776676" sldId="277"/>
            <ac:spMk id="80" creationId="{70B9A0D3-2E49-0646-17B0-F179F3269053}"/>
          </ac:spMkLst>
        </pc:spChg>
        <pc:spChg chg="add mod">
          <ac:chgData name="Binita Gupta (binitag)" userId="2e1667b5-636b-4c95-a3b3-a8a0dc9f68da" providerId="ADAL" clId="{4219D885-C3A3-B246-9809-061715B5E4E6}" dt="2023-12-05T03:22:13.832" v="9885" actId="14100"/>
          <ac:spMkLst>
            <pc:docMk/>
            <pc:sldMk cId="3711776676" sldId="277"/>
            <ac:spMk id="82" creationId="{C7DAAF49-6918-C2BC-6BD6-8BD2A0562494}"/>
          </ac:spMkLst>
        </pc:spChg>
        <pc:spChg chg="add del mod">
          <ac:chgData name="Binita Gupta (binitag)" userId="2e1667b5-636b-4c95-a3b3-a8a0dc9f68da" providerId="ADAL" clId="{4219D885-C3A3-B246-9809-061715B5E4E6}" dt="2023-12-05T03:22:52.326" v="9889" actId="478"/>
          <ac:spMkLst>
            <pc:docMk/>
            <pc:sldMk cId="3711776676" sldId="277"/>
            <ac:spMk id="83" creationId="{D0238BF8-1E56-2E4B-CB45-14ED2B1702FB}"/>
          </ac:spMkLst>
        </pc:spChg>
        <pc:spChg chg="add del mod">
          <ac:chgData name="Binita Gupta (binitag)" userId="2e1667b5-636b-4c95-a3b3-a8a0dc9f68da" providerId="ADAL" clId="{4219D885-C3A3-B246-9809-061715B5E4E6}" dt="2023-12-05T21:00:36.368" v="18415" actId="478"/>
          <ac:spMkLst>
            <pc:docMk/>
            <pc:sldMk cId="3711776676" sldId="277"/>
            <ac:spMk id="85" creationId="{05383F32-88E7-D07E-D1B3-FCD240300821}"/>
          </ac:spMkLst>
        </pc:spChg>
        <pc:cxnChg chg="add mod">
          <ac:chgData name="Binita Gupta (binitag)" userId="2e1667b5-636b-4c95-a3b3-a8a0dc9f68da" providerId="ADAL" clId="{4219D885-C3A3-B246-9809-061715B5E4E6}" dt="2023-12-04T23:32:55.833" v="9337" actId="1076"/>
          <ac:cxnSpMkLst>
            <pc:docMk/>
            <pc:sldMk cId="3711776676" sldId="277"/>
            <ac:cxnSpMk id="33" creationId="{C212FDC7-47C3-0BAE-8AB8-1CB923DEBA43}"/>
          </ac:cxnSpMkLst>
        </pc:cxnChg>
        <pc:cxnChg chg="add mod">
          <ac:chgData name="Binita Gupta (binitag)" userId="2e1667b5-636b-4c95-a3b3-a8a0dc9f68da" providerId="ADAL" clId="{4219D885-C3A3-B246-9809-061715B5E4E6}" dt="2023-12-04T23:32:55.833" v="9337" actId="1076"/>
          <ac:cxnSpMkLst>
            <pc:docMk/>
            <pc:sldMk cId="3711776676" sldId="277"/>
            <ac:cxnSpMk id="34" creationId="{009B25CC-BCE7-1911-797F-20657D885E16}"/>
          </ac:cxnSpMkLst>
        </pc:cxnChg>
        <pc:cxnChg chg="add mod">
          <ac:chgData name="Binita Gupta (binitag)" userId="2e1667b5-636b-4c95-a3b3-a8a0dc9f68da" providerId="ADAL" clId="{4219D885-C3A3-B246-9809-061715B5E4E6}" dt="2023-12-04T23:32:55.833" v="9337" actId="1076"/>
          <ac:cxnSpMkLst>
            <pc:docMk/>
            <pc:sldMk cId="3711776676" sldId="277"/>
            <ac:cxnSpMk id="35" creationId="{A66EBE32-3FC1-C940-1166-68EC2283CC93}"/>
          </ac:cxnSpMkLst>
        </pc:cxnChg>
        <pc:cxnChg chg="add mod">
          <ac:chgData name="Binita Gupta (binitag)" userId="2e1667b5-636b-4c95-a3b3-a8a0dc9f68da" providerId="ADAL" clId="{4219D885-C3A3-B246-9809-061715B5E4E6}" dt="2023-12-04T23:32:55.833" v="9337" actId="1076"/>
          <ac:cxnSpMkLst>
            <pc:docMk/>
            <pc:sldMk cId="3711776676" sldId="277"/>
            <ac:cxnSpMk id="52" creationId="{9B0AF17C-A2C9-C2C1-F6CE-15380BFCA2D4}"/>
          </ac:cxnSpMkLst>
        </pc:cxnChg>
        <pc:cxnChg chg="add mod">
          <ac:chgData name="Binita Gupta (binitag)" userId="2e1667b5-636b-4c95-a3b3-a8a0dc9f68da" providerId="ADAL" clId="{4219D885-C3A3-B246-9809-061715B5E4E6}" dt="2023-12-04T23:32:55.833" v="9337" actId="1076"/>
          <ac:cxnSpMkLst>
            <pc:docMk/>
            <pc:sldMk cId="3711776676" sldId="277"/>
            <ac:cxnSpMk id="54" creationId="{065A633C-02E2-29A3-2B6C-C8A4F1E6C7C4}"/>
          </ac:cxnSpMkLst>
        </pc:cxnChg>
        <pc:cxnChg chg="add del mod">
          <ac:chgData name="Binita Gupta (binitag)" userId="2e1667b5-636b-4c95-a3b3-a8a0dc9f68da" providerId="ADAL" clId="{4219D885-C3A3-B246-9809-061715B5E4E6}" dt="2023-12-04T22:38:38.347" v="8398" actId="478"/>
          <ac:cxnSpMkLst>
            <pc:docMk/>
            <pc:sldMk cId="3711776676" sldId="277"/>
            <ac:cxnSpMk id="70" creationId="{3001C363-D90A-468B-A234-62CAD5DFF73B}"/>
          </ac:cxnSpMkLst>
        </pc:cxnChg>
        <pc:cxnChg chg="add del mod">
          <ac:chgData name="Binita Gupta (binitag)" userId="2e1667b5-636b-4c95-a3b3-a8a0dc9f68da" providerId="ADAL" clId="{4219D885-C3A3-B246-9809-061715B5E4E6}" dt="2023-12-04T22:38:39.744" v="8399" actId="478"/>
          <ac:cxnSpMkLst>
            <pc:docMk/>
            <pc:sldMk cId="3711776676" sldId="277"/>
            <ac:cxnSpMk id="72" creationId="{4BD0AFD1-68EE-C9E2-DE76-F7D91F14F3BE}"/>
          </ac:cxnSpMkLst>
        </pc:cxnChg>
        <pc:cxnChg chg="add mod">
          <ac:chgData name="Binita Gupta (binitag)" userId="2e1667b5-636b-4c95-a3b3-a8a0dc9f68da" providerId="ADAL" clId="{4219D885-C3A3-B246-9809-061715B5E4E6}" dt="2023-12-04T23:32:55.833" v="9337" actId="1076"/>
          <ac:cxnSpMkLst>
            <pc:docMk/>
            <pc:sldMk cId="3711776676" sldId="277"/>
            <ac:cxnSpMk id="74" creationId="{D21B1AF2-FC71-D79E-EB24-615308F4726E}"/>
          </ac:cxnSpMkLst>
        </pc:cxnChg>
        <pc:cxnChg chg="add mod">
          <ac:chgData name="Binita Gupta (binitag)" userId="2e1667b5-636b-4c95-a3b3-a8a0dc9f68da" providerId="ADAL" clId="{4219D885-C3A3-B246-9809-061715B5E4E6}" dt="2023-12-04T23:32:55.833" v="9337" actId="1076"/>
          <ac:cxnSpMkLst>
            <pc:docMk/>
            <pc:sldMk cId="3711776676" sldId="277"/>
            <ac:cxnSpMk id="75" creationId="{BEA719EF-981E-5B2F-5925-5E04CB88C42D}"/>
          </ac:cxnSpMkLst>
        </pc:cxnChg>
        <pc:cxnChg chg="add mod">
          <ac:chgData name="Binita Gupta (binitag)" userId="2e1667b5-636b-4c95-a3b3-a8a0dc9f68da" providerId="ADAL" clId="{4219D885-C3A3-B246-9809-061715B5E4E6}" dt="2023-12-04T23:32:55.833" v="9337" actId="1076"/>
          <ac:cxnSpMkLst>
            <pc:docMk/>
            <pc:sldMk cId="3711776676" sldId="277"/>
            <ac:cxnSpMk id="76" creationId="{E6A77C08-FA39-76A6-B1E2-A471C8FB0EA8}"/>
          </ac:cxnSpMkLst>
        </pc:cxnChg>
        <pc:cxnChg chg="add mod">
          <ac:chgData name="Binita Gupta (binitag)" userId="2e1667b5-636b-4c95-a3b3-a8a0dc9f68da" providerId="ADAL" clId="{4219D885-C3A3-B246-9809-061715B5E4E6}" dt="2023-12-04T23:32:55.833" v="9337" actId="1076"/>
          <ac:cxnSpMkLst>
            <pc:docMk/>
            <pc:sldMk cId="3711776676" sldId="277"/>
            <ac:cxnSpMk id="81" creationId="{2C175393-A5B1-2959-204A-25E0ED377982}"/>
          </ac:cxnSpMkLst>
        </pc:cxnChg>
      </pc:sldChg>
      <pc:sldChg chg="modSp add mod modNotesTx">
        <pc:chgData name="Binita Gupta (binitag)" userId="2e1667b5-636b-4c95-a3b3-a8a0dc9f68da" providerId="ADAL" clId="{4219D885-C3A3-B246-9809-061715B5E4E6}" dt="2023-12-13T21:59:38.048" v="21508" actId="20577"/>
        <pc:sldMkLst>
          <pc:docMk/>
          <pc:sldMk cId="1022481865" sldId="278"/>
        </pc:sldMkLst>
        <pc:spChg chg="mod">
          <ac:chgData name="Binita Gupta (binitag)" userId="2e1667b5-636b-4c95-a3b3-a8a0dc9f68da" providerId="ADAL" clId="{4219D885-C3A3-B246-9809-061715B5E4E6}" dt="2023-12-05T18:55:09.349" v="18140" actId="20577"/>
          <ac:spMkLst>
            <pc:docMk/>
            <pc:sldMk cId="1022481865" sldId="278"/>
            <ac:spMk id="4097" creationId="{00000000-0000-0000-0000-000000000000}"/>
          </ac:spMkLst>
        </pc:spChg>
        <pc:spChg chg="mod">
          <ac:chgData name="Binita Gupta (binitag)" userId="2e1667b5-636b-4c95-a3b3-a8a0dc9f68da" providerId="ADAL" clId="{4219D885-C3A3-B246-9809-061715B5E4E6}" dt="2023-12-06T05:23:10.527" v="20441" actId="20577"/>
          <ac:spMkLst>
            <pc:docMk/>
            <pc:sldMk cId="1022481865" sldId="278"/>
            <ac:spMk id="4098" creationId="{00000000-0000-0000-0000-000000000000}"/>
          </ac:spMkLst>
        </pc:spChg>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pChg chg="mod">
          <ac:chgData name="Binita Gupta (binitag)" userId="2e1667b5-636b-4c95-a3b3-a8a0dc9f68da" providerId="ADAL" clId="{4219D885-C3A3-B246-9809-061715B5E4E6}" dt="2023-12-04T23:34:18.173" v="9387"/>
          <ac:spMkLst>
            <pc:docMk/>
            <pc:sldMk cId="162017798" sldId="279"/>
            <ac:spMk id="2" creationId="{7500DC9F-1940-28C4-CFA6-DB7768DA3513}"/>
          </ac:spMkLst>
        </pc:spChg>
        <pc:spChg chg="add del mod">
          <ac:chgData name="Binita Gupta (binitag)" userId="2e1667b5-636b-4c95-a3b3-a8a0dc9f68da" providerId="ADAL" clId="{4219D885-C3A3-B246-9809-061715B5E4E6}" dt="2023-12-04T23:36:13.837" v="9417" actId="478"/>
          <ac:spMkLst>
            <pc:docMk/>
            <pc:sldMk cId="162017798" sldId="279"/>
            <ac:spMk id="3" creationId="{460BE8FC-6123-6F43-005C-B18C67AD8514}"/>
          </ac:spMkLst>
        </pc:spChg>
        <pc:spChg chg="mod">
          <ac:chgData name="Binita Gupta (binitag)" userId="2e1667b5-636b-4c95-a3b3-a8a0dc9f68da" providerId="ADAL" clId="{4219D885-C3A3-B246-9809-061715B5E4E6}" dt="2023-12-04T23:34:28.113" v="9388" actId="1076"/>
          <ac:spMkLst>
            <pc:docMk/>
            <pc:sldMk cId="162017798" sldId="279"/>
            <ac:spMk id="7" creationId="{AFEB1291-2208-08CD-D3ED-A023ADE7244C}"/>
          </ac:spMkLst>
        </pc:spChg>
        <pc:spChg chg="add mod">
          <ac:chgData name="Binita Gupta (binitag)" userId="2e1667b5-636b-4c95-a3b3-a8a0dc9f68da" providerId="ADAL" clId="{4219D885-C3A3-B246-9809-061715B5E4E6}" dt="2023-12-05T03:43:47.839" v="10635" actId="14100"/>
          <ac:spMkLst>
            <pc:docMk/>
            <pc:sldMk cId="162017798" sldId="279"/>
            <ac:spMk id="8" creationId="{3FC4F349-B56B-113D-B804-A0A8AD92E48D}"/>
          </ac:spMkLst>
        </pc:spChg>
        <pc:spChg chg="mod">
          <ac:chgData name="Binita Gupta (binitag)" userId="2e1667b5-636b-4c95-a3b3-a8a0dc9f68da" providerId="ADAL" clId="{4219D885-C3A3-B246-9809-061715B5E4E6}" dt="2023-12-04T23:34:28.113" v="9388" actId="1076"/>
          <ac:spMkLst>
            <pc:docMk/>
            <pc:sldMk cId="162017798" sldId="279"/>
            <ac:spMk id="9" creationId="{D21E1DB4-6783-2603-456D-B8AA7C58132D}"/>
          </ac:spMkLst>
        </pc:spChg>
        <pc:spChg chg="mod">
          <ac:chgData name="Binita Gupta (binitag)" userId="2e1667b5-636b-4c95-a3b3-a8a0dc9f68da" providerId="ADAL" clId="{4219D885-C3A3-B246-9809-061715B5E4E6}" dt="2023-12-04T23:34:28.113" v="9388" actId="1076"/>
          <ac:spMkLst>
            <pc:docMk/>
            <pc:sldMk cId="162017798" sldId="279"/>
            <ac:spMk id="10" creationId="{EF2B6668-64BC-EA21-447E-69029534A3C0}"/>
          </ac:spMkLst>
        </pc:spChg>
        <pc:spChg chg="mod">
          <ac:chgData name="Binita Gupta (binitag)" userId="2e1667b5-636b-4c95-a3b3-a8a0dc9f68da" providerId="ADAL" clId="{4219D885-C3A3-B246-9809-061715B5E4E6}" dt="2023-12-04T23:34:28.113" v="9388" actId="1076"/>
          <ac:spMkLst>
            <pc:docMk/>
            <pc:sldMk cId="162017798" sldId="279"/>
            <ac:spMk id="13" creationId="{5A8F6F75-1B3E-2A1A-CE13-FCA3E3268F53}"/>
          </ac:spMkLst>
        </pc:spChg>
        <pc:spChg chg="mod">
          <ac:chgData name="Binita Gupta (binitag)" userId="2e1667b5-636b-4c95-a3b3-a8a0dc9f68da" providerId="ADAL" clId="{4219D885-C3A3-B246-9809-061715B5E4E6}" dt="2023-12-04T23:34:28.113" v="9388" actId="1076"/>
          <ac:spMkLst>
            <pc:docMk/>
            <pc:sldMk cId="162017798" sldId="279"/>
            <ac:spMk id="14" creationId="{1E0868CA-C697-06E7-18B9-923C100F92EE}"/>
          </ac:spMkLst>
        </pc:spChg>
        <pc:spChg chg="mod">
          <ac:chgData name="Binita Gupta (binitag)" userId="2e1667b5-636b-4c95-a3b3-a8a0dc9f68da" providerId="ADAL" clId="{4219D885-C3A3-B246-9809-061715B5E4E6}" dt="2023-12-04T23:34:28.113" v="9388" actId="1076"/>
          <ac:spMkLst>
            <pc:docMk/>
            <pc:sldMk cId="162017798" sldId="279"/>
            <ac:spMk id="15" creationId="{9BCDC1B4-623F-48E8-2DEC-D060BD4135BF}"/>
          </ac:spMkLst>
        </pc:spChg>
        <pc:spChg chg="add mod">
          <ac:chgData name="Binita Gupta (binitag)" userId="2e1667b5-636b-4c95-a3b3-a8a0dc9f68da" providerId="ADAL" clId="{4219D885-C3A3-B246-9809-061715B5E4E6}" dt="2023-12-05T00:58:45.550" v="9532" actId="1076"/>
          <ac:spMkLst>
            <pc:docMk/>
            <pc:sldMk cId="162017798" sldId="279"/>
            <ac:spMk id="16" creationId="{8E2586CD-C86E-AEB1-A58B-8C3A2AEB60B5}"/>
          </ac:spMkLst>
        </pc:spChg>
        <pc:spChg chg="add mod">
          <ac:chgData name="Binita Gupta (binitag)" userId="2e1667b5-636b-4c95-a3b3-a8a0dc9f68da" providerId="ADAL" clId="{4219D885-C3A3-B246-9809-061715B5E4E6}" dt="2023-12-05T03:36:52.497" v="10555" actId="20577"/>
          <ac:spMkLst>
            <pc:docMk/>
            <pc:sldMk cId="162017798" sldId="279"/>
            <ac:spMk id="17" creationId="{CF8D9F55-43B3-4D2B-5F4B-89DBF0A36463}"/>
          </ac:spMkLst>
        </pc:spChg>
        <pc:spChg chg="add mod">
          <ac:chgData name="Binita Gupta (binitag)" userId="2e1667b5-636b-4c95-a3b3-a8a0dc9f68da" providerId="ADAL" clId="{4219D885-C3A3-B246-9809-061715B5E4E6}" dt="2023-12-05T15:42:42.606" v="11751" actId="14100"/>
          <ac:spMkLst>
            <pc:docMk/>
            <pc:sldMk cId="162017798" sldId="279"/>
            <ac:spMk id="18" creationId="{A76495CE-5DC2-0F55-69A4-54EEC4E5CB49}"/>
          </ac:spMkLst>
        </pc:spChg>
        <pc:spChg chg="mod">
          <ac:chgData name="Binita Gupta (binitag)" userId="2e1667b5-636b-4c95-a3b3-a8a0dc9f68da" providerId="ADAL" clId="{4219D885-C3A3-B246-9809-061715B5E4E6}" dt="2023-12-04T23:34:28.113" v="9388" actId="1076"/>
          <ac:spMkLst>
            <pc:docMk/>
            <pc:sldMk cId="162017798" sldId="279"/>
            <ac:spMk id="19" creationId="{3F1A6D87-AB98-F476-E476-2208C1595E39}"/>
          </ac:spMkLst>
        </pc:spChg>
        <pc:spChg chg="mod">
          <ac:chgData name="Binita Gupta (binitag)" userId="2e1667b5-636b-4c95-a3b3-a8a0dc9f68da" providerId="ADAL" clId="{4219D885-C3A3-B246-9809-061715B5E4E6}" dt="2023-12-04T23:34:28.113" v="9388" actId="1076"/>
          <ac:spMkLst>
            <pc:docMk/>
            <pc:sldMk cId="162017798" sldId="279"/>
            <ac:spMk id="20" creationId="{E814277D-A67F-5BD9-054A-85F3095A1681}"/>
          </ac:spMkLst>
        </pc:spChg>
        <pc:spChg chg="mod">
          <ac:chgData name="Binita Gupta (binitag)" userId="2e1667b5-636b-4c95-a3b3-a8a0dc9f68da" providerId="ADAL" clId="{4219D885-C3A3-B246-9809-061715B5E4E6}" dt="2023-12-04T23:34:28.113" v="9388" actId="1076"/>
          <ac:spMkLst>
            <pc:docMk/>
            <pc:sldMk cId="162017798" sldId="279"/>
            <ac:spMk id="21" creationId="{38118A08-C11A-DB8A-8DD7-1D257BCC3F60}"/>
          </ac:spMkLst>
        </pc:spChg>
        <pc:spChg chg="mod">
          <ac:chgData name="Binita Gupta (binitag)" userId="2e1667b5-636b-4c95-a3b3-a8a0dc9f68da" providerId="ADAL" clId="{4219D885-C3A3-B246-9809-061715B5E4E6}" dt="2023-12-04T23:34:28.113" v="9388" actId="1076"/>
          <ac:spMkLst>
            <pc:docMk/>
            <pc:sldMk cId="162017798" sldId="279"/>
            <ac:spMk id="22" creationId="{3F88257E-B24E-F767-1599-B0E232CF2DBB}"/>
          </ac:spMkLst>
        </pc:spChg>
        <pc:spChg chg="mod">
          <ac:chgData name="Binita Gupta (binitag)" userId="2e1667b5-636b-4c95-a3b3-a8a0dc9f68da" providerId="ADAL" clId="{4219D885-C3A3-B246-9809-061715B5E4E6}" dt="2023-12-04T23:34:28.113" v="9388" actId="1076"/>
          <ac:spMkLst>
            <pc:docMk/>
            <pc:sldMk cId="162017798" sldId="279"/>
            <ac:spMk id="23" creationId="{75B101A9-2704-7A82-FA39-CCCE6798B3CB}"/>
          </ac:spMkLst>
        </pc:spChg>
        <pc:spChg chg="mod">
          <ac:chgData name="Binita Gupta (binitag)" userId="2e1667b5-636b-4c95-a3b3-a8a0dc9f68da" providerId="ADAL" clId="{4219D885-C3A3-B246-9809-061715B5E4E6}" dt="2023-12-04T23:34:28.113" v="9388" actId="1076"/>
          <ac:spMkLst>
            <pc:docMk/>
            <pc:sldMk cId="162017798" sldId="279"/>
            <ac:spMk id="24" creationId="{71CD1A5C-3161-0189-152F-3479E5D0797C}"/>
          </ac:spMkLst>
        </pc:spChg>
        <pc:spChg chg="mod">
          <ac:chgData name="Binita Gupta (binitag)" userId="2e1667b5-636b-4c95-a3b3-a8a0dc9f68da" providerId="ADAL" clId="{4219D885-C3A3-B246-9809-061715B5E4E6}" dt="2023-12-04T23:34:28.113" v="9388" actId="1076"/>
          <ac:spMkLst>
            <pc:docMk/>
            <pc:sldMk cId="162017798" sldId="279"/>
            <ac:spMk id="25" creationId="{D91DEC39-7D54-D1B5-578C-03DA90E58374}"/>
          </ac:spMkLst>
        </pc:spChg>
        <pc:spChg chg="mod">
          <ac:chgData name="Binita Gupta (binitag)" userId="2e1667b5-636b-4c95-a3b3-a8a0dc9f68da" providerId="ADAL" clId="{4219D885-C3A3-B246-9809-061715B5E4E6}" dt="2023-12-04T23:34:28.113" v="9388" actId="1076"/>
          <ac:spMkLst>
            <pc:docMk/>
            <pc:sldMk cId="162017798" sldId="279"/>
            <ac:spMk id="26" creationId="{4A532942-1227-616D-106E-770D55FD4397}"/>
          </ac:spMkLst>
        </pc:spChg>
        <pc:spChg chg="mod">
          <ac:chgData name="Binita Gupta (binitag)" userId="2e1667b5-636b-4c95-a3b3-a8a0dc9f68da" providerId="ADAL" clId="{4219D885-C3A3-B246-9809-061715B5E4E6}" dt="2023-12-04T23:34:28.113" v="9388" actId="1076"/>
          <ac:spMkLst>
            <pc:docMk/>
            <pc:sldMk cId="162017798" sldId="279"/>
            <ac:spMk id="27" creationId="{93897779-E0B7-9AEB-1526-45D6740D1004}"/>
          </ac:spMkLst>
        </pc:spChg>
        <pc:spChg chg="mod">
          <ac:chgData name="Binita Gupta (binitag)" userId="2e1667b5-636b-4c95-a3b3-a8a0dc9f68da" providerId="ADAL" clId="{4219D885-C3A3-B246-9809-061715B5E4E6}" dt="2023-12-04T23:34:28.113" v="9388" actId="1076"/>
          <ac:spMkLst>
            <pc:docMk/>
            <pc:sldMk cId="162017798" sldId="279"/>
            <ac:spMk id="28" creationId="{683A06D8-8019-E9F0-96A7-6780AA4A1047}"/>
          </ac:spMkLst>
        </pc:spChg>
        <pc:spChg chg="mod">
          <ac:chgData name="Binita Gupta (binitag)" userId="2e1667b5-636b-4c95-a3b3-a8a0dc9f68da" providerId="ADAL" clId="{4219D885-C3A3-B246-9809-061715B5E4E6}" dt="2023-12-04T23:34:28.113" v="9388" actId="1076"/>
          <ac:spMkLst>
            <pc:docMk/>
            <pc:sldMk cId="162017798" sldId="279"/>
            <ac:spMk id="29" creationId="{0063BE5E-C73E-76D7-5A32-3DD0B9460210}"/>
          </ac:spMkLst>
        </pc:spChg>
        <pc:spChg chg="mod">
          <ac:chgData name="Binita Gupta (binitag)" userId="2e1667b5-636b-4c95-a3b3-a8a0dc9f68da" providerId="ADAL" clId="{4219D885-C3A3-B246-9809-061715B5E4E6}" dt="2023-12-04T23:34:28.113" v="9388" actId="1076"/>
          <ac:spMkLst>
            <pc:docMk/>
            <pc:sldMk cId="162017798" sldId="279"/>
            <ac:spMk id="30" creationId="{2B4D87E8-6B0F-412B-C8C7-F175CB5A1E64}"/>
          </ac:spMkLst>
        </pc:spChg>
        <pc:spChg chg="mod">
          <ac:chgData name="Binita Gupta (binitag)" userId="2e1667b5-636b-4c95-a3b3-a8a0dc9f68da" providerId="ADAL" clId="{4219D885-C3A3-B246-9809-061715B5E4E6}" dt="2023-12-05T03:09:17.326" v="9573" actId="1076"/>
          <ac:spMkLst>
            <pc:docMk/>
            <pc:sldMk cId="162017798" sldId="279"/>
            <ac:spMk id="31" creationId="{F58326FF-C3B2-6248-0D8A-7F5E9FC747A0}"/>
          </ac:spMkLst>
        </pc:spChg>
        <pc:spChg chg="mod">
          <ac:chgData name="Binita Gupta (binitag)" userId="2e1667b5-636b-4c95-a3b3-a8a0dc9f68da" providerId="ADAL" clId="{4219D885-C3A3-B246-9809-061715B5E4E6}" dt="2023-12-05T03:09:21.719" v="9574" actId="14100"/>
          <ac:spMkLst>
            <pc:docMk/>
            <pc:sldMk cId="162017798" sldId="279"/>
            <ac:spMk id="36" creationId="{608AC470-441B-6318-51D6-57852897F0F8}"/>
          </ac:spMkLst>
        </pc:spChg>
        <pc:spChg chg="add mod">
          <ac:chgData name="Binita Gupta (binitag)" userId="2e1667b5-636b-4c95-a3b3-a8a0dc9f68da" providerId="ADAL" clId="{4219D885-C3A3-B246-9809-061715B5E4E6}" dt="2023-12-05T03:11:32.538" v="9617" actId="20577"/>
          <ac:spMkLst>
            <pc:docMk/>
            <pc:sldMk cId="162017798" sldId="279"/>
            <ac:spMk id="38" creationId="{2CDC9292-9A93-A7CA-7F4A-57251ECA8DDA}"/>
          </ac:spMkLst>
        </pc:spChg>
        <pc:spChg chg="mod">
          <ac:chgData name="Binita Gupta (binitag)" userId="2e1667b5-636b-4c95-a3b3-a8a0dc9f68da" providerId="ADAL" clId="{4219D885-C3A3-B246-9809-061715B5E4E6}" dt="2023-12-05T03:42:04.760" v="10614" actId="115"/>
          <ac:spMkLst>
            <pc:docMk/>
            <pc:sldMk cId="162017798" sldId="279"/>
            <ac:spMk id="43" creationId="{05D15E4F-AC10-CAB0-3FBB-8448750E1DBE}"/>
          </ac:spMkLst>
        </pc:spChg>
        <pc:spChg chg="mod">
          <ac:chgData name="Binita Gupta (binitag)" userId="2e1667b5-636b-4c95-a3b3-a8a0dc9f68da" providerId="ADAL" clId="{4219D885-C3A3-B246-9809-061715B5E4E6}" dt="2023-12-04T23:34:28.113" v="9388" actId="1076"/>
          <ac:spMkLst>
            <pc:docMk/>
            <pc:sldMk cId="162017798" sldId="279"/>
            <ac:spMk id="45" creationId="{828944E4-CE15-4371-8C9B-30384F94BA6F}"/>
          </ac:spMkLst>
        </pc:spChg>
        <pc:spChg chg="mod">
          <ac:chgData name="Binita Gupta (binitag)" userId="2e1667b5-636b-4c95-a3b3-a8a0dc9f68da" providerId="ADAL" clId="{4219D885-C3A3-B246-9809-061715B5E4E6}" dt="2023-12-04T23:34:28.113" v="9388" actId="1076"/>
          <ac:spMkLst>
            <pc:docMk/>
            <pc:sldMk cId="162017798" sldId="279"/>
            <ac:spMk id="47" creationId="{F9FF204D-EAA4-AB0A-A375-14F636E97A23}"/>
          </ac:spMkLst>
        </pc:spChg>
        <pc:spChg chg="mod">
          <ac:chgData name="Binita Gupta (binitag)" userId="2e1667b5-636b-4c95-a3b3-a8a0dc9f68da" providerId="ADAL" clId="{4219D885-C3A3-B246-9809-061715B5E4E6}" dt="2023-12-04T23:34:28.113" v="9388" actId="1076"/>
          <ac:spMkLst>
            <pc:docMk/>
            <pc:sldMk cId="162017798" sldId="279"/>
            <ac:spMk id="51" creationId="{25F9FDE3-78CE-4D3C-D9B2-A08B3E0D079F}"/>
          </ac:spMkLst>
        </pc:spChg>
        <pc:spChg chg="mod">
          <ac:chgData name="Binita Gupta (binitag)" userId="2e1667b5-636b-4c95-a3b3-a8a0dc9f68da" providerId="ADAL" clId="{4219D885-C3A3-B246-9809-061715B5E4E6}" dt="2023-12-04T23:34:28.113" v="9388" actId="1076"/>
          <ac:spMkLst>
            <pc:docMk/>
            <pc:sldMk cId="162017798" sldId="279"/>
            <ac:spMk id="63" creationId="{AC2D59B2-75D3-C113-38FB-781DF4ACA387}"/>
          </ac:spMkLst>
        </pc:spChg>
        <pc:spChg chg="mod">
          <ac:chgData name="Binita Gupta (binitag)" userId="2e1667b5-636b-4c95-a3b3-a8a0dc9f68da" providerId="ADAL" clId="{4219D885-C3A3-B246-9809-061715B5E4E6}" dt="2023-12-04T23:34:28.113" v="9388" actId="1076"/>
          <ac:spMkLst>
            <pc:docMk/>
            <pc:sldMk cId="162017798" sldId="279"/>
            <ac:spMk id="79" creationId="{AECF8823-2526-1E52-20BC-9245044E8BCE}"/>
          </ac:spMkLst>
        </pc:spChg>
        <pc:spChg chg="mod">
          <ac:chgData name="Binita Gupta (binitag)" userId="2e1667b5-636b-4c95-a3b3-a8a0dc9f68da" providerId="ADAL" clId="{4219D885-C3A3-B246-9809-061715B5E4E6}" dt="2023-12-05T03:14:43.040" v="9647" actId="1076"/>
          <ac:spMkLst>
            <pc:docMk/>
            <pc:sldMk cId="162017798" sldId="279"/>
            <ac:spMk id="80" creationId="{70B9A0D3-2E49-0646-17B0-F179F3269053}"/>
          </ac:spMkLst>
        </pc:spChg>
        <pc:spChg chg="mod">
          <ac:chgData name="Binita Gupta (binitag)" userId="2e1667b5-636b-4c95-a3b3-a8a0dc9f68da" providerId="ADAL" clId="{4219D885-C3A3-B246-9809-061715B5E4E6}" dt="2023-12-05T03:10:55.951" v="9585" actId="1076"/>
          <ac:spMkLst>
            <pc:docMk/>
            <pc:sldMk cId="162017798" sldId="279"/>
            <ac:spMk id="82" creationId="{C7DAAF49-6918-C2BC-6BD6-8BD2A0562494}"/>
          </ac:spMkLst>
        </pc:spChg>
        <pc:cxnChg chg="add mod">
          <ac:chgData name="Binita Gupta (binitag)" userId="2e1667b5-636b-4c95-a3b3-a8a0dc9f68da" providerId="ADAL" clId="{4219D885-C3A3-B246-9809-061715B5E4E6}" dt="2023-12-05T03:12:57.117" v="9630" actId="14100"/>
          <ac:cxnSpMkLst>
            <pc:docMk/>
            <pc:sldMk cId="162017798" sldId="279"/>
            <ac:cxnSpMk id="12" creationId="{F78C80BC-CEB0-CD73-BCC3-B98DC2D54697}"/>
          </ac:cxnSpMkLst>
        </pc:cxnChg>
        <pc:cxnChg chg="mod">
          <ac:chgData name="Binita Gupta (binitag)" userId="2e1667b5-636b-4c95-a3b3-a8a0dc9f68da" providerId="ADAL" clId="{4219D885-C3A3-B246-9809-061715B5E4E6}" dt="2023-12-04T23:38:30.960" v="9432" actId="108"/>
          <ac:cxnSpMkLst>
            <pc:docMk/>
            <pc:sldMk cId="162017798" sldId="279"/>
            <ac:cxnSpMk id="33" creationId="{C212FDC7-47C3-0BAE-8AB8-1CB923DEBA43}"/>
          </ac:cxnSpMkLst>
        </pc:cxnChg>
        <pc:cxnChg chg="mod">
          <ac:chgData name="Binita Gupta (binitag)" userId="2e1667b5-636b-4c95-a3b3-a8a0dc9f68da" providerId="ADAL" clId="{4219D885-C3A3-B246-9809-061715B5E4E6}" dt="2023-12-05T03:10:02.536" v="9576" actId="13822"/>
          <ac:cxnSpMkLst>
            <pc:docMk/>
            <pc:sldMk cId="162017798" sldId="279"/>
            <ac:cxnSpMk id="34" creationId="{009B25CC-BCE7-1911-797F-20657D885E16}"/>
          </ac:cxnSpMkLst>
        </pc:cxnChg>
        <pc:cxnChg chg="mod">
          <ac:chgData name="Binita Gupta (binitag)" userId="2e1667b5-636b-4c95-a3b3-a8a0dc9f68da" providerId="ADAL" clId="{4219D885-C3A3-B246-9809-061715B5E4E6}" dt="2023-12-05T03:10:08.686" v="9577" actId="13822"/>
          <ac:cxnSpMkLst>
            <pc:docMk/>
            <pc:sldMk cId="162017798" sldId="279"/>
            <ac:cxnSpMk id="35" creationId="{A66EBE32-3FC1-C940-1166-68EC2283CC93}"/>
          </ac:cxnSpMkLst>
        </pc:cxnChg>
        <pc:cxnChg chg="add mod">
          <ac:chgData name="Binita Gupta (binitag)" userId="2e1667b5-636b-4c95-a3b3-a8a0dc9f68da" providerId="ADAL" clId="{4219D885-C3A3-B246-9809-061715B5E4E6}" dt="2023-12-05T03:11:14.008" v="9588" actId="13822"/>
          <ac:cxnSpMkLst>
            <pc:docMk/>
            <pc:sldMk cId="162017798" sldId="279"/>
            <ac:cxnSpMk id="37" creationId="{A47EC210-DE72-737E-9397-F9115026688F}"/>
          </ac:cxnSpMkLst>
        </pc:cxnChg>
        <pc:cxnChg chg="add mod">
          <ac:chgData name="Binita Gupta (binitag)" userId="2e1667b5-636b-4c95-a3b3-a8a0dc9f68da" providerId="ADAL" clId="{4219D885-C3A3-B246-9809-061715B5E4E6}" dt="2023-12-05T03:13:10.889" v="9632" actId="14100"/>
          <ac:cxnSpMkLst>
            <pc:docMk/>
            <pc:sldMk cId="162017798" sldId="279"/>
            <ac:cxnSpMk id="39" creationId="{7191A5C7-58A4-0D5E-D3EE-DF6F27949637}"/>
          </ac:cxnSpMkLst>
        </pc:cxnChg>
        <pc:cxnChg chg="mod">
          <ac:chgData name="Binita Gupta (binitag)" userId="2e1667b5-636b-4c95-a3b3-a8a0dc9f68da" providerId="ADAL" clId="{4219D885-C3A3-B246-9809-061715B5E4E6}" dt="2023-12-04T23:38:08.996" v="9430" actId="13822"/>
          <ac:cxnSpMkLst>
            <pc:docMk/>
            <pc:sldMk cId="162017798" sldId="279"/>
            <ac:cxnSpMk id="52" creationId="{9B0AF17C-A2C9-C2C1-F6CE-15380BFCA2D4}"/>
          </ac:cxnSpMkLst>
        </pc:cxnChg>
        <pc:cxnChg chg="mod">
          <ac:chgData name="Binita Gupta (binitag)" userId="2e1667b5-636b-4c95-a3b3-a8a0dc9f68da" providerId="ADAL" clId="{4219D885-C3A3-B246-9809-061715B5E4E6}" dt="2023-12-04T23:34:28.113" v="9388" actId="1076"/>
          <ac:cxnSpMkLst>
            <pc:docMk/>
            <pc:sldMk cId="162017798" sldId="279"/>
            <ac:cxnSpMk id="54" creationId="{065A633C-02E2-29A3-2B6C-C8A4F1E6C7C4}"/>
          </ac:cxnSpMkLst>
        </pc:cxnChg>
        <pc:cxnChg chg="add mod">
          <ac:chgData name="Binita Gupta (binitag)" userId="2e1667b5-636b-4c95-a3b3-a8a0dc9f68da" providerId="ADAL" clId="{4219D885-C3A3-B246-9809-061715B5E4E6}" dt="2023-12-05T03:13:27.836" v="9634" actId="1076"/>
          <ac:cxnSpMkLst>
            <pc:docMk/>
            <pc:sldMk cId="162017798" sldId="279"/>
            <ac:cxnSpMk id="57" creationId="{B212E863-725A-925E-9AF3-A783C9FD44BF}"/>
          </ac:cxnSpMkLst>
        </pc:cxnChg>
        <pc:cxnChg chg="add mod">
          <ac:chgData name="Binita Gupta (binitag)" userId="2e1667b5-636b-4c95-a3b3-a8a0dc9f68da" providerId="ADAL" clId="{4219D885-C3A3-B246-9809-061715B5E4E6}" dt="2023-12-05T03:14:40.016" v="9646" actId="1076"/>
          <ac:cxnSpMkLst>
            <pc:docMk/>
            <pc:sldMk cId="162017798" sldId="279"/>
            <ac:cxnSpMk id="58" creationId="{8260DC68-2519-8E91-C8FA-17A61083FF73}"/>
          </ac:cxnSpMkLst>
        </pc:cxnChg>
        <pc:cxnChg chg="mod">
          <ac:chgData name="Binita Gupta (binitag)" userId="2e1667b5-636b-4c95-a3b3-a8a0dc9f68da" providerId="ADAL" clId="{4219D885-C3A3-B246-9809-061715B5E4E6}" dt="2023-12-04T23:34:28.113" v="9388" actId="1076"/>
          <ac:cxnSpMkLst>
            <pc:docMk/>
            <pc:sldMk cId="162017798" sldId="279"/>
            <ac:cxnSpMk id="74" creationId="{D21B1AF2-FC71-D79E-EB24-615308F4726E}"/>
          </ac:cxnSpMkLst>
        </pc:cxnChg>
        <pc:cxnChg chg="mod">
          <ac:chgData name="Binita Gupta (binitag)" userId="2e1667b5-636b-4c95-a3b3-a8a0dc9f68da" providerId="ADAL" clId="{4219D885-C3A3-B246-9809-061715B5E4E6}" dt="2023-12-04T23:34:28.113" v="9388" actId="1076"/>
          <ac:cxnSpMkLst>
            <pc:docMk/>
            <pc:sldMk cId="162017798" sldId="279"/>
            <ac:cxnSpMk id="75" creationId="{BEA719EF-981E-5B2F-5925-5E04CB88C42D}"/>
          </ac:cxnSpMkLst>
        </pc:cxnChg>
        <pc:cxnChg chg="del mod">
          <ac:chgData name="Binita Gupta (binitag)" userId="2e1667b5-636b-4c95-a3b3-a8a0dc9f68da" providerId="ADAL" clId="{4219D885-C3A3-B246-9809-061715B5E4E6}" dt="2023-12-04T23:38:48.892" v="9434" actId="478"/>
          <ac:cxnSpMkLst>
            <pc:docMk/>
            <pc:sldMk cId="162017798" sldId="279"/>
            <ac:cxnSpMk id="76" creationId="{E6A77C08-FA39-76A6-B1E2-A471C8FB0EA8}"/>
          </ac:cxnSpMkLst>
        </pc:cxnChg>
        <pc:cxnChg chg="mod">
          <ac:chgData name="Binita Gupta (binitag)" userId="2e1667b5-636b-4c95-a3b3-a8a0dc9f68da" providerId="ADAL" clId="{4219D885-C3A3-B246-9809-061715B5E4E6}" dt="2023-12-05T03:10:55.951" v="9585" actId="1076"/>
          <ac:cxnSpMkLst>
            <pc:docMk/>
            <pc:sldMk cId="162017798" sldId="279"/>
            <ac:cxnSpMk id="81" creationId="{2C175393-A5B1-2959-204A-25E0ED377982}"/>
          </ac:cxnSpMkLst>
        </pc:cxnChg>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pChg chg="mod">
          <ac:chgData name="Binita Gupta (binitag)" userId="2e1667b5-636b-4c95-a3b3-a8a0dc9f68da" providerId="ADAL" clId="{4219D885-C3A3-B246-9809-061715B5E4E6}" dt="2023-12-05T03:29:10.481" v="10005" actId="20577"/>
          <ac:spMkLst>
            <pc:docMk/>
            <pc:sldMk cId="280654529" sldId="280"/>
            <ac:spMk id="2" creationId="{7500DC9F-1940-28C4-CFA6-DB7768DA3513}"/>
          </ac:spMkLst>
        </pc:spChg>
        <pc:spChg chg="add mod">
          <ac:chgData name="Binita Gupta (binitag)" userId="2e1667b5-636b-4c95-a3b3-a8a0dc9f68da" providerId="ADAL" clId="{4219D885-C3A3-B246-9809-061715B5E4E6}" dt="2023-12-13T22:38:09.049" v="22060" actId="1076"/>
          <ac:spMkLst>
            <pc:docMk/>
            <pc:sldMk cId="280654529" sldId="280"/>
            <ac:spMk id="3" creationId="{63B353A2-7BF4-E7E3-2E40-A1A5D6C2CFCD}"/>
          </ac:spMkLst>
        </pc:spChg>
        <pc:spChg chg="del mod">
          <ac:chgData name="Binita Gupta (binitag)" userId="2e1667b5-636b-4c95-a3b3-a8a0dc9f68da" providerId="ADAL" clId="{4219D885-C3A3-B246-9809-061715B5E4E6}" dt="2023-12-05T03:29:52.678" v="10007" actId="478"/>
          <ac:spMkLst>
            <pc:docMk/>
            <pc:sldMk cId="280654529" sldId="280"/>
            <ac:spMk id="7" creationId="{AFEB1291-2208-08CD-D3ED-A023ADE7244C}"/>
          </ac:spMkLst>
        </pc:spChg>
        <pc:spChg chg="del mod">
          <ac:chgData name="Binita Gupta (binitag)" userId="2e1667b5-636b-4c95-a3b3-a8a0dc9f68da" providerId="ADAL" clId="{4219D885-C3A3-B246-9809-061715B5E4E6}" dt="2023-12-05T03:29:52.678" v="10007" actId="478"/>
          <ac:spMkLst>
            <pc:docMk/>
            <pc:sldMk cId="280654529" sldId="280"/>
            <ac:spMk id="8" creationId="{3FC4F349-B56B-113D-B804-A0A8AD92E48D}"/>
          </ac:spMkLst>
        </pc:spChg>
        <pc:spChg chg="del mod">
          <ac:chgData name="Binita Gupta (binitag)" userId="2e1667b5-636b-4c95-a3b3-a8a0dc9f68da" providerId="ADAL" clId="{4219D885-C3A3-B246-9809-061715B5E4E6}" dt="2023-12-05T03:29:52.678" v="10007" actId="478"/>
          <ac:spMkLst>
            <pc:docMk/>
            <pc:sldMk cId="280654529" sldId="280"/>
            <ac:spMk id="9" creationId="{D21E1DB4-6783-2603-456D-B8AA7C58132D}"/>
          </ac:spMkLst>
        </pc:spChg>
        <pc:spChg chg="del mod">
          <ac:chgData name="Binita Gupta (binitag)" userId="2e1667b5-636b-4c95-a3b3-a8a0dc9f68da" providerId="ADAL" clId="{4219D885-C3A3-B246-9809-061715B5E4E6}" dt="2023-12-05T03:29:52.678" v="10007" actId="478"/>
          <ac:spMkLst>
            <pc:docMk/>
            <pc:sldMk cId="280654529" sldId="280"/>
            <ac:spMk id="10" creationId="{EF2B6668-64BC-EA21-447E-69029534A3C0}"/>
          </ac:spMkLst>
        </pc:spChg>
        <pc:spChg chg="del mod">
          <ac:chgData name="Binita Gupta (binitag)" userId="2e1667b5-636b-4c95-a3b3-a8a0dc9f68da" providerId="ADAL" clId="{4219D885-C3A3-B246-9809-061715B5E4E6}" dt="2023-12-05T03:29:52.678" v="10007" actId="478"/>
          <ac:spMkLst>
            <pc:docMk/>
            <pc:sldMk cId="280654529" sldId="280"/>
            <ac:spMk id="13" creationId="{5A8F6F75-1B3E-2A1A-CE13-FCA3E3268F53}"/>
          </ac:spMkLst>
        </pc:spChg>
        <pc:spChg chg="del mod">
          <ac:chgData name="Binita Gupta (binitag)" userId="2e1667b5-636b-4c95-a3b3-a8a0dc9f68da" providerId="ADAL" clId="{4219D885-C3A3-B246-9809-061715B5E4E6}" dt="2023-12-05T03:29:52.678" v="10007" actId="478"/>
          <ac:spMkLst>
            <pc:docMk/>
            <pc:sldMk cId="280654529" sldId="280"/>
            <ac:spMk id="14" creationId="{1E0868CA-C697-06E7-18B9-923C100F92EE}"/>
          </ac:spMkLst>
        </pc:spChg>
        <pc:spChg chg="del mod">
          <ac:chgData name="Binita Gupta (binitag)" userId="2e1667b5-636b-4c95-a3b3-a8a0dc9f68da" providerId="ADAL" clId="{4219D885-C3A3-B246-9809-061715B5E4E6}" dt="2023-12-05T03:29:52.678" v="10007" actId="478"/>
          <ac:spMkLst>
            <pc:docMk/>
            <pc:sldMk cId="280654529" sldId="280"/>
            <ac:spMk id="15" creationId="{9BCDC1B4-623F-48E8-2DEC-D060BD4135BF}"/>
          </ac:spMkLst>
        </pc:spChg>
        <pc:spChg chg="del mod">
          <ac:chgData name="Binita Gupta (binitag)" userId="2e1667b5-636b-4c95-a3b3-a8a0dc9f68da" providerId="ADAL" clId="{4219D885-C3A3-B246-9809-061715B5E4E6}" dt="2023-12-05T03:29:52.678" v="10007" actId="478"/>
          <ac:spMkLst>
            <pc:docMk/>
            <pc:sldMk cId="280654529" sldId="280"/>
            <ac:spMk id="16" creationId="{8E2586CD-C86E-AEB1-A58B-8C3A2AEB60B5}"/>
          </ac:spMkLst>
        </pc:spChg>
        <pc:spChg chg="del mod">
          <ac:chgData name="Binita Gupta (binitag)" userId="2e1667b5-636b-4c95-a3b3-a8a0dc9f68da" providerId="ADAL" clId="{4219D885-C3A3-B246-9809-061715B5E4E6}" dt="2023-12-05T03:29:52.678" v="10007" actId="478"/>
          <ac:spMkLst>
            <pc:docMk/>
            <pc:sldMk cId="280654529" sldId="280"/>
            <ac:spMk id="17" creationId="{CF8D9F55-43B3-4D2B-5F4B-89DBF0A36463}"/>
          </ac:spMkLst>
        </pc:spChg>
        <pc:spChg chg="del mod">
          <ac:chgData name="Binita Gupta (binitag)" userId="2e1667b5-636b-4c95-a3b3-a8a0dc9f68da" providerId="ADAL" clId="{4219D885-C3A3-B246-9809-061715B5E4E6}" dt="2023-12-05T03:29:52.678" v="10007" actId="478"/>
          <ac:spMkLst>
            <pc:docMk/>
            <pc:sldMk cId="280654529" sldId="280"/>
            <ac:spMk id="18" creationId="{A76495CE-5DC2-0F55-69A4-54EEC4E5CB49}"/>
          </ac:spMkLst>
        </pc:spChg>
        <pc:spChg chg="del mod">
          <ac:chgData name="Binita Gupta (binitag)" userId="2e1667b5-636b-4c95-a3b3-a8a0dc9f68da" providerId="ADAL" clId="{4219D885-C3A3-B246-9809-061715B5E4E6}" dt="2023-12-05T03:29:52.678" v="10007" actId="478"/>
          <ac:spMkLst>
            <pc:docMk/>
            <pc:sldMk cId="280654529" sldId="280"/>
            <ac:spMk id="19" creationId="{3F1A6D87-AB98-F476-E476-2208C1595E39}"/>
          </ac:spMkLst>
        </pc:spChg>
        <pc:spChg chg="del mod">
          <ac:chgData name="Binita Gupta (binitag)" userId="2e1667b5-636b-4c95-a3b3-a8a0dc9f68da" providerId="ADAL" clId="{4219D885-C3A3-B246-9809-061715B5E4E6}" dt="2023-12-05T03:29:52.678" v="10007" actId="478"/>
          <ac:spMkLst>
            <pc:docMk/>
            <pc:sldMk cId="280654529" sldId="280"/>
            <ac:spMk id="20" creationId="{E814277D-A67F-5BD9-054A-85F3095A1681}"/>
          </ac:spMkLst>
        </pc:spChg>
        <pc:spChg chg="del mod">
          <ac:chgData name="Binita Gupta (binitag)" userId="2e1667b5-636b-4c95-a3b3-a8a0dc9f68da" providerId="ADAL" clId="{4219D885-C3A3-B246-9809-061715B5E4E6}" dt="2023-12-05T03:29:52.678" v="10007" actId="478"/>
          <ac:spMkLst>
            <pc:docMk/>
            <pc:sldMk cId="280654529" sldId="280"/>
            <ac:spMk id="21" creationId="{38118A08-C11A-DB8A-8DD7-1D257BCC3F60}"/>
          </ac:spMkLst>
        </pc:spChg>
        <pc:spChg chg="del mod">
          <ac:chgData name="Binita Gupta (binitag)" userId="2e1667b5-636b-4c95-a3b3-a8a0dc9f68da" providerId="ADAL" clId="{4219D885-C3A3-B246-9809-061715B5E4E6}" dt="2023-12-05T03:29:52.678" v="10007" actId="478"/>
          <ac:spMkLst>
            <pc:docMk/>
            <pc:sldMk cId="280654529" sldId="280"/>
            <ac:spMk id="22" creationId="{3F88257E-B24E-F767-1599-B0E232CF2DBB}"/>
          </ac:spMkLst>
        </pc:spChg>
        <pc:spChg chg="del mod">
          <ac:chgData name="Binita Gupta (binitag)" userId="2e1667b5-636b-4c95-a3b3-a8a0dc9f68da" providerId="ADAL" clId="{4219D885-C3A3-B246-9809-061715B5E4E6}" dt="2023-12-05T03:29:52.678" v="10007" actId="478"/>
          <ac:spMkLst>
            <pc:docMk/>
            <pc:sldMk cId="280654529" sldId="280"/>
            <ac:spMk id="23" creationId="{75B101A9-2704-7A82-FA39-CCCE6798B3CB}"/>
          </ac:spMkLst>
        </pc:spChg>
        <pc:spChg chg="del mod">
          <ac:chgData name="Binita Gupta (binitag)" userId="2e1667b5-636b-4c95-a3b3-a8a0dc9f68da" providerId="ADAL" clId="{4219D885-C3A3-B246-9809-061715B5E4E6}" dt="2023-12-05T03:29:52.678" v="10007" actId="478"/>
          <ac:spMkLst>
            <pc:docMk/>
            <pc:sldMk cId="280654529" sldId="280"/>
            <ac:spMk id="24" creationId="{71CD1A5C-3161-0189-152F-3479E5D0797C}"/>
          </ac:spMkLst>
        </pc:spChg>
        <pc:spChg chg="del mod">
          <ac:chgData name="Binita Gupta (binitag)" userId="2e1667b5-636b-4c95-a3b3-a8a0dc9f68da" providerId="ADAL" clId="{4219D885-C3A3-B246-9809-061715B5E4E6}" dt="2023-12-05T03:29:52.678" v="10007" actId="478"/>
          <ac:spMkLst>
            <pc:docMk/>
            <pc:sldMk cId="280654529" sldId="280"/>
            <ac:spMk id="25" creationId="{D91DEC39-7D54-D1B5-578C-03DA90E58374}"/>
          </ac:spMkLst>
        </pc:spChg>
        <pc:spChg chg="del mod">
          <ac:chgData name="Binita Gupta (binitag)" userId="2e1667b5-636b-4c95-a3b3-a8a0dc9f68da" providerId="ADAL" clId="{4219D885-C3A3-B246-9809-061715B5E4E6}" dt="2023-12-05T03:29:52.678" v="10007" actId="478"/>
          <ac:spMkLst>
            <pc:docMk/>
            <pc:sldMk cId="280654529" sldId="280"/>
            <ac:spMk id="26" creationId="{4A532942-1227-616D-106E-770D55FD4397}"/>
          </ac:spMkLst>
        </pc:spChg>
        <pc:spChg chg="del mod">
          <ac:chgData name="Binita Gupta (binitag)" userId="2e1667b5-636b-4c95-a3b3-a8a0dc9f68da" providerId="ADAL" clId="{4219D885-C3A3-B246-9809-061715B5E4E6}" dt="2023-12-05T03:29:52.678" v="10007" actId="478"/>
          <ac:spMkLst>
            <pc:docMk/>
            <pc:sldMk cId="280654529" sldId="280"/>
            <ac:spMk id="27" creationId="{93897779-E0B7-9AEB-1526-45D6740D1004}"/>
          </ac:spMkLst>
        </pc:spChg>
        <pc:spChg chg="del mod">
          <ac:chgData name="Binita Gupta (binitag)" userId="2e1667b5-636b-4c95-a3b3-a8a0dc9f68da" providerId="ADAL" clId="{4219D885-C3A3-B246-9809-061715B5E4E6}" dt="2023-12-05T03:29:52.678" v="10007" actId="478"/>
          <ac:spMkLst>
            <pc:docMk/>
            <pc:sldMk cId="280654529" sldId="280"/>
            <ac:spMk id="28" creationId="{683A06D8-8019-E9F0-96A7-6780AA4A1047}"/>
          </ac:spMkLst>
        </pc:spChg>
        <pc:spChg chg="del mod">
          <ac:chgData name="Binita Gupta (binitag)" userId="2e1667b5-636b-4c95-a3b3-a8a0dc9f68da" providerId="ADAL" clId="{4219D885-C3A3-B246-9809-061715B5E4E6}" dt="2023-12-05T03:29:52.678" v="10007" actId="478"/>
          <ac:spMkLst>
            <pc:docMk/>
            <pc:sldMk cId="280654529" sldId="280"/>
            <ac:spMk id="29" creationId="{0063BE5E-C73E-76D7-5A32-3DD0B9460210}"/>
          </ac:spMkLst>
        </pc:spChg>
        <pc:spChg chg="del mod">
          <ac:chgData name="Binita Gupta (binitag)" userId="2e1667b5-636b-4c95-a3b3-a8a0dc9f68da" providerId="ADAL" clId="{4219D885-C3A3-B246-9809-061715B5E4E6}" dt="2023-12-05T03:29:52.678" v="10007" actId="478"/>
          <ac:spMkLst>
            <pc:docMk/>
            <pc:sldMk cId="280654529" sldId="280"/>
            <ac:spMk id="30" creationId="{2B4D87E8-6B0F-412B-C8C7-F175CB5A1E64}"/>
          </ac:spMkLst>
        </pc:spChg>
        <pc:spChg chg="del mod">
          <ac:chgData name="Binita Gupta (binitag)" userId="2e1667b5-636b-4c95-a3b3-a8a0dc9f68da" providerId="ADAL" clId="{4219D885-C3A3-B246-9809-061715B5E4E6}" dt="2023-12-05T03:29:52.678" v="10007" actId="478"/>
          <ac:spMkLst>
            <pc:docMk/>
            <pc:sldMk cId="280654529" sldId="280"/>
            <ac:spMk id="31" creationId="{F58326FF-C3B2-6248-0D8A-7F5E9FC747A0}"/>
          </ac:spMkLst>
        </pc:spChg>
        <pc:spChg chg="del mod">
          <ac:chgData name="Binita Gupta (binitag)" userId="2e1667b5-636b-4c95-a3b3-a8a0dc9f68da" providerId="ADAL" clId="{4219D885-C3A3-B246-9809-061715B5E4E6}" dt="2023-12-05T03:29:52.678" v="10007" actId="478"/>
          <ac:spMkLst>
            <pc:docMk/>
            <pc:sldMk cId="280654529" sldId="280"/>
            <ac:spMk id="36" creationId="{608AC470-441B-6318-51D6-57852897F0F8}"/>
          </ac:spMkLst>
        </pc:spChg>
        <pc:spChg chg="del mod">
          <ac:chgData name="Binita Gupta (binitag)" userId="2e1667b5-636b-4c95-a3b3-a8a0dc9f68da" providerId="ADAL" clId="{4219D885-C3A3-B246-9809-061715B5E4E6}" dt="2023-12-05T03:29:52.678" v="10007" actId="478"/>
          <ac:spMkLst>
            <pc:docMk/>
            <pc:sldMk cId="280654529" sldId="280"/>
            <ac:spMk id="38" creationId="{2CDC9292-9A93-A7CA-7F4A-57251ECA8DDA}"/>
          </ac:spMkLst>
        </pc:spChg>
        <pc:spChg chg="add del mod">
          <ac:chgData name="Binita Gupta (binitag)" userId="2e1667b5-636b-4c95-a3b3-a8a0dc9f68da" providerId="ADAL" clId="{4219D885-C3A3-B246-9809-061715B5E4E6}" dt="2023-12-05T03:43:01.922" v="10623"/>
          <ac:spMkLst>
            <pc:docMk/>
            <pc:sldMk cId="280654529" sldId="280"/>
            <ac:spMk id="40" creationId="{1C6625C7-6D78-EDF4-DD6D-C7CBBBE4B638}"/>
          </ac:spMkLst>
        </pc:spChg>
        <pc:spChg chg="add del mod">
          <ac:chgData name="Binita Gupta (binitag)" userId="2e1667b5-636b-4c95-a3b3-a8a0dc9f68da" providerId="ADAL" clId="{4219D885-C3A3-B246-9809-061715B5E4E6}" dt="2023-12-05T03:43:01.922" v="10623"/>
          <ac:spMkLst>
            <pc:docMk/>
            <pc:sldMk cId="280654529" sldId="280"/>
            <ac:spMk id="41" creationId="{815EB52C-3921-CE86-E025-9BBB3B0C0F8A}"/>
          </ac:spMkLst>
        </pc:spChg>
        <pc:spChg chg="add del mod">
          <ac:chgData name="Binita Gupta (binitag)" userId="2e1667b5-636b-4c95-a3b3-a8a0dc9f68da" providerId="ADAL" clId="{4219D885-C3A3-B246-9809-061715B5E4E6}" dt="2023-12-05T03:43:01.922" v="10623"/>
          <ac:spMkLst>
            <pc:docMk/>
            <pc:sldMk cId="280654529" sldId="280"/>
            <ac:spMk id="42" creationId="{9F8A8EA9-FC9F-F8D8-A7BA-B4BC5A191120}"/>
          </ac:spMkLst>
        </pc:spChg>
        <pc:spChg chg="del mod">
          <ac:chgData name="Binita Gupta (binitag)" userId="2e1667b5-636b-4c95-a3b3-a8a0dc9f68da" providerId="ADAL" clId="{4219D885-C3A3-B246-9809-061715B5E4E6}" dt="2023-12-05T03:29:52.678" v="10007" actId="478"/>
          <ac:spMkLst>
            <pc:docMk/>
            <pc:sldMk cId="280654529" sldId="280"/>
            <ac:spMk id="43" creationId="{05D15E4F-AC10-CAB0-3FBB-8448750E1DBE}"/>
          </ac:spMkLst>
        </pc:spChg>
        <pc:spChg chg="add del mod">
          <ac:chgData name="Binita Gupta (binitag)" userId="2e1667b5-636b-4c95-a3b3-a8a0dc9f68da" providerId="ADAL" clId="{4219D885-C3A3-B246-9809-061715B5E4E6}" dt="2023-12-05T03:43:01.922" v="10623"/>
          <ac:spMkLst>
            <pc:docMk/>
            <pc:sldMk cId="280654529" sldId="280"/>
            <ac:spMk id="44" creationId="{0B9847FB-579A-7BFC-8BA2-F57A8C4C6066}"/>
          </ac:spMkLst>
        </pc:spChg>
        <pc:spChg chg="del mod">
          <ac:chgData name="Binita Gupta (binitag)" userId="2e1667b5-636b-4c95-a3b3-a8a0dc9f68da" providerId="ADAL" clId="{4219D885-C3A3-B246-9809-061715B5E4E6}" dt="2023-12-05T03:29:52.678" v="10007" actId="478"/>
          <ac:spMkLst>
            <pc:docMk/>
            <pc:sldMk cId="280654529" sldId="280"/>
            <ac:spMk id="45" creationId="{828944E4-CE15-4371-8C9B-30384F94BA6F}"/>
          </ac:spMkLst>
        </pc:spChg>
        <pc:spChg chg="add del mod">
          <ac:chgData name="Binita Gupta (binitag)" userId="2e1667b5-636b-4c95-a3b3-a8a0dc9f68da" providerId="ADAL" clId="{4219D885-C3A3-B246-9809-061715B5E4E6}" dt="2023-12-05T03:43:01.922" v="10623"/>
          <ac:spMkLst>
            <pc:docMk/>
            <pc:sldMk cId="280654529" sldId="280"/>
            <ac:spMk id="46" creationId="{9004553F-83B3-7423-A017-801D763B4DB1}"/>
          </ac:spMkLst>
        </pc:spChg>
        <pc:spChg chg="del mod">
          <ac:chgData name="Binita Gupta (binitag)" userId="2e1667b5-636b-4c95-a3b3-a8a0dc9f68da" providerId="ADAL" clId="{4219D885-C3A3-B246-9809-061715B5E4E6}" dt="2023-12-05T03:29:52.678" v="10007" actId="478"/>
          <ac:spMkLst>
            <pc:docMk/>
            <pc:sldMk cId="280654529" sldId="280"/>
            <ac:spMk id="47" creationId="{F9FF204D-EAA4-AB0A-A375-14F636E97A23}"/>
          </ac:spMkLst>
        </pc:spChg>
        <pc:spChg chg="add del mod">
          <ac:chgData name="Binita Gupta (binitag)" userId="2e1667b5-636b-4c95-a3b3-a8a0dc9f68da" providerId="ADAL" clId="{4219D885-C3A3-B246-9809-061715B5E4E6}" dt="2023-12-05T03:43:01.922" v="10623"/>
          <ac:spMkLst>
            <pc:docMk/>
            <pc:sldMk cId="280654529" sldId="280"/>
            <ac:spMk id="48" creationId="{F28FD296-37F7-91F5-8498-3578B9B5D402}"/>
          </ac:spMkLst>
        </pc:spChg>
        <pc:spChg chg="add del mod">
          <ac:chgData name="Binita Gupta (binitag)" userId="2e1667b5-636b-4c95-a3b3-a8a0dc9f68da" providerId="ADAL" clId="{4219D885-C3A3-B246-9809-061715B5E4E6}" dt="2023-12-05T03:43:01.922" v="10623"/>
          <ac:spMkLst>
            <pc:docMk/>
            <pc:sldMk cId="280654529" sldId="280"/>
            <ac:spMk id="49" creationId="{E27F884E-67F6-9B42-3186-47C309C6FF63}"/>
          </ac:spMkLst>
        </pc:spChg>
        <pc:spChg chg="add del mod">
          <ac:chgData name="Binita Gupta (binitag)" userId="2e1667b5-636b-4c95-a3b3-a8a0dc9f68da" providerId="ADAL" clId="{4219D885-C3A3-B246-9809-061715B5E4E6}" dt="2023-12-05T03:43:01.922" v="10623"/>
          <ac:spMkLst>
            <pc:docMk/>
            <pc:sldMk cId="280654529" sldId="280"/>
            <ac:spMk id="50" creationId="{30620B5A-D05F-8E1E-7E8A-FA166222A10C}"/>
          </ac:spMkLst>
        </pc:spChg>
        <pc:spChg chg="del mod">
          <ac:chgData name="Binita Gupta (binitag)" userId="2e1667b5-636b-4c95-a3b3-a8a0dc9f68da" providerId="ADAL" clId="{4219D885-C3A3-B246-9809-061715B5E4E6}" dt="2023-12-05T03:29:52.678" v="10007" actId="478"/>
          <ac:spMkLst>
            <pc:docMk/>
            <pc:sldMk cId="280654529" sldId="280"/>
            <ac:spMk id="51" creationId="{25F9FDE3-78CE-4D3C-D9B2-A08B3E0D079F}"/>
          </ac:spMkLst>
        </pc:spChg>
        <pc:spChg chg="add del mod">
          <ac:chgData name="Binita Gupta (binitag)" userId="2e1667b5-636b-4c95-a3b3-a8a0dc9f68da" providerId="ADAL" clId="{4219D885-C3A3-B246-9809-061715B5E4E6}" dt="2023-12-05T03:43:01.922" v="10623"/>
          <ac:spMkLst>
            <pc:docMk/>
            <pc:sldMk cId="280654529" sldId="280"/>
            <ac:spMk id="53" creationId="{00EC81F5-5B30-8F4C-4318-9192E3CD4E44}"/>
          </ac:spMkLst>
        </pc:spChg>
        <pc:spChg chg="add del mod">
          <ac:chgData name="Binita Gupta (binitag)" userId="2e1667b5-636b-4c95-a3b3-a8a0dc9f68da" providerId="ADAL" clId="{4219D885-C3A3-B246-9809-061715B5E4E6}" dt="2023-12-05T03:43:01.922" v="10623"/>
          <ac:spMkLst>
            <pc:docMk/>
            <pc:sldMk cId="280654529" sldId="280"/>
            <ac:spMk id="55" creationId="{4D62176C-3EFC-BE7B-1E3C-C7FF30660053}"/>
          </ac:spMkLst>
        </pc:spChg>
        <pc:spChg chg="add del mod">
          <ac:chgData name="Binita Gupta (binitag)" userId="2e1667b5-636b-4c95-a3b3-a8a0dc9f68da" providerId="ADAL" clId="{4219D885-C3A3-B246-9809-061715B5E4E6}" dt="2023-12-05T03:43:01.922" v="10623"/>
          <ac:spMkLst>
            <pc:docMk/>
            <pc:sldMk cId="280654529" sldId="280"/>
            <ac:spMk id="56" creationId="{5E7FA900-B1ED-2075-3DA8-7943F3924FEA}"/>
          </ac:spMkLst>
        </pc:spChg>
        <pc:spChg chg="add del mod">
          <ac:chgData name="Binita Gupta (binitag)" userId="2e1667b5-636b-4c95-a3b3-a8a0dc9f68da" providerId="ADAL" clId="{4219D885-C3A3-B246-9809-061715B5E4E6}" dt="2023-12-05T03:43:01.922" v="10623"/>
          <ac:spMkLst>
            <pc:docMk/>
            <pc:sldMk cId="280654529" sldId="280"/>
            <ac:spMk id="59" creationId="{CA329879-EE4B-CFFA-4D71-C231D5A2F42B}"/>
          </ac:spMkLst>
        </pc:spChg>
        <pc:spChg chg="add del mod">
          <ac:chgData name="Binita Gupta (binitag)" userId="2e1667b5-636b-4c95-a3b3-a8a0dc9f68da" providerId="ADAL" clId="{4219D885-C3A3-B246-9809-061715B5E4E6}" dt="2023-12-05T03:43:01.922" v="10623"/>
          <ac:spMkLst>
            <pc:docMk/>
            <pc:sldMk cId="280654529" sldId="280"/>
            <ac:spMk id="60" creationId="{62A4273D-B755-1B63-035A-ABBE332B80FD}"/>
          </ac:spMkLst>
        </pc:spChg>
        <pc:spChg chg="add del mod">
          <ac:chgData name="Binita Gupta (binitag)" userId="2e1667b5-636b-4c95-a3b3-a8a0dc9f68da" providerId="ADAL" clId="{4219D885-C3A3-B246-9809-061715B5E4E6}" dt="2023-12-05T03:43:01.922" v="10623"/>
          <ac:spMkLst>
            <pc:docMk/>
            <pc:sldMk cId="280654529" sldId="280"/>
            <ac:spMk id="61" creationId="{B7B13618-EFCD-C5AF-3C5B-211FA22AEDE9}"/>
          </ac:spMkLst>
        </pc:spChg>
        <pc:spChg chg="add del mod">
          <ac:chgData name="Binita Gupta (binitag)" userId="2e1667b5-636b-4c95-a3b3-a8a0dc9f68da" providerId="ADAL" clId="{4219D885-C3A3-B246-9809-061715B5E4E6}" dt="2023-12-05T03:43:01.922" v="10623"/>
          <ac:spMkLst>
            <pc:docMk/>
            <pc:sldMk cId="280654529" sldId="280"/>
            <ac:spMk id="62" creationId="{1D24DCEC-8947-B0FD-5584-5D418528DF8F}"/>
          </ac:spMkLst>
        </pc:spChg>
        <pc:spChg chg="del mod">
          <ac:chgData name="Binita Gupta (binitag)" userId="2e1667b5-636b-4c95-a3b3-a8a0dc9f68da" providerId="ADAL" clId="{4219D885-C3A3-B246-9809-061715B5E4E6}" dt="2023-12-05T03:29:52.678" v="10007" actId="478"/>
          <ac:spMkLst>
            <pc:docMk/>
            <pc:sldMk cId="280654529" sldId="280"/>
            <ac:spMk id="63" creationId="{AC2D59B2-75D3-C113-38FB-781DF4ACA387}"/>
          </ac:spMkLst>
        </pc:spChg>
        <pc:spChg chg="add del mod">
          <ac:chgData name="Binita Gupta (binitag)" userId="2e1667b5-636b-4c95-a3b3-a8a0dc9f68da" providerId="ADAL" clId="{4219D885-C3A3-B246-9809-061715B5E4E6}" dt="2023-12-05T03:43:01.922" v="10623"/>
          <ac:spMkLst>
            <pc:docMk/>
            <pc:sldMk cId="280654529" sldId="280"/>
            <ac:spMk id="64" creationId="{37869424-AC2C-3FDC-3C31-113EAAF097F7}"/>
          </ac:spMkLst>
        </pc:spChg>
        <pc:spChg chg="add del mod">
          <ac:chgData name="Binita Gupta (binitag)" userId="2e1667b5-636b-4c95-a3b3-a8a0dc9f68da" providerId="ADAL" clId="{4219D885-C3A3-B246-9809-061715B5E4E6}" dt="2023-12-05T03:43:01.922" v="10623"/>
          <ac:spMkLst>
            <pc:docMk/>
            <pc:sldMk cId="280654529" sldId="280"/>
            <ac:spMk id="65" creationId="{8A9F66C3-8BB9-995C-B8DC-62B122380F82}"/>
          </ac:spMkLst>
        </pc:spChg>
        <pc:spChg chg="add del mod">
          <ac:chgData name="Binita Gupta (binitag)" userId="2e1667b5-636b-4c95-a3b3-a8a0dc9f68da" providerId="ADAL" clId="{4219D885-C3A3-B246-9809-061715B5E4E6}" dt="2023-12-05T03:43:01.922" v="10623"/>
          <ac:spMkLst>
            <pc:docMk/>
            <pc:sldMk cId="280654529" sldId="280"/>
            <ac:spMk id="66" creationId="{6E621C0A-3487-C28E-B2B2-8325F84BA207}"/>
          </ac:spMkLst>
        </pc:spChg>
        <pc:spChg chg="add del mod">
          <ac:chgData name="Binita Gupta (binitag)" userId="2e1667b5-636b-4c95-a3b3-a8a0dc9f68da" providerId="ADAL" clId="{4219D885-C3A3-B246-9809-061715B5E4E6}" dt="2023-12-05T03:43:01.922" v="10623"/>
          <ac:spMkLst>
            <pc:docMk/>
            <pc:sldMk cId="280654529" sldId="280"/>
            <ac:spMk id="67" creationId="{1C876CB7-837B-48D5-9063-029FD431F4BA}"/>
          </ac:spMkLst>
        </pc:spChg>
        <pc:spChg chg="add del mod">
          <ac:chgData name="Binita Gupta (binitag)" userId="2e1667b5-636b-4c95-a3b3-a8a0dc9f68da" providerId="ADAL" clId="{4219D885-C3A3-B246-9809-061715B5E4E6}" dt="2023-12-05T03:43:01.922" v="10623"/>
          <ac:spMkLst>
            <pc:docMk/>
            <pc:sldMk cId="280654529" sldId="280"/>
            <ac:spMk id="71" creationId="{AE221A67-C793-DA13-9BA3-CE81BCE3EFD6}"/>
          </ac:spMkLst>
        </pc:spChg>
        <pc:spChg chg="add del mod">
          <ac:chgData name="Binita Gupta (binitag)" userId="2e1667b5-636b-4c95-a3b3-a8a0dc9f68da" providerId="ADAL" clId="{4219D885-C3A3-B246-9809-061715B5E4E6}" dt="2023-12-05T03:43:01.922" v="10623"/>
          <ac:spMkLst>
            <pc:docMk/>
            <pc:sldMk cId="280654529" sldId="280"/>
            <ac:spMk id="72" creationId="{E6CACFA9-5990-B75D-7B97-37DE5B47036B}"/>
          </ac:spMkLst>
        </pc:spChg>
        <pc:spChg chg="add del mod">
          <ac:chgData name="Binita Gupta (binitag)" userId="2e1667b5-636b-4c95-a3b3-a8a0dc9f68da" providerId="ADAL" clId="{4219D885-C3A3-B246-9809-061715B5E4E6}" dt="2023-12-05T03:43:01.922" v="10623"/>
          <ac:spMkLst>
            <pc:docMk/>
            <pc:sldMk cId="280654529" sldId="280"/>
            <ac:spMk id="73" creationId="{85DD15F2-4829-816E-E2FE-839AB34D6323}"/>
          </ac:spMkLst>
        </pc:spChg>
        <pc:spChg chg="add del mod">
          <ac:chgData name="Binita Gupta (binitag)" userId="2e1667b5-636b-4c95-a3b3-a8a0dc9f68da" providerId="ADAL" clId="{4219D885-C3A3-B246-9809-061715B5E4E6}" dt="2023-12-05T03:43:01.922" v="10623"/>
          <ac:spMkLst>
            <pc:docMk/>
            <pc:sldMk cId="280654529" sldId="280"/>
            <ac:spMk id="76" creationId="{3AFC2FB0-0F1D-8778-4D55-944700FD5C61}"/>
          </ac:spMkLst>
        </pc:spChg>
        <pc:spChg chg="add del mod">
          <ac:chgData name="Binita Gupta (binitag)" userId="2e1667b5-636b-4c95-a3b3-a8a0dc9f68da" providerId="ADAL" clId="{4219D885-C3A3-B246-9809-061715B5E4E6}" dt="2023-12-05T03:43:01.922" v="10623"/>
          <ac:spMkLst>
            <pc:docMk/>
            <pc:sldMk cId="280654529" sldId="280"/>
            <ac:spMk id="77" creationId="{6DE44A84-D1BF-A200-20D5-2CD9E949F0EA}"/>
          </ac:spMkLst>
        </pc:spChg>
        <pc:spChg chg="del mod">
          <ac:chgData name="Binita Gupta (binitag)" userId="2e1667b5-636b-4c95-a3b3-a8a0dc9f68da" providerId="ADAL" clId="{4219D885-C3A3-B246-9809-061715B5E4E6}" dt="2023-12-05T03:29:52.678" v="10007" actId="478"/>
          <ac:spMkLst>
            <pc:docMk/>
            <pc:sldMk cId="280654529" sldId="280"/>
            <ac:spMk id="79" creationId="{AECF8823-2526-1E52-20BC-9245044E8BCE}"/>
          </ac:spMkLst>
        </pc:spChg>
        <pc:spChg chg="del mod">
          <ac:chgData name="Binita Gupta (binitag)" userId="2e1667b5-636b-4c95-a3b3-a8a0dc9f68da" providerId="ADAL" clId="{4219D885-C3A3-B246-9809-061715B5E4E6}" dt="2023-12-05T03:29:52.678" v="10007" actId="478"/>
          <ac:spMkLst>
            <pc:docMk/>
            <pc:sldMk cId="280654529" sldId="280"/>
            <ac:spMk id="80" creationId="{70B9A0D3-2E49-0646-17B0-F179F3269053}"/>
          </ac:spMkLst>
        </pc:spChg>
        <pc:spChg chg="del mod">
          <ac:chgData name="Binita Gupta (binitag)" userId="2e1667b5-636b-4c95-a3b3-a8a0dc9f68da" providerId="ADAL" clId="{4219D885-C3A3-B246-9809-061715B5E4E6}" dt="2023-12-05T03:29:52.678" v="10007" actId="478"/>
          <ac:spMkLst>
            <pc:docMk/>
            <pc:sldMk cId="280654529" sldId="280"/>
            <ac:spMk id="82" creationId="{C7DAAF49-6918-C2BC-6BD6-8BD2A0562494}"/>
          </ac:spMkLst>
        </pc:spChg>
        <pc:spChg chg="add del mod">
          <ac:chgData name="Binita Gupta (binitag)" userId="2e1667b5-636b-4c95-a3b3-a8a0dc9f68da" providerId="ADAL" clId="{4219D885-C3A3-B246-9809-061715B5E4E6}" dt="2023-12-05T03:43:01.922" v="10623"/>
          <ac:spMkLst>
            <pc:docMk/>
            <pc:sldMk cId="280654529" sldId="280"/>
            <ac:spMk id="84" creationId="{4BB034AF-4467-0306-4B42-A86FE9154FBC}"/>
          </ac:spMkLst>
        </pc:spChg>
        <pc:spChg chg="add del mod">
          <ac:chgData name="Binita Gupta (binitag)" userId="2e1667b5-636b-4c95-a3b3-a8a0dc9f68da" providerId="ADAL" clId="{4219D885-C3A3-B246-9809-061715B5E4E6}" dt="2023-12-05T03:43:01.922" v="10623"/>
          <ac:spMkLst>
            <pc:docMk/>
            <pc:sldMk cId="280654529" sldId="280"/>
            <ac:spMk id="87" creationId="{47A06838-39C3-0D4A-8E67-CAE0EB7B4026}"/>
          </ac:spMkLst>
        </pc:spChg>
        <pc:spChg chg="add del mod">
          <ac:chgData name="Binita Gupta (binitag)" userId="2e1667b5-636b-4c95-a3b3-a8a0dc9f68da" providerId="ADAL" clId="{4219D885-C3A3-B246-9809-061715B5E4E6}" dt="2023-12-05T03:43:01.922" v="10623"/>
          <ac:spMkLst>
            <pc:docMk/>
            <pc:sldMk cId="280654529" sldId="280"/>
            <ac:spMk id="88" creationId="{4D423861-D223-424A-B875-B7853233538C}"/>
          </ac:spMkLst>
        </pc:spChg>
        <pc:spChg chg="add del mod">
          <ac:chgData name="Binita Gupta (binitag)" userId="2e1667b5-636b-4c95-a3b3-a8a0dc9f68da" providerId="ADAL" clId="{4219D885-C3A3-B246-9809-061715B5E4E6}" dt="2023-12-05T03:43:01.922" v="10623"/>
          <ac:spMkLst>
            <pc:docMk/>
            <pc:sldMk cId="280654529" sldId="280"/>
            <ac:spMk id="90" creationId="{7D484D5C-6D50-E160-4FC6-9FCE7D0DCF78}"/>
          </ac:spMkLst>
        </pc:spChg>
        <pc:spChg chg="add del mod">
          <ac:chgData name="Binita Gupta (binitag)" userId="2e1667b5-636b-4c95-a3b3-a8a0dc9f68da" providerId="ADAL" clId="{4219D885-C3A3-B246-9809-061715B5E4E6}" dt="2023-12-05T03:43:01.922" v="10623"/>
          <ac:spMkLst>
            <pc:docMk/>
            <pc:sldMk cId="280654529" sldId="280"/>
            <ac:spMk id="91" creationId="{3A08A0EC-6C1B-0C66-4EE3-2D382E4F2209}"/>
          </ac:spMkLst>
        </pc:spChg>
        <pc:spChg chg="add del mod">
          <ac:chgData name="Binita Gupta (binitag)" userId="2e1667b5-636b-4c95-a3b3-a8a0dc9f68da" providerId="ADAL" clId="{4219D885-C3A3-B246-9809-061715B5E4E6}" dt="2023-12-05T03:43:01.922" v="10623"/>
          <ac:spMkLst>
            <pc:docMk/>
            <pc:sldMk cId="280654529" sldId="280"/>
            <ac:spMk id="93" creationId="{E271064B-98A0-9F3E-DC93-12906034149F}"/>
          </ac:spMkLst>
        </pc:spChg>
        <pc:spChg chg="add del mod">
          <ac:chgData name="Binita Gupta (binitag)" userId="2e1667b5-636b-4c95-a3b3-a8a0dc9f68da" providerId="ADAL" clId="{4219D885-C3A3-B246-9809-061715B5E4E6}" dt="2023-12-05T03:43:01.922" v="10623"/>
          <ac:spMkLst>
            <pc:docMk/>
            <pc:sldMk cId="280654529" sldId="280"/>
            <ac:spMk id="94" creationId="{2485AC15-69FD-1C44-5F5C-FF6A9E11E1C7}"/>
          </ac:spMkLst>
        </pc:spChg>
        <pc:spChg chg="add del mod">
          <ac:chgData name="Binita Gupta (binitag)" userId="2e1667b5-636b-4c95-a3b3-a8a0dc9f68da" providerId="ADAL" clId="{4219D885-C3A3-B246-9809-061715B5E4E6}" dt="2023-12-05T03:43:01.922" v="10623"/>
          <ac:spMkLst>
            <pc:docMk/>
            <pc:sldMk cId="280654529" sldId="280"/>
            <ac:spMk id="95" creationId="{C6D359FA-688A-8E38-0BB8-645194E195A9}"/>
          </ac:spMkLst>
        </pc:spChg>
        <pc:spChg chg="add del mod">
          <ac:chgData name="Binita Gupta (binitag)" userId="2e1667b5-636b-4c95-a3b3-a8a0dc9f68da" providerId="ADAL" clId="{4219D885-C3A3-B246-9809-061715B5E4E6}" dt="2023-12-05T03:43:01.922" v="10623"/>
          <ac:spMkLst>
            <pc:docMk/>
            <pc:sldMk cId="280654529" sldId="280"/>
            <ac:spMk id="97" creationId="{124F44AB-3FB3-89CE-7990-B9C51B06D754}"/>
          </ac:spMkLst>
        </pc:spChg>
        <pc:picChg chg="add del mod">
          <ac:chgData name="Binita Gupta (binitag)" userId="2e1667b5-636b-4c95-a3b3-a8a0dc9f68da" providerId="ADAL" clId="{4219D885-C3A3-B246-9809-061715B5E4E6}" dt="2023-12-05T03:37:08.738" v="10556" actId="478"/>
          <ac:picMkLst>
            <pc:docMk/>
            <pc:sldMk cId="280654529" sldId="280"/>
            <ac:picMk id="11" creationId="{EC59E099-6368-C99A-9C25-BEA911B1541B}"/>
          </ac:picMkLst>
        </pc:picChg>
        <pc:picChg chg="add del mod">
          <ac:chgData name="Binita Gupta (binitag)" userId="2e1667b5-636b-4c95-a3b3-a8a0dc9f68da" providerId="ADAL" clId="{4219D885-C3A3-B246-9809-061715B5E4E6}" dt="2023-12-05T03:42:49.767" v="10621" actId="478"/>
          <ac:picMkLst>
            <pc:docMk/>
            <pc:sldMk cId="280654529" sldId="280"/>
            <ac:picMk id="32" creationId="{5542E113-42B6-30B1-9C14-7B72964FBA33}"/>
          </ac:picMkLst>
        </pc:picChg>
        <pc:picChg chg="add del mod">
          <ac:chgData name="Binita Gupta (binitag)" userId="2e1667b5-636b-4c95-a3b3-a8a0dc9f68da" providerId="ADAL" clId="{4219D885-C3A3-B246-9809-061715B5E4E6}" dt="2023-12-05T03:43:56.695" v="10636" actId="478"/>
          <ac:picMkLst>
            <pc:docMk/>
            <pc:sldMk cId="280654529" sldId="280"/>
            <ac:picMk id="101" creationId="{5FD9C552-2265-2E1F-FBB9-B344CC4DA927}"/>
          </ac:picMkLst>
        </pc:picChg>
        <pc:picChg chg="add del mod">
          <ac:chgData name="Binita Gupta (binitag)" userId="2e1667b5-636b-4c95-a3b3-a8a0dc9f68da" providerId="ADAL" clId="{4219D885-C3A3-B246-9809-061715B5E4E6}" dt="2023-12-05T17:30:36.440" v="15516" actId="478"/>
          <ac:picMkLst>
            <pc:docMk/>
            <pc:sldMk cId="280654529" sldId="280"/>
            <ac:picMk id="102" creationId="{3BDF9189-BB18-765D-309A-9038F921A935}"/>
          </ac:picMkLst>
        </pc:picChg>
        <pc:picChg chg="add mod">
          <ac:chgData name="Binita Gupta (binitag)" userId="2e1667b5-636b-4c95-a3b3-a8a0dc9f68da" providerId="ADAL" clId="{4219D885-C3A3-B246-9809-061715B5E4E6}" dt="2023-12-13T22:38:05.596" v="22059" actId="1076"/>
          <ac:picMkLst>
            <pc:docMk/>
            <pc:sldMk cId="280654529" sldId="280"/>
            <ac:picMk id="103" creationId="{8896E40C-1443-2318-1C98-976CABDD6BC1}"/>
          </ac:picMkLst>
        </pc:picChg>
        <pc:cxnChg chg="del mod">
          <ac:chgData name="Binita Gupta (binitag)" userId="2e1667b5-636b-4c95-a3b3-a8a0dc9f68da" providerId="ADAL" clId="{4219D885-C3A3-B246-9809-061715B5E4E6}" dt="2023-12-05T03:29:52.678" v="10007" actId="478"/>
          <ac:cxnSpMkLst>
            <pc:docMk/>
            <pc:sldMk cId="280654529" sldId="280"/>
            <ac:cxnSpMk id="12" creationId="{F78C80BC-CEB0-CD73-BCC3-B98DC2D54697}"/>
          </ac:cxnSpMkLst>
        </pc:cxnChg>
        <pc:cxnChg chg="del mod">
          <ac:chgData name="Binita Gupta (binitag)" userId="2e1667b5-636b-4c95-a3b3-a8a0dc9f68da" providerId="ADAL" clId="{4219D885-C3A3-B246-9809-061715B5E4E6}" dt="2023-12-05T03:29:52.678" v="10007" actId="478"/>
          <ac:cxnSpMkLst>
            <pc:docMk/>
            <pc:sldMk cId="280654529" sldId="280"/>
            <ac:cxnSpMk id="33" creationId="{C212FDC7-47C3-0BAE-8AB8-1CB923DEBA43}"/>
          </ac:cxnSpMkLst>
        </pc:cxnChg>
        <pc:cxnChg chg="del mod">
          <ac:chgData name="Binita Gupta (binitag)" userId="2e1667b5-636b-4c95-a3b3-a8a0dc9f68da" providerId="ADAL" clId="{4219D885-C3A3-B246-9809-061715B5E4E6}" dt="2023-12-05T03:29:52.678" v="10007" actId="478"/>
          <ac:cxnSpMkLst>
            <pc:docMk/>
            <pc:sldMk cId="280654529" sldId="280"/>
            <ac:cxnSpMk id="34" creationId="{009B25CC-BCE7-1911-797F-20657D885E16}"/>
          </ac:cxnSpMkLst>
        </pc:cxnChg>
        <pc:cxnChg chg="del mod">
          <ac:chgData name="Binita Gupta (binitag)" userId="2e1667b5-636b-4c95-a3b3-a8a0dc9f68da" providerId="ADAL" clId="{4219D885-C3A3-B246-9809-061715B5E4E6}" dt="2023-12-05T03:29:52.678" v="10007" actId="478"/>
          <ac:cxnSpMkLst>
            <pc:docMk/>
            <pc:sldMk cId="280654529" sldId="280"/>
            <ac:cxnSpMk id="35" creationId="{A66EBE32-3FC1-C940-1166-68EC2283CC93}"/>
          </ac:cxnSpMkLst>
        </pc:cxnChg>
        <pc:cxnChg chg="del mod">
          <ac:chgData name="Binita Gupta (binitag)" userId="2e1667b5-636b-4c95-a3b3-a8a0dc9f68da" providerId="ADAL" clId="{4219D885-C3A3-B246-9809-061715B5E4E6}" dt="2023-12-05T03:29:52.678" v="10007" actId="478"/>
          <ac:cxnSpMkLst>
            <pc:docMk/>
            <pc:sldMk cId="280654529" sldId="280"/>
            <ac:cxnSpMk id="37" creationId="{A47EC210-DE72-737E-9397-F9115026688F}"/>
          </ac:cxnSpMkLst>
        </pc:cxnChg>
        <pc:cxnChg chg="del mod">
          <ac:chgData name="Binita Gupta (binitag)" userId="2e1667b5-636b-4c95-a3b3-a8a0dc9f68da" providerId="ADAL" clId="{4219D885-C3A3-B246-9809-061715B5E4E6}" dt="2023-12-05T03:29:52.678" v="10007" actId="478"/>
          <ac:cxnSpMkLst>
            <pc:docMk/>
            <pc:sldMk cId="280654529" sldId="280"/>
            <ac:cxnSpMk id="39" creationId="{7191A5C7-58A4-0D5E-D3EE-DF6F27949637}"/>
          </ac:cxnSpMkLst>
        </pc:cxnChg>
        <pc:cxnChg chg="del mod">
          <ac:chgData name="Binita Gupta (binitag)" userId="2e1667b5-636b-4c95-a3b3-a8a0dc9f68da" providerId="ADAL" clId="{4219D885-C3A3-B246-9809-061715B5E4E6}" dt="2023-12-05T03:29:52.678" v="10007" actId="478"/>
          <ac:cxnSpMkLst>
            <pc:docMk/>
            <pc:sldMk cId="280654529" sldId="280"/>
            <ac:cxnSpMk id="52" creationId="{9B0AF17C-A2C9-C2C1-F6CE-15380BFCA2D4}"/>
          </ac:cxnSpMkLst>
        </pc:cxnChg>
        <pc:cxnChg chg="del mod">
          <ac:chgData name="Binita Gupta (binitag)" userId="2e1667b5-636b-4c95-a3b3-a8a0dc9f68da" providerId="ADAL" clId="{4219D885-C3A3-B246-9809-061715B5E4E6}" dt="2023-12-05T03:29:52.678" v="10007" actId="478"/>
          <ac:cxnSpMkLst>
            <pc:docMk/>
            <pc:sldMk cId="280654529" sldId="280"/>
            <ac:cxnSpMk id="54" creationId="{065A633C-02E2-29A3-2B6C-C8A4F1E6C7C4}"/>
          </ac:cxnSpMkLst>
        </pc:cxnChg>
        <pc:cxnChg chg="del mod">
          <ac:chgData name="Binita Gupta (binitag)" userId="2e1667b5-636b-4c95-a3b3-a8a0dc9f68da" providerId="ADAL" clId="{4219D885-C3A3-B246-9809-061715B5E4E6}" dt="2023-12-05T03:29:52.678" v="10007" actId="478"/>
          <ac:cxnSpMkLst>
            <pc:docMk/>
            <pc:sldMk cId="280654529" sldId="280"/>
            <ac:cxnSpMk id="57" creationId="{B212E863-725A-925E-9AF3-A783C9FD44BF}"/>
          </ac:cxnSpMkLst>
        </pc:cxnChg>
        <pc:cxnChg chg="del mod">
          <ac:chgData name="Binita Gupta (binitag)" userId="2e1667b5-636b-4c95-a3b3-a8a0dc9f68da" providerId="ADAL" clId="{4219D885-C3A3-B246-9809-061715B5E4E6}" dt="2023-12-05T03:29:52.678" v="10007" actId="478"/>
          <ac:cxnSpMkLst>
            <pc:docMk/>
            <pc:sldMk cId="280654529" sldId="280"/>
            <ac:cxnSpMk id="58" creationId="{8260DC68-2519-8E91-C8FA-17A61083FF73}"/>
          </ac:cxnSpMkLst>
        </pc:cxnChg>
        <pc:cxnChg chg="add del mod">
          <ac:chgData name="Binita Gupta (binitag)" userId="2e1667b5-636b-4c95-a3b3-a8a0dc9f68da" providerId="ADAL" clId="{4219D885-C3A3-B246-9809-061715B5E4E6}" dt="2023-12-05T03:43:01.922" v="10623"/>
          <ac:cxnSpMkLst>
            <pc:docMk/>
            <pc:sldMk cId="280654529" sldId="280"/>
            <ac:cxnSpMk id="68" creationId="{D438A0A3-4345-DE15-EF73-2EE78E584786}"/>
          </ac:cxnSpMkLst>
        </pc:cxnChg>
        <pc:cxnChg chg="add del mod">
          <ac:chgData name="Binita Gupta (binitag)" userId="2e1667b5-636b-4c95-a3b3-a8a0dc9f68da" providerId="ADAL" clId="{4219D885-C3A3-B246-9809-061715B5E4E6}" dt="2023-12-05T03:43:01.922" v="10623"/>
          <ac:cxnSpMkLst>
            <pc:docMk/>
            <pc:sldMk cId="280654529" sldId="280"/>
            <ac:cxnSpMk id="69" creationId="{0CA3174E-553F-3C2F-F67E-182663D78008}"/>
          </ac:cxnSpMkLst>
        </pc:cxnChg>
        <pc:cxnChg chg="add del mod">
          <ac:chgData name="Binita Gupta (binitag)" userId="2e1667b5-636b-4c95-a3b3-a8a0dc9f68da" providerId="ADAL" clId="{4219D885-C3A3-B246-9809-061715B5E4E6}" dt="2023-12-05T03:43:01.922" v="10623"/>
          <ac:cxnSpMkLst>
            <pc:docMk/>
            <pc:sldMk cId="280654529" sldId="280"/>
            <ac:cxnSpMk id="70" creationId="{8DE950A7-E2BC-9CDA-C5ED-BB5EDFB0F914}"/>
          </ac:cxnSpMkLst>
        </pc:cxnChg>
        <pc:cxnChg chg="del mod">
          <ac:chgData name="Binita Gupta (binitag)" userId="2e1667b5-636b-4c95-a3b3-a8a0dc9f68da" providerId="ADAL" clId="{4219D885-C3A3-B246-9809-061715B5E4E6}" dt="2023-12-05T03:29:52.678" v="10007" actId="478"/>
          <ac:cxnSpMkLst>
            <pc:docMk/>
            <pc:sldMk cId="280654529" sldId="280"/>
            <ac:cxnSpMk id="74" creationId="{D21B1AF2-FC71-D79E-EB24-615308F4726E}"/>
          </ac:cxnSpMkLst>
        </pc:cxnChg>
        <pc:cxnChg chg="del mod">
          <ac:chgData name="Binita Gupta (binitag)" userId="2e1667b5-636b-4c95-a3b3-a8a0dc9f68da" providerId="ADAL" clId="{4219D885-C3A3-B246-9809-061715B5E4E6}" dt="2023-12-05T03:29:52.678" v="10007" actId="478"/>
          <ac:cxnSpMkLst>
            <pc:docMk/>
            <pc:sldMk cId="280654529" sldId="280"/>
            <ac:cxnSpMk id="75" creationId="{BEA719EF-981E-5B2F-5925-5E04CB88C42D}"/>
          </ac:cxnSpMkLst>
        </pc:cxnChg>
        <pc:cxnChg chg="add del mod">
          <ac:chgData name="Binita Gupta (binitag)" userId="2e1667b5-636b-4c95-a3b3-a8a0dc9f68da" providerId="ADAL" clId="{4219D885-C3A3-B246-9809-061715B5E4E6}" dt="2023-12-05T03:43:01.922" v="10623"/>
          <ac:cxnSpMkLst>
            <pc:docMk/>
            <pc:sldMk cId="280654529" sldId="280"/>
            <ac:cxnSpMk id="78" creationId="{5BFC1576-B2F1-9D3D-D7CE-C297EFB4D401}"/>
          </ac:cxnSpMkLst>
        </pc:cxnChg>
        <pc:cxnChg chg="del mod">
          <ac:chgData name="Binita Gupta (binitag)" userId="2e1667b5-636b-4c95-a3b3-a8a0dc9f68da" providerId="ADAL" clId="{4219D885-C3A3-B246-9809-061715B5E4E6}" dt="2023-12-05T03:29:52.678" v="10007" actId="478"/>
          <ac:cxnSpMkLst>
            <pc:docMk/>
            <pc:sldMk cId="280654529" sldId="280"/>
            <ac:cxnSpMk id="81" creationId="{2C175393-A5B1-2959-204A-25E0ED377982}"/>
          </ac:cxnSpMkLst>
        </pc:cxnChg>
        <pc:cxnChg chg="add del mod">
          <ac:chgData name="Binita Gupta (binitag)" userId="2e1667b5-636b-4c95-a3b3-a8a0dc9f68da" providerId="ADAL" clId="{4219D885-C3A3-B246-9809-061715B5E4E6}" dt="2023-12-05T03:43:01.922" v="10623"/>
          <ac:cxnSpMkLst>
            <pc:docMk/>
            <pc:sldMk cId="280654529" sldId="280"/>
            <ac:cxnSpMk id="83" creationId="{461AE847-6F81-EE79-A4FE-ACCE88051E38}"/>
          </ac:cxnSpMkLst>
        </pc:cxnChg>
        <pc:cxnChg chg="add del mod">
          <ac:chgData name="Binita Gupta (binitag)" userId="2e1667b5-636b-4c95-a3b3-a8a0dc9f68da" providerId="ADAL" clId="{4219D885-C3A3-B246-9809-061715B5E4E6}" dt="2023-12-05T03:43:01.922" v="10623"/>
          <ac:cxnSpMkLst>
            <pc:docMk/>
            <pc:sldMk cId="280654529" sldId="280"/>
            <ac:cxnSpMk id="85" creationId="{2C11FDCC-1600-F072-0A35-ED72CE3D5A3D}"/>
          </ac:cxnSpMkLst>
        </pc:cxnChg>
        <pc:cxnChg chg="add del mod">
          <ac:chgData name="Binita Gupta (binitag)" userId="2e1667b5-636b-4c95-a3b3-a8a0dc9f68da" providerId="ADAL" clId="{4219D885-C3A3-B246-9809-061715B5E4E6}" dt="2023-12-05T03:43:01.922" v="10623"/>
          <ac:cxnSpMkLst>
            <pc:docMk/>
            <pc:sldMk cId="280654529" sldId="280"/>
            <ac:cxnSpMk id="86" creationId="{07805A8C-98C8-E97D-5CBB-EE7E16359525}"/>
          </ac:cxnSpMkLst>
        </pc:cxnChg>
        <pc:cxnChg chg="add del mod">
          <ac:chgData name="Binita Gupta (binitag)" userId="2e1667b5-636b-4c95-a3b3-a8a0dc9f68da" providerId="ADAL" clId="{4219D885-C3A3-B246-9809-061715B5E4E6}" dt="2023-12-05T03:43:01.922" v="10623"/>
          <ac:cxnSpMkLst>
            <pc:docMk/>
            <pc:sldMk cId="280654529" sldId="280"/>
            <ac:cxnSpMk id="89" creationId="{1EF1467C-5AC6-25BC-20E3-24180877729C}"/>
          </ac:cxnSpMkLst>
        </pc:cxnChg>
        <pc:cxnChg chg="add del mod">
          <ac:chgData name="Binita Gupta (binitag)" userId="2e1667b5-636b-4c95-a3b3-a8a0dc9f68da" providerId="ADAL" clId="{4219D885-C3A3-B246-9809-061715B5E4E6}" dt="2023-12-05T03:43:01.922" v="10623"/>
          <ac:cxnSpMkLst>
            <pc:docMk/>
            <pc:sldMk cId="280654529" sldId="280"/>
            <ac:cxnSpMk id="92" creationId="{7858C6A8-5779-24B8-7205-F11D5F646D5A}"/>
          </ac:cxnSpMkLst>
        </pc:cxnChg>
        <pc:cxnChg chg="add del mod">
          <ac:chgData name="Binita Gupta (binitag)" userId="2e1667b5-636b-4c95-a3b3-a8a0dc9f68da" providerId="ADAL" clId="{4219D885-C3A3-B246-9809-061715B5E4E6}" dt="2023-12-05T03:43:01.922" v="10623"/>
          <ac:cxnSpMkLst>
            <pc:docMk/>
            <pc:sldMk cId="280654529" sldId="280"/>
            <ac:cxnSpMk id="96" creationId="{887321F0-6F3F-CFC7-BCC9-924782C0E49E}"/>
          </ac:cxnSpMkLst>
        </pc:cxnChg>
        <pc:cxnChg chg="add del mod">
          <ac:chgData name="Binita Gupta (binitag)" userId="2e1667b5-636b-4c95-a3b3-a8a0dc9f68da" providerId="ADAL" clId="{4219D885-C3A3-B246-9809-061715B5E4E6}" dt="2023-12-05T03:43:01.922" v="10623"/>
          <ac:cxnSpMkLst>
            <pc:docMk/>
            <pc:sldMk cId="280654529" sldId="280"/>
            <ac:cxnSpMk id="98" creationId="{931FEC53-3F79-5C4E-232D-E311C229B2A2}"/>
          </ac:cxnSpMkLst>
        </pc:cxnChg>
        <pc:cxnChg chg="add del mod">
          <ac:chgData name="Binita Gupta (binitag)" userId="2e1667b5-636b-4c95-a3b3-a8a0dc9f68da" providerId="ADAL" clId="{4219D885-C3A3-B246-9809-061715B5E4E6}" dt="2023-12-05T03:43:01.922" v="10623"/>
          <ac:cxnSpMkLst>
            <pc:docMk/>
            <pc:sldMk cId="280654529" sldId="280"/>
            <ac:cxnSpMk id="99" creationId="{AA79EB9B-0E9C-6847-F22B-682388C17ED3}"/>
          </ac:cxnSpMkLst>
        </pc:cxnChg>
        <pc:cxnChg chg="add del mod">
          <ac:chgData name="Binita Gupta (binitag)" userId="2e1667b5-636b-4c95-a3b3-a8a0dc9f68da" providerId="ADAL" clId="{4219D885-C3A3-B246-9809-061715B5E4E6}" dt="2023-12-05T03:43:01.922" v="10623"/>
          <ac:cxnSpMkLst>
            <pc:docMk/>
            <pc:sldMk cId="280654529" sldId="280"/>
            <ac:cxnSpMk id="100" creationId="{17C3B5DD-DD33-42D5-E032-88D896942F8B}"/>
          </ac:cxnSpMkLst>
        </pc:cxnChg>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pChg chg="mod">
          <ac:chgData name="Binita Gupta (binitag)" userId="2e1667b5-636b-4c95-a3b3-a8a0dc9f68da" providerId="ADAL" clId="{4219D885-C3A3-B246-9809-061715B5E4E6}" dt="2023-12-05T18:54:54.856" v="18135" actId="20577"/>
          <ac:spMkLst>
            <pc:docMk/>
            <pc:sldMk cId="1899805933" sldId="282"/>
            <ac:spMk id="4097" creationId="{00000000-0000-0000-0000-000000000000}"/>
          </ac:spMkLst>
        </pc:spChg>
        <pc:spChg chg="mod">
          <ac:chgData name="Binita Gupta (binitag)" userId="2e1667b5-636b-4c95-a3b3-a8a0dc9f68da" providerId="ADAL" clId="{4219D885-C3A3-B246-9809-061715B5E4E6}" dt="2023-12-13T22:39:11.812" v="22102" actId="20577"/>
          <ac:spMkLst>
            <pc:docMk/>
            <pc:sldMk cId="1899805933" sldId="282"/>
            <ac:spMk id="4098" creationId="{00000000-0000-0000-0000-000000000000}"/>
          </ac:spMkLst>
        </pc:spChg>
      </pc:sldChg>
      <pc:sldChg chg="modSp add mod">
        <pc:chgData name="Binita Gupta (binitag)" userId="2e1667b5-636b-4c95-a3b3-a8a0dc9f68da" providerId="ADAL" clId="{4219D885-C3A3-B246-9809-061715B5E4E6}" dt="2023-12-15T06:48:47.555" v="23495" actId="20577"/>
        <pc:sldMkLst>
          <pc:docMk/>
          <pc:sldMk cId="1300546902" sldId="283"/>
        </pc:sldMkLst>
        <pc:spChg chg="mod">
          <ac:chgData name="Binita Gupta (binitag)" userId="2e1667b5-636b-4c95-a3b3-a8a0dc9f68da" providerId="ADAL" clId="{4219D885-C3A3-B246-9809-061715B5E4E6}" dt="2023-12-05T18:55:19.249" v="18145" actId="20577"/>
          <ac:spMkLst>
            <pc:docMk/>
            <pc:sldMk cId="1300546902" sldId="283"/>
            <ac:spMk id="4097" creationId="{00000000-0000-0000-0000-000000000000}"/>
          </ac:spMkLst>
        </pc:spChg>
        <pc:spChg chg="mod">
          <ac:chgData name="Binita Gupta (binitag)" userId="2e1667b5-636b-4c95-a3b3-a8a0dc9f68da" providerId="ADAL" clId="{4219D885-C3A3-B246-9809-061715B5E4E6}" dt="2023-12-15T06:48:47.555" v="23495" actId="20577"/>
          <ac:spMkLst>
            <pc:docMk/>
            <pc:sldMk cId="1300546902" sldId="283"/>
            <ac:spMk id="4098" creationId="{00000000-0000-0000-0000-000000000000}"/>
          </ac:spMkLst>
        </pc:spChg>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pChg chg="mod">
          <ac:chgData name="Binita Gupta (binitag)" userId="2e1667b5-636b-4c95-a3b3-a8a0dc9f68da" providerId="ADAL" clId="{4219D885-C3A3-B246-9809-061715B5E4E6}" dt="2023-12-14T08:32:47.909" v="22120" actId="120"/>
          <ac:spMkLst>
            <pc:docMk/>
            <pc:sldMk cId="2526981430" sldId="284"/>
            <ac:spMk id="2" creationId="{27B2087D-0A6E-C019-4271-78E632268575}"/>
          </ac:spMkLst>
        </pc:spChg>
        <pc:spChg chg="add del">
          <ac:chgData name="Binita Gupta (binitag)" userId="2e1667b5-636b-4c95-a3b3-a8a0dc9f68da" providerId="ADAL" clId="{4219D885-C3A3-B246-9809-061715B5E4E6}" dt="2023-12-05T20:39:09.811" v="18173" actId="26606"/>
          <ac:spMkLst>
            <pc:docMk/>
            <pc:sldMk cId="2526981430" sldId="284"/>
            <ac:spMk id="3" creationId="{4AD6D142-1C2D-0A32-EC71-9CF763D72457}"/>
          </ac:spMkLst>
        </pc:spChg>
        <pc:spChg chg="add mod">
          <ac:chgData name="Binita Gupta (binitag)" userId="2e1667b5-636b-4c95-a3b3-a8a0dc9f68da" providerId="ADAL" clId="{4219D885-C3A3-B246-9809-061715B5E4E6}" dt="2023-12-14T08:45:34.161" v="23472" actId="14100"/>
          <ac:spMkLst>
            <pc:docMk/>
            <pc:sldMk cId="2526981430" sldId="284"/>
            <ac:spMk id="3" creationId="{5000CBDF-4D1B-2FE9-1ED7-CAD99530F945}"/>
          </ac:spMkLst>
        </pc:spChg>
        <pc:spChg chg="mod ord">
          <ac:chgData name="Binita Gupta (binitag)" userId="2e1667b5-636b-4c95-a3b3-a8a0dc9f68da" providerId="ADAL" clId="{4219D885-C3A3-B246-9809-061715B5E4E6}" dt="2023-12-14T08:32:12.550" v="22105" actId="26606"/>
          <ac:spMkLst>
            <pc:docMk/>
            <pc:sldMk cId="2526981430" sldId="284"/>
            <ac:spMk id="4" creationId="{FF0C016F-7FE1-F97A-FD85-0BA343643E39}"/>
          </ac:spMkLst>
        </pc:spChg>
        <pc:spChg chg="mod ord">
          <ac:chgData name="Binita Gupta (binitag)" userId="2e1667b5-636b-4c95-a3b3-a8a0dc9f68da" providerId="ADAL" clId="{4219D885-C3A3-B246-9809-061715B5E4E6}" dt="2023-12-14T08:32:12.550" v="22105" actId="26606"/>
          <ac:spMkLst>
            <pc:docMk/>
            <pc:sldMk cId="2526981430" sldId="284"/>
            <ac:spMk id="5" creationId="{E32EB053-F915-009B-C175-82274A7BB6E8}"/>
          </ac:spMkLst>
        </pc:spChg>
        <pc:spChg chg="mod ord">
          <ac:chgData name="Binita Gupta (binitag)" userId="2e1667b5-636b-4c95-a3b3-a8a0dc9f68da" providerId="ADAL" clId="{4219D885-C3A3-B246-9809-061715B5E4E6}" dt="2023-12-14T08:32:12.550" v="22105" actId="26606"/>
          <ac:spMkLst>
            <pc:docMk/>
            <pc:sldMk cId="2526981430" sldId="284"/>
            <ac:spMk id="6" creationId="{5092E549-D332-E1D5-8F11-78CC67EFEFC6}"/>
          </ac:spMkLst>
        </pc:spChg>
        <pc:spChg chg="add del">
          <ac:chgData name="Binita Gupta (binitag)" userId="2e1667b5-636b-4c95-a3b3-a8a0dc9f68da" providerId="ADAL" clId="{4219D885-C3A3-B246-9809-061715B5E4E6}" dt="2023-12-05T20:41:24.174" v="18206" actId="22"/>
          <ac:spMkLst>
            <pc:docMk/>
            <pc:sldMk cId="2526981430" sldId="284"/>
            <ac:spMk id="8" creationId="{13711318-85A6-DC5C-403C-2A086EDF1BAC}"/>
          </ac:spMkLst>
        </pc:spChg>
        <pc:spChg chg="add del mod">
          <ac:chgData name="Binita Gupta (binitag)" userId="2e1667b5-636b-4c95-a3b3-a8a0dc9f68da" providerId="ADAL" clId="{4219D885-C3A3-B246-9809-061715B5E4E6}" dt="2023-12-13T20:34:25.092" v="21192" actId="478"/>
          <ac:spMkLst>
            <pc:docMk/>
            <pc:sldMk cId="2526981430" sldId="284"/>
            <ac:spMk id="12" creationId="{2B3AD352-169E-2D51-308F-C2F69172DD12}"/>
          </ac:spMkLst>
        </pc:spChg>
        <pc:spChg chg="add del mod">
          <ac:chgData name="Binita Gupta (binitag)" userId="2e1667b5-636b-4c95-a3b3-a8a0dc9f68da" providerId="ADAL" clId="{4219D885-C3A3-B246-9809-061715B5E4E6}" dt="2023-12-05T20:50:29.874" v="18225" actId="26606"/>
          <ac:spMkLst>
            <pc:docMk/>
            <pc:sldMk cId="2526981430" sldId="284"/>
            <ac:spMk id="15" creationId="{F1BDE67B-830C-D86E-871F-6150FA103AD8}"/>
          </ac:spMkLst>
        </pc:spChg>
        <pc:spChg chg="add del mod">
          <ac:chgData name="Binita Gupta (binitag)" userId="2e1667b5-636b-4c95-a3b3-a8a0dc9f68da" providerId="ADAL" clId="{4219D885-C3A3-B246-9809-061715B5E4E6}" dt="2023-12-05T20:51:12.422" v="18236" actId="478"/>
          <ac:spMkLst>
            <pc:docMk/>
            <pc:sldMk cId="2526981430" sldId="284"/>
            <ac:spMk id="17" creationId="{775765B8-DF5A-2A27-E1E7-6A7142C66143}"/>
          </ac:spMkLst>
        </pc:spChg>
        <pc:spChg chg="add del mod">
          <ac:chgData name="Binita Gupta (binitag)" userId="2e1667b5-636b-4c95-a3b3-a8a0dc9f68da" providerId="ADAL" clId="{4219D885-C3A3-B246-9809-061715B5E4E6}" dt="2023-12-05T20:39:09.807" v="18172" actId="26606"/>
          <ac:spMkLst>
            <pc:docMk/>
            <pc:sldMk cId="2526981430" sldId="284"/>
            <ac:spMk id="1027" creationId="{30C6BF6C-A0A1-2F45-2D9C-C19B1A96D291}"/>
          </ac:spMkLst>
        </pc:spChg>
        <pc:spChg chg="add del mod">
          <ac:chgData name="Binita Gupta (binitag)" userId="2e1667b5-636b-4c95-a3b3-a8a0dc9f68da" providerId="ADAL" clId="{4219D885-C3A3-B246-9809-061715B5E4E6}" dt="2023-12-05T20:39:02.907" v="18168" actId="26606"/>
          <ac:spMkLst>
            <pc:docMk/>
            <pc:sldMk cId="2526981430" sldId="284"/>
            <ac:spMk id="1030" creationId="{3FB8D32B-91AE-2413-2F61-BE17E079B243}"/>
          </ac:spMkLst>
        </pc:spChg>
        <pc:spChg chg="add del mod">
          <ac:chgData name="Binita Gupta (binitag)" userId="2e1667b5-636b-4c95-a3b3-a8a0dc9f68da" providerId="ADAL" clId="{4219D885-C3A3-B246-9809-061715B5E4E6}" dt="2023-12-05T20:39:09.807" v="18172" actId="26606"/>
          <ac:spMkLst>
            <pc:docMk/>
            <pc:sldMk cId="2526981430" sldId="284"/>
            <ac:spMk id="1032" creationId="{A9BAD067-E9AB-D5B9-6F18-D380EC7304E8}"/>
          </ac:spMkLst>
        </pc:spChg>
        <pc:spChg chg="add del mod">
          <ac:chgData name="Binita Gupta (binitag)" userId="2e1667b5-636b-4c95-a3b3-a8a0dc9f68da" providerId="ADAL" clId="{4219D885-C3A3-B246-9809-061715B5E4E6}" dt="2023-12-05T20:39:09.807" v="18172" actId="26606"/>
          <ac:spMkLst>
            <pc:docMk/>
            <pc:sldMk cId="2526981430" sldId="284"/>
            <ac:spMk id="1034" creationId="{23C2F50E-5000-D251-965A-7BF1D69EE402}"/>
          </ac:spMkLst>
        </pc:spChg>
        <pc:spChg chg="add del mod">
          <ac:chgData name="Binita Gupta (binitag)" userId="2e1667b5-636b-4c95-a3b3-a8a0dc9f68da" providerId="ADAL" clId="{4219D885-C3A3-B246-9809-061715B5E4E6}" dt="2023-12-05T20:39:47.792" v="18179" actId="478"/>
          <ac:spMkLst>
            <pc:docMk/>
            <pc:sldMk cId="2526981430" sldId="284"/>
            <ac:spMk id="1036" creationId="{3FB8D32B-91AE-2413-2F61-BE17E079B243}"/>
          </ac:spMkLst>
        </pc:spChg>
        <pc:picChg chg="add del mod">
          <ac:chgData name="Binita Gupta (binitag)" userId="2e1667b5-636b-4c95-a3b3-a8a0dc9f68da" providerId="ADAL" clId="{4219D885-C3A3-B246-9809-061715B5E4E6}" dt="2023-12-05T20:42:23.552" v="18215" actId="478"/>
          <ac:picMkLst>
            <pc:docMk/>
            <pc:sldMk cId="2526981430" sldId="284"/>
            <ac:picMk id="9" creationId="{F8244637-13CC-A9D9-88F1-B74085886A36}"/>
          </ac:picMkLst>
        </pc:picChg>
        <pc:picChg chg="add del mod ord">
          <ac:chgData name="Binita Gupta (binitag)" userId="2e1667b5-636b-4c95-a3b3-a8a0dc9f68da" providerId="ADAL" clId="{4219D885-C3A3-B246-9809-061715B5E4E6}" dt="2023-12-14T08:31:50.412" v="22103" actId="478"/>
          <ac:picMkLst>
            <pc:docMk/>
            <pc:sldMk cId="2526981430" sldId="284"/>
            <ac:picMk id="10" creationId="{A7A7982D-5341-F635-3BDE-E2FBD844D6C7}"/>
          </ac:picMkLst>
        </pc:picChg>
        <pc:picChg chg="add del mod ord">
          <ac:chgData name="Binita Gupta (binitag)" userId="2e1667b5-636b-4c95-a3b3-a8a0dc9f68da" providerId="ADAL" clId="{4219D885-C3A3-B246-9809-061715B5E4E6}" dt="2023-12-05T20:41:09.233" v="18203" actId="478"/>
          <ac:picMkLst>
            <pc:docMk/>
            <pc:sldMk cId="2526981430" sldId="284"/>
            <ac:picMk id="1025" creationId="{131785A2-21D6-D832-A06E-DEAAC6FF476F}"/>
          </ac:picMkLst>
        </pc:picChg>
        <pc:picChg chg="add mod">
          <ac:chgData name="Binita Gupta (binitag)" userId="2e1667b5-636b-4c95-a3b3-a8a0dc9f68da" providerId="ADAL" clId="{4219D885-C3A3-B246-9809-061715B5E4E6}" dt="2023-12-14T08:45:20.910" v="23469" actId="1076"/>
          <ac:picMkLst>
            <pc:docMk/>
            <pc:sldMk cId="2526981430" sldId="284"/>
            <ac:picMk id="1025" creationId="{D89E075A-040E-10F0-4D8A-AE6691E08824}"/>
          </ac:picMkLst>
        </pc:picChg>
        <pc:picChg chg="add del mod">
          <ac:chgData name="Binita Gupta (binitag)" userId="2e1667b5-636b-4c95-a3b3-a8a0dc9f68da" providerId="ADAL" clId="{4219D885-C3A3-B246-9809-061715B5E4E6}" dt="2023-12-05T20:42:14.393" v="18212" actId="478"/>
          <ac:picMkLst>
            <pc:docMk/>
            <pc:sldMk cId="2526981430" sldId="284"/>
            <ac:picMk id="1026" creationId="{718ED867-D535-376E-F72C-03542BA1EACA}"/>
          </ac:picMkLst>
        </pc:picChg>
        <pc:picChg chg="add del mod">
          <ac:chgData name="Binita Gupta (binitag)" userId="2e1667b5-636b-4c95-a3b3-a8a0dc9f68da" providerId="ADAL" clId="{4219D885-C3A3-B246-9809-061715B5E4E6}" dt="2023-12-05T20:46:02.868" v="18220" actId="478"/>
          <ac:picMkLst>
            <pc:docMk/>
            <pc:sldMk cId="2526981430" sldId="284"/>
            <ac:picMk id="1028" creationId="{A425ED4B-1D49-61F9-8922-912E3965BC04}"/>
          </ac:picMkLst>
        </pc:picChg>
        <pc:picChg chg="add del">
          <ac:chgData name="Binita Gupta (binitag)" userId="2e1667b5-636b-4c95-a3b3-a8a0dc9f68da" providerId="ADAL" clId="{4219D885-C3A3-B246-9809-061715B5E4E6}" dt="2023-12-05T20:44:36.798" v="18219" actId="478"/>
          <ac:picMkLst>
            <pc:docMk/>
            <pc:sldMk cId="2526981430" sldId="284"/>
            <ac:picMk id="1029" creationId="{3A8EA094-F285-512A-53F4-7DA4444D021C}"/>
          </ac:picMkLst>
        </pc:picChg>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pChg chg="mod">
          <ac:chgData name="Binita Gupta (binitag)" userId="2e1667b5-636b-4c95-a3b3-a8a0dc9f68da" providerId="ADAL" clId="{4219D885-C3A3-B246-9809-061715B5E4E6}" dt="2023-12-05T20:52:46.148" v="18266" actId="1076"/>
          <ac:spMkLst>
            <pc:docMk/>
            <pc:sldMk cId="2864949768" sldId="286"/>
            <ac:spMk id="2" creationId="{A81E7C9E-0C7A-A2CE-CEA8-0981CFE9239F}"/>
          </ac:spMkLst>
        </pc:spChg>
      </pc:sldChg>
      <pc:sldChg chg="modSp add mod">
        <pc:chgData name="Binita Gupta (binitag)" userId="2e1667b5-636b-4c95-a3b3-a8a0dc9f68da" providerId="ADAL" clId="{4219D885-C3A3-B246-9809-061715B5E4E6}" dt="2023-12-13T20:20:33.880" v="20948" actId="20577"/>
        <pc:sldMkLst>
          <pc:docMk/>
          <pc:sldMk cId="3160937320" sldId="287"/>
        </pc:sldMkLst>
        <pc:spChg chg="mod">
          <ac:chgData name="Binita Gupta (binitag)" userId="2e1667b5-636b-4c95-a3b3-a8a0dc9f68da" providerId="ADAL" clId="{4219D885-C3A3-B246-9809-061715B5E4E6}" dt="2023-12-13T20:20:33.880" v="20948" actId="20577"/>
          <ac:spMkLst>
            <pc:docMk/>
            <pc:sldMk cId="3160937320" sldId="287"/>
            <ac:spMk id="2" creationId="{00000000-0000-0000-0000-000000000000}"/>
          </ac:spMkLst>
        </pc:spChg>
        <pc:spChg chg="mod">
          <ac:chgData name="Binita Gupta (binitag)" userId="2e1667b5-636b-4c95-a3b3-a8a0dc9f68da" providerId="ADAL" clId="{4219D885-C3A3-B246-9809-061715B5E4E6}" dt="2023-12-06T05:36:49.422" v="20857" actId="20577"/>
          <ac:spMkLst>
            <pc:docMk/>
            <pc:sldMk cId="3160937320" sldId="287"/>
            <ac:spMk id="11265" creationId="{00000000-0000-0000-0000-000000000000}"/>
          </ac:spMkLst>
        </pc:spChg>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pChg chg="mod">
          <ac:chgData name="Binita Gupta (binitag)" userId="2e1667b5-636b-4c95-a3b3-a8a0dc9f68da" providerId="ADAL" clId="{4219D885-C3A3-B246-9809-061715B5E4E6}" dt="2023-12-16T16:18:57.767" v="23503" actId="27636"/>
          <ac:spMkLst>
            <pc:docMk/>
            <pc:sldMk cId="1975120734" sldId="288"/>
            <ac:spMk id="2" creationId="{27B2087D-0A6E-C019-4271-78E632268575}"/>
          </ac:spMkLst>
        </pc:spChg>
        <pc:spChg chg="mod">
          <ac:chgData name="Binita Gupta (binitag)" userId="2e1667b5-636b-4c95-a3b3-a8a0dc9f68da" providerId="ADAL" clId="{4219D885-C3A3-B246-9809-061715B5E4E6}" dt="2023-12-16T16:19:05.886" v="23506" actId="1076"/>
          <ac:spMkLst>
            <pc:docMk/>
            <pc:sldMk cId="1975120734" sldId="288"/>
            <ac:spMk id="3" creationId="{5000CBDF-4D1B-2FE9-1ED7-CAD99530F945}"/>
          </ac:spMkLst>
        </pc:spChg>
        <pc:spChg chg="mod ord">
          <ac:chgData name="Binita Gupta (binitag)" userId="2e1667b5-636b-4c95-a3b3-a8a0dc9f68da" providerId="ADAL" clId="{4219D885-C3A3-B246-9809-061715B5E4E6}" dt="2023-12-16T16:18:43.382" v="23497" actId="26606"/>
          <ac:spMkLst>
            <pc:docMk/>
            <pc:sldMk cId="1975120734" sldId="288"/>
            <ac:spMk id="4" creationId="{FF0C016F-7FE1-F97A-FD85-0BA343643E39}"/>
          </ac:spMkLst>
        </pc:spChg>
        <pc:spChg chg="mod ord">
          <ac:chgData name="Binita Gupta (binitag)" userId="2e1667b5-636b-4c95-a3b3-a8a0dc9f68da" providerId="ADAL" clId="{4219D885-C3A3-B246-9809-061715B5E4E6}" dt="2023-12-16T16:18:43.382" v="23497" actId="26606"/>
          <ac:spMkLst>
            <pc:docMk/>
            <pc:sldMk cId="1975120734" sldId="288"/>
            <ac:spMk id="5" creationId="{E32EB053-F915-009B-C175-82274A7BB6E8}"/>
          </ac:spMkLst>
        </pc:spChg>
        <pc:spChg chg="mod ord">
          <ac:chgData name="Binita Gupta (binitag)" userId="2e1667b5-636b-4c95-a3b3-a8a0dc9f68da" providerId="ADAL" clId="{4219D885-C3A3-B246-9809-061715B5E4E6}" dt="2023-12-16T16:18:43.382" v="23497" actId="26606"/>
          <ac:spMkLst>
            <pc:docMk/>
            <pc:sldMk cId="1975120734" sldId="288"/>
            <ac:spMk id="6" creationId="{5092E549-D332-E1D5-8F11-78CC67EFEFC6}"/>
          </ac:spMkLst>
        </pc:spChg>
        <pc:picChg chg="del">
          <ac:chgData name="Binita Gupta (binitag)" userId="2e1667b5-636b-4c95-a3b3-a8a0dc9f68da" providerId="ADAL" clId="{4219D885-C3A3-B246-9809-061715B5E4E6}" dt="2023-12-14T08:46:02.474" v="23482" actId="478"/>
          <ac:picMkLst>
            <pc:docMk/>
            <pc:sldMk cId="1975120734" sldId="288"/>
            <ac:picMk id="1025" creationId="{D89E075A-040E-10F0-4D8A-AE6691E08824}"/>
          </ac:picMkLst>
        </pc:picChg>
        <pc:picChg chg="add mod">
          <ac:chgData name="Binita Gupta (binitag)" userId="2e1667b5-636b-4c95-a3b3-a8a0dc9f68da" providerId="ADAL" clId="{4219D885-C3A3-B246-9809-061715B5E4E6}" dt="2023-12-16T16:19:02.930" v="23505" actId="14100"/>
          <ac:picMkLst>
            <pc:docMk/>
            <pc:sldMk cId="1975120734" sldId="288"/>
            <ac:picMk id="2049" creationId="{CE490A7E-4CFB-7B0B-194E-FCAE345C5FA3}"/>
          </ac:picMkLst>
        </pc:picChg>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pChg chg="mod">
          <ac:chgData name="Binita Gupta (binitag)" userId="2e1667b5-636b-4c95-a3b3-a8a0dc9f68da" providerId="ADAL" clId="{4219D885-C3A3-B246-9809-061715B5E4E6}" dt="2023-12-06T07:07:00.002" v="20872" actId="20577"/>
          <ac:spMkLst>
            <pc:docMk/>
            <pc:sldMasterMk cId="0" sldId="2147483648"/>
            <ac:spMk id="10" creationId="{00000000-0000-0000-0000-000000000000}"/>
          </ac:spMkLst>
        </pc:spChg>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pChg chg="add del mod">
            <ac:chgData name="Binita Gupta (binitag)" userId="2e1667b5-636b-4c95-a3b3-a8a0dc9f68da" providerId="ADAL" clId="{4219D885-C3A3-B246-9809-061715B5E4E6}" dt="2023-12-06T07:06:45.343" v="20860"/>
            <ac:spMkLst>
              <pc:docMk/>
              <pc:sldMasterMk cId="0" sldId="2147483648"/>
              <pc:sldLayoutMk cId="0" sldId="2147483649"/>
              <ac:spMk id="7" creationId="{8BC4EE14-9C2B-5DC5-E66D-9A1A63434E0F}"/>
            </ac:spMkLst>
          </pc:spChg>
        </pc:sldLayoutChg>
      </pc:sldMasterChg>
    </pc:docChg>
  </pc:docChgLst>
  <pc:docChgLst>
    <pc:chgData name="Binita Gupta (binitag)" userId="2e1667b5-636b-4c95-a3b3-a8a0dc9f68da" providerId="ADAL" clId="{1BF4D87C-4C3D-CD48-97C4-79013F1FDC1C}"/>
    <pc:docChg chg="undo custSel addSld delSld modSld sldOrd modMainMaster">
      <pc:chgData name="Binita Gupta (binitag)" userId="2e1667b5-636b-4c95-a3b3-a8a0dc9f68da" providerId="ADAL" clId="{1BF4D87C-4C3D-CD48-97C4-79013F1FDC1C}" dt="2024-07-15T04:23:30.538" v="16681" actId="20577"/>
      <pc:docMkLst>
        <pc:docMk/>
      </pc:docMkLst>
      <pc:sldChg chg="modSp mod">
        <pc:chgData name="Binita Gupta (binitag)" userId="2e1667b5-636b-4c95-a3b3-a8a0dc9f68da" providerId="ADAL" clId="{1BF4D87C-4C3D-CD48-97C4-79013F1FDC1C}" dt="2024-07-12T01:34:55.699" v="7846" actId="20577"/>
        <pc:sldMkLst>
          <pc:docMk/>
          <pc:sldMk cId="0" sldId="256"/>
        </pc:sldMkLst>
        <pc:spChg chg="mod">
          <ac:chgData name="Binita Gupta (binitag)" userId="2e1667b5-636b-4c95-a3b3-a8a0dc9f68da" providerId="ADAL" clId="{1BF4D87C-4C3D-CD48-97C4-79013F1FDC1C}" dt="2024-07-12T01:34:55.699" v="7846" actId="20577"/>
          <ac:spMkLst>
            <pc:docMk/>
            <pc:sldMk cId="0" sldId="256"/>
            <ac:spMk id="3073" creationId="{00000000-0000-0000-0000-000000000000}"/>
          </ac:spMkLst>
        </pc:spChg>
        <pc:spChg chg="mod">
          <ac:chgData name="Binita Gupta (binitag)" userId="2e1667b5-636b-4c95-a3b3-a8a0dc9f68da" providerId="ADAL" clId="{1BF4D87C-4C3D-CD48-97C4-79013F1FDC1C}" dt="2024-05-10T04:52:05.592" v="43" actId="20577"/>
          <ac:spMkLst>
            <pc:docMk/>
            <pc:sldMk cId="0" sldId="256"/>
            <ac:spMk id="3074" creationId="{00000000-0000-0000-0000-000000000000}"/>
          </ac:spMkLst>
        </pc:spChg>
      </pc:sldChg>
      <pc:sldChg chg="modSp mod">
        <pc:chgData name="Binita Gupta (binitag)" userId="2e1667b5-636b-4c95-a3b3-a8a0dc9f68da" providerId="ADAL" clId="{1BF4D87C-4C3D-CD48-97C4-79013F1FDC1C}" dt="2024-07-15T02:33:06.925" v="14498" actId="20577"/>
        <pc:sldMkLst>
          <pc:docMk/>
          <pc:sldMk cId="0" sldId="257"/>
        </pc:sldMkLst>
        <pc:spChg chg="mod">
          <ac:chgData name="Binita Gupta (binitag)" userId="2e1667b5-636b-4c95-a3b3-a8a0dc9f68da" providerId="ADAL" clId="{1BF4D87C-4C3D-CD48-97C4-79013F1FDC1C}" dt="2024-07-15T02:33:06.925" v="14498" actId="20577"/>
          <ac:spMkLst>
            <pc:docMk/>
            <pc:sldMk cId="0" sldId="257"/>
            <ac:spMk id="4098" creationId="{00000000-0000-0000-0000-000000000000}"/>
          </ac:spMkLst>
        </pc:spChg>
      </pc:sldChg>
      <pc:sldChg chg="del">
        <pc:chgData name="Binita Gupta (binitag)" userId="2e1667b5-636b-4c95-a3b3-a8a0dc9f68da" providerId="ADAL" clId="{1BF4D87C-4C3D-CD48-97C4-79013F1FDC1C}" dt="2024-06-02T02:56:27.720" v="5197" actId="2696"/>
        <pc:sldMkLst>
          <pc:docMk/>
          <pc:sldMk cId="2800919492" sldId="294"/>
        </pc:sldMkLst>
      </pc:sldChg>
      <pc:sldChg chg="del">
        <pc:chgData name="Binita Gupta (binitag)" userId="2e1667b5-636b-4c95-a3b3-a8a0dc9f68da" providerId="ADAL" clId="{1BF4D87C-4C3D-CD48-97C4-79013F1FDC1C}" dt="2024-06-02T02:56:23.065" v="5183" actId="2696"/>
        <pc:sldMkLst>
          <pc:docMk/>
          <pc:sldMk cId="4103830749" sldId="317"/>
        </pc:sldMkLst>
      </pc:sldChg>
      <pc:sldChg chg="del">
        <pc:chgData name="Binita Gupta (binitag)" userId="2e1667b5-636b-4c95-a3b3-a8a0dc9f68da" providerId="ADAL" clId="{1BF4D87C-4C3D-CD48-97C4-79013F1FDC1C}" dt="2024-06-02T02:56:25.207" v="5188" actId="2696"/>
        <pc:sldMkLst>
          <pc:docMk/>
          <pc:sldMk cId="4092607181" sldId="323"/>
        </pc:sldMkLst>
      </pc:sldChg>
      <pc:sldChg chg="del">
        <pc:chgData name="Binita Gupta (binitag)" userId="2e1667b5-636b-4c95-a3b3-a8a0dc9f68da" providerId="ADAL" clId="{1BF4D87C-4C3D-CD48-97C4-79013F1FDC1C}" dt="2024-06-02T02:56:23.610" v="5184" actId="2696"/>
        <pc:sldMkLst>
          <pc:docMk/>
          <pc:sldMk cId="2233851971" sldId="324"/>
        </pc:sldMkLst>
      </pc:sldChg>
      <pc:sldChg chg="del">
        <pc:chgData name="Binita Gupta (binitag)" userId="2e1667b5-636b-4c95-a3b3-a8a0dc9f68da" providerId="ADAL" clId="{1BF4D87C-4C3D-CD48-97C4-79013F1FDC1C}" dt="2024-06-02T02:56:24.889" v="5187" actId="2696"/>
        <pc:sldMkLst>
          <pc:docMk/>
          <pc:sldMk cId="1576784129" sldId="325"/>
        </pc:sldMkLst>
      </pc:sldChg>
      <pc:sldChg chg="del">
        <pc:chgData name="Binita Gupta (binitag)" userId="2e1667b5-636b-4c95-a3b3-a8a0dc9f68da" providerId="ADAL" clId="{1BF4D87C-4C3D-CD48-97C4-79013F1FDC1C}" dt="2024-06-02T02:56:26.066" v="5190" actId="2696"/>
        <pc:sldMkLst>
          <pc:docMk/>
          <pc:sldMk cId="1480993165" sldId="327"/>
        </pc:sldMkLst>
      </pc:sldChg>
      <pc:sldChg chg="del">
        <pc:chgData name="Binita Gupta (binitag)" userId="2e1667b5-636b-4c95-a3b3-a8a0dc9f68da" providerId="ADAL" clId="{1BF4D87C-4C3D-CD48-97C4-79013F1FDC1C}" dt="2024-06-02T02:56:26.378" v="5191" actId="2696"/>
        <pc:sldMkLst>
          <pc:docMk/>
          <pc:sldMk cId="1173062369" sldId="330"/>
        </pc:sldMkLst>
      </pc:sldChg>
      <pc:sldChg chg="del">
        <pc:chgData name="Binita Gupta (binitag)" userId="2e1667b5-636b-4c95-a3b3-a8a0dc9f68da" providerId="ADAL" clId="{1BF4D87C-4C3D-CD48-97C4-79013F1FDC1C}" dt="2024-06-02T02:56:27.056" v="5194" actId="2696"/>
        <pc:sldMkLst>
          <pc:docMk/>
          <pc:sldMk cId="3198941726" sldId="331"/>
        </pc:sldMkLst>
      </pc:sldChg>
      <pc:sldChg chg="del">
        <pc:chgData name="Binita Gupta (binitag)" userId="2e1667b5-636b-4c95-a3b3-a8a0dc9f68da" providerId="ADAL" clId="{1BF4D87C-4C3D-CD48-97C4-79013F1FDC1C}" dt="2024-06-02T02:56:27.253" v="5195" actId="2696"/>
        <pc:sldMkLst>
          <pc:docMk/>
          <pc:sldMk cId="924455651" sldId="332"/>
        </pc:sldMkLst>
      </pc:sldChg>
      <pc:sldChg chg="del">
        <pc:chgData name="Binita Gupta (binitag)" userId="2e1667b5-636b-4c95-a3b3-a8a0dc9f68da" providerId="ADAL" clId="{1BF4D87C-4C3D-CD48-97C4-79013F1FDC1C}" dt="2024-06-02T02:56:26.842" v="5193" actId="2696"/>
        <pc:sldMkLst>
          <pc:docMk/>
          <pc:sldMk cId="655553586" sldId="333"/>
        </pc:sldMkLst>
      </pc:sldChg>
      <pc:sldChg chg="del">
        <pc:chgData name="Binita Gupta (binitag)" userId="2e1667b5-636b-4c95-a3b3-a8a0dc9f68da" providerId="ADAL" clId="{1BF4D87C-4C3D-CD48-97C4-79013F1FDC1C}" dt="2024-06-02T02:56:27.418" v="5196" actId="2696"/>
        <pc:sldMkLst>
          <pc:docMk/>
          <pc:sldMk cId="2564882770" sldId="334"/>
        </pc:sldMkLst>
      </pc:sldChg>
      <pc:sldChg chg="del">
        <pc:chgData name="Binita Gupta (binitag)" userId="2e1667b5-636b-4c95-a3b3-a8a0dc9f68da" providerId="ADAL" clId="{1BF4D87C-4C3D-CD48-97C4-79013F1FDC1C}" dt="2024-06-02T02:56:26.550" v="5192" actId="2696"/>
        <pc:sldMkLst>
          <pc:docMk/>
          <pc:sldMk cId="1081881342" sldId="337"/>
        </pc:sldMkLst>
      </pc:sldChg>
      <pc:sldChg chg="del">
        <pc:chgData name="Binita Gupta (binitag)" userId="2e1667b5-636b-4c95-a3b3-a8a0dc9f68da" providerId="ADAL" clId="{1BF4D87C-4C3D-CD48-97C4-79013F1FDC1C}" dt="2024-06-02T02:56:24.034" v="5185" actId="2696"/>
        <pc:sldMkLst>
          <pc:docMk/>
          <pc:sldMk cId="3207304638" sldId="339"/>
        </pc:sldMkLst>
      </pc:sldChg>
      <pc:sldChg chg="addSp delSp modSp add del mod">
        <pc:chgData name="Binita Gupta (binitag)" userId="2e1667b5-636b-4c95-a3b3-a8a0dc9f68da" providerId="ADAL" clId="{1BF4D87C-4C3D-CD48-97C4-79013F1FDC1C}" dt="2024-07-15T04:20:57.960" v="16561" actId="478"/>
        <pc:sldMkLst>
          <pc:docMk/>
          <pc:sldMk cId="685976063" sldId="340"/>
        </pc:sldMkLst>
        <pc:spChg chg="mod">
          <ac:chgData name="Binita Gupta (binitag)" userId="2e1667b5-636b-4c95-a3b3-a8a0dc9f68da" providerId="ADAL" clId="{1BF4D87C-4C3D-CD48-97C4-79013F1FDC1C}" dt="2024-07-15T04:20:52.601" v="16559" actId="108"/>
          <ac:spMkLst>
            <pc:docMk/>
            <pc:sldMk cId="685976063" sldId="340"/>
            <ac:spMk id="3" creationId="{D46B1C8A-21BA-F012-FA1A-6F5565C2893E}"/>
          </ac:spMkLst>
        </pc:spChg>
        <pc:graphicFrameChg chg="add del mod modGraphic">
          <ac:chgData name="Binita Gupta (binitag)" userId="2e1667b5-636b-4c95-a3b3-a8a0dc9f68da" providerId="ADAL" clId="{1BF4D87C-4C3D-CD48-97C4-79013F1FDC1C}" dt="2024-07-15T04:20:57.960" v="16561" actId="478"/>
          <ac:graphicFrameMkLst>
            <pc:docMk/>
            <pc:sldMk cId="685976063" sldId="340"/>
            <ac:graphicFrameMk id="7" creationId="{4122B589-C82F-95A3-D866-74D8F22647B9}"/>
          </ac:graphicFrameMkLst>
        </pc:graphicFrameChg>
      </pc:sldChg>
      <pc:sldChg chg="del">
        <pc:chgData name="Binita Gupta (binitag)" userId="2e1667b5-636b-4c95-a3b3-a8a0dc9f68da" providerId="ADAL" clId="{1BF4D87C-4C3D-CD48-97C4-79013F1FDC1C}" dt="2024-06-02T02:56:24.436" v="5186" actId="2696"/>
        <pc:sldMkLst>
          <pc:docMk/>
          <pc:sldMk cId="3247217224" sldId="341"/>
        </pc:sldMkLst>
      </pc:sldChg>
      <pc:sldChg chg="del">
        <pc:chgData name="Binita Gupta (binitag)" userId="2e1667b5-636b-4c95-a3b3-a8a0dc9f68da" providerId="ADAL" clId="{1BF4D87C-4C3D-CD48-97C4-79013F1FDC1C}" dt="2024-06-02T02:56:25.611" v="5189" actId="2696"/>
        <pc:sldMkLst>
          <pc:docMk/>
          <pc:sldMk cId="3139310268" sldId="342"/>
        </pc:sldMkLst>
      </pc:sldChg>
      <pc:sldChg chg="del">
        <pc:chgData name="Binita Gupta (binitag)" userId="2e1667b5-636b-4c95-a3b3-a8a0dc9f68da" providerId="ADAL" clId="{1BF4D87C-4C3D-CD48-97C4-79013F1FDC1C}" dt="2024-06-02T05:24:35.148" v="5289" actId="2696"/>
        <pc:sldMkLst>
          <pc:docMk/>
          <pc:sldMk cId="4199163772" sldId="343"/>
        </pc:sldMkLst>
      </pc:sldChg>
      <pc:sldChg chg="add del">
        <pc:chgData name="Binita Gupta (binitag)" userId="2e1667b5-636b-4c95-a3b3-a8a0dc9f68da" providerId="ADAL" clId="{1BF4D87C-4C3D-CD48-97C4-79013F1FDC1C}" dt="2024-06-02T05:24:42.063" v="5295" actId="2696"/>
        <pc:sldMkLst>
          <pc:docMk/>
          <pc:sldMk cId="2534726775" sldId="344"/>
        </pc:sldMkLst>
      </pc:sldChg>
      <pc:sldChg chg="del">
        <pc:chgData name="Binita Gupta (binitag)" userId="2e1667b5-636b-4c95-a3b3-a8a0dc9f68da" providerId="ADAL" clId="{1BF4D87C-4C3D-CD48-97C4-79013F1FDC1C}" dt="2024-06-02T05:24:35.405" v="5290" actId="2696"/>
        <pc:sldMkLst>
          <pc:docMk/>
          <pc:sldMk cId="831458973" sldId="345"/>
        </pc:sldMkLst>
      </pc:sldChg>
      <pc:sldChg chg="del">
        <pc:chgData name="Binita Gupta (binitag)" userId="2e1667b5-636b-4c95-a3b3-a8a0dc9f68da" providerId="ADAL" clId="{1BF4D87C-4C3D-CD48-97C4-79013F1FDC1C}" dt="2024-06-02T05:24:36.413" v="5292" actId="2696"/>
        <pc:sldMkLst>
          <pc:docMk/>
          <pc:sldMk cId="3601444976" sldId="346"/>
        </pc:sldMkLst>
      </pc:sldChg>
      <pc:sldChg chg="del">
        <pc:chgData name="Binita Gupta (binitag)" userId="2e1667b5-636b-4c95-a3b3-a8a0dc9f68da" providerId="ADAL" clId="{1BF4D87C-4C3D-CD48-97C4-79013F1FDC1C}" dt="2024-06-02T05:24:36.919" v="5293" actId="2696"/>
        <pc:sldMkLst>
          <pc:docMk/>
          <pc:sldMk cId="2256186222" sldId="347"/>
        </pc:sldMkLst>
      </pc:sldChg>
      <pc:sldChg chg="del">
        <pc:chgData name="Binita Gupta (binitag)" userId="2e1667b5-636b-4c95-a3b3-a8a0dc9f68da" providerId="ADAL" clId="{1BF4D87C-4C3D-CD48-97C4-79013F1FDC1C}" dt="2024-06-02T05:24:36.058" v="5291" actId="2696"/>
        <pc:sldMkLst>
          <pc:docMk/>
          <pc:sldMk cId="1210178710" sldId="348"/>
        </pc:sldMkLst>
      </pc:sldChg>
      <pc:sldChg chg="del">
        <pc:chgData name="Binita Gupta (binitag)" userId="2e1667b5-636b-4c95-a3b3-a8a0dc9f68da" providerId="ADAL" clId="{1BF4D87C-4C3D-CD48-97C4-79013F1FDC1C}" dt="2024-06-02T05:24:38.201" v="5294" actId="2696"/>
        <pc:sldMkLst>
          <pc:docMk/>
          <pc:sldMk cId="1550877727" sldId="349"/>
        </pc:sldMkLst>
      </pc:sldChg>
      <pc:sldChg chg="addSp delSp modSp add mod">
        <pc:chgData name="Binita Gupta (binitag)" userId="2e1667b5-636b-4c95-a3b3-a8a0dc9f68da" providerId="ADAL" clId="{1BF4D87C-4C3D-CD48-97C4-79013F1FDC1C}" dt="2024-07-15T03:10:08.090" v="14863" actId="1076"/>
        <pc:sldMkLst>
          <pc:docMk/>
          <pc:sldMk cId="3553290704" sldId="350"/>
        </pc:sldMkLst>
        <pc:spChg chg="add mod">
          <ac:chgData name="Binita Gupta (binitag)" userId="2e1667b5-636b-4c95-a3b3-a8a0dc9f68da" providerId="ADAL" clId="{1BF4D87C-4C3D-CD48-97C4-79013F1FDC1C}" dt="2024-05-10T16:50:14.545" v="4079"/>
          <ac:spMkLst>
            <pc:docMk/>
            <pc:sldMk cId="3553290704" sldId="350"/>
            <ac:spMk id="5" creationId="{EDD5FFA4-8FF4-CDFB-412D-5FDE5B9495CC}"/>
          </ac:spMkLst>
        </pc:spChg>
        <pc:spChg chg="add mod">
          <ac:chgData name="Binita Gupta (binitag)" userId="2e1667b5-636b-4c95-a3b3-a8a0dc9f68da" providerId="ADAL" clId="{1BF4D87C-4C3D-CD48-97C4-79013F1FDC1C}" dt="2024-05-10T16:50:14.545" v="4079"/>
          <ac:spMkLst>
            <pc:docMk/>
            <pc:sldMk cId="3553290704" sldId="350"/>
            <ac:spMk id="6" creationId="{5C4F3948-8C19-718F-5F08-532BEFB76C9B}"/>
          </ac:spMkLst>
        </pc:spChg>
        <pc:spChg chg="add mod">
          <ac:chgData name="Binita Gupta (binitag)" userId="2e1667b5-636b-4c95-a3b3-a8a0dc9f68da" providerId="ADAL" clId="{1BF4D87C-4C3D-CD48-97C4-79013F1FDC1C}" dt="2024-05-10T16:50:14.545" v="4079"/>
          <ac:spMkLst>
            <pc:docMk/>
            <pc:sldMk cId="3553290704" sldId="350"/>
            <ac:spMk id="7" creationId="{F56E1519-28FB-66F1-CAB8-50F1AE58D441}"/>
          </ac:spMkLst>
        </pc:spChg>
        <pc:spChg chg="add mod">
          <ac:chgData name="Binita Gupta (binitag)" userId="2e1667b5-636b-4c95-a3b3-a8a0dc9f68da" providerId="ADAL" clId="{1BF4D87C-4C3D-CD48-97C4-79013F1FDC1C}" dt="2024-05-10T16:50:14.545" v="4079"/>
          <ac:spMkLst>
            <pc:docMk/>
            <pc:sldMk cId="3553290704" sldId="350"/>
            <ac:spMk id="8" creationId="{56EF6B77-FD43-0533-0C1D-7A6113CEB8EB}"/>
          </ac:spMkLst>
        </pc:spChg>
        <pc:spChg chg="add mod">
          <ac:chgData name="Binita Gupta (binitag)" userId="2e1667b5-636b-4c95-a3b3-a8a0dc9f68da" providerId="ADAL" clId="{1BF4D87C-4C3D-CD48-97C4-79013F1FDC1C}" dt="2024-05-10T16:50:14.545" v="4079"/>
          <ac:spMkLst>
            <pc:docMk/>
            <pc:sldMk cId="3553290704" sldId="350"/>
            <ac:spMk id="9" creationId="{037E89B6-2E6C-6B3D-9A73-5800BD1D53C0}"/>
          </ac:spMkLst>
        </pc:spChg>
        <pc:spChg chg="add mod">
          <ac:chgData name="Binita Gupta (binitag)" userId="2e1667b5-636b-4c95-a3b3-a8a0dc9f68da" providerId="ADAL" clId="{1BF4D87C-4C3D-CD48-97C4-79013F1FDC1C}" dt="2024-05-10T16:50:14.545" v="4079"/>
          <ac:spMkLst>
            <pc:docMk/>
            <pc:sldMk cId="3553290704" sldId="350"/>
            <ac:spMk id="13" creationId="{A38EB9AB-8DFF-1645-63D5-40012F63F4FB}"/>
          </ac:spMkLst>
        </pc:spChg>
        <pc:spChg chg="add mod">
          <ac:chgData name="Binita Gupta (binitag)" userId="2e1667b5-636b-4c95-a3b3-a8a0dc9f68da" providerId="ADAL" clId="{1BF4D87C-4C3D-CD48-97C4-79013F1FDC1C}" dt="2024-05-10T16:50:14.545" v="4079"/>
          <ac:spMkLst>
            <pc:docMk/>
            <pc:sldMk cId="3553290704" sldId="350"/>
            <ac:spMk id="14" creationId="{69251221-10C0-D7EF-8636-CD29F11C9385}"/>
          </ac:spMkLst>
        </pc:spChg>
        <pc:spChg chg="add mod">
          <ac:chgData name="Binita Gupta (binitag)" userId="2e1667b5-636b-4c95-a3b3-a8a0dc9f68da" providerId="ADAL" clId="{1BF4D87C-4C3D-CD48-97C4-79013F1FDC1C}" dt="2024-05-10T16:50:14.545" v="4079"/>
          <ac:spMkLst>
            <pc:docMk/>
            <pc:sldMk cId="3553290704" sldId="350"/>
            <ac:spMk id="16" creationId="{9718D224-ACB6-91AF-8C83-173ED20A9920}"/>
          </ac:spMkLst>
        </pc:spChg>
        <pc:spChg chg="add mod">
          <ac:chgData name="Binita Gupta (binitag)" userId="2e1667b5-636b-4c95-a3b3-a8a0dc9f68da" providerId="ADAL" clId="{1BF4D87C-4C3D-CD48-97C4-79013F1FDC1C}" dt="2024-05-10T16:50:14.545" v="4079"/>
          <ac:spMkLst>
            <pc:docMk/>
            <pc:sldMk cId="3553290704" sldId="350"/>
            <ac:spMk id="17" creationId="{184C4CB6-B676-C20F-50EC-570DDA9F9085}"/>
          </ac:spMkLst>
        </pc:spChg>
        <pc:spChg chg="add mod">
          <ac:chgData name="Binita Gupta (binitag)" userId="2e1667b5-636b-4c95-a3b3-a8a0dc9f68da" providerId="ADAL" clId="{1BF4D87C-4C3D-CD48-97C4-79013F1FDC1C}" dt="2024-05-10T16:50:14.545" v="4079"/>
          <ac:spMkLst>
            <pc:docMk/>
            <pc:sldMk cId="3553290704" sldId="350"/>
            <ac:spMk id="18" creationId="{51F02007-8987-467F-B66E-8EF282554814}"/>
          </ac:spMkLst>
        </pc:spChg>
        <pc:spChg chg="add mod">
          <ac:chgData name="Binita Gupta (binitag)" userId="2e1667b5-636b-4c95-a3b3-a8a0dc9f68da" providerId="ADAL" clId="{1BF4D87C-4C3D-CD48-97C4-79013F1FDC1C}" dt="2024-05-10T16:50:14.545" v="4079"/>
          <ac:spMkLst>
            <pc:docMk/>
            <pc:sldMk cId="3553290704" sldId="350"/>
            <ac:spMk id="19" creationId="{6AB15354-B690-85B2-C89F-5CB5AACD4D61}"/>
          </ac:spMkLst>
        </pc:spChg>
        <pc:spChg chg="add mod">
          <ac:chgData name="Binita Gupta (binitag)" userId="2e1667b5-636b-4c95-a3b3-a8a0dc9f68da" providerId="ADAL" clId="{1BF4D87C-4C3D-CD48-97C4-79013F1FDC1C}" dt="2024-05-10T16:50:14.545" v="4079"/>
          <ac:spMkLst>
            <pc:docMk/>
            <pc:sldMk cId="3553290704" sldId="350"/>
            <ac:spMk id="21" creationId="{35303CF0-71CC-86F6-3612-BEF0F4872E7E}"/>
          </ac:spMkLst>
        </pc:spChg>
        <pc:spChg chg="add mod">
          <ac:chgData name="Binita Gupta (binitag)" userId="2e1667b5-636b-4c95-a3b3-a8a0dc9f68da" providerId="ADAL" clId="{1BF4D87C-4C3D-CD48-97C4-79013F1FDC1C}" dt="2024-05-10T16:50:14.545" v="4079"/>
          <ac:spMkLst>
            <pc:docMk/>
            <pc:sldMk cId="3553290704" sldId="350"/>
            <ac:spMk id="22" creationId="{C43FF315-5DEA-1738-8221-4EF65C258D50}"/>
          </ac:spMkLst>
        </pc:spChg>
        <pc:spChg chg="add mod">
          <ac:chgData name="Binita Gupta (binitag)" userId="2e1667b5-636b-4c95-a3b3-a8a0dc9f68da" providerId="ADAL" clId="{1BF4D87C-4C3D-CD48-97C4-79013F1FDC1C}" dt="2024-05-10T16:50:14.545" v="4079"/>
          <ac:spMkLst>
            <pc:docMk/>
            <pc:sldMk cId="3553290704" sldId="350"/>
            <ac:spMk id="23" creationId="{95A0D874-5D7C-8663-EF78-A95691061AE0}"/>
          </ac:spMkLst>
        </pc:spChg>
        <pc:spChg chg="add mod">
          <ac:chgData name="Binita Gupta (binitag)" userId="2e1667b5-636b-4c95-a3b3-a8a0dc9f68da" providerId="ADAL" clId="{1BF4D87C-4C3D-CD48-97C4-79013F1FDC1C}" dt="2024-05-10T16:50:14.545" v="4079"/>
          <ac:spMkLst>
            <pc:docMk/>
            <pc:sldMk cId="3553290704" sldId="350"/>
            <ac:spMk id="26" creationId="{F27D9082-8688-72C9-823B-4656DF63EBCC}"/>
          </ac:spMkLst>
        </pc:spChg>
        <pc:spChg chg="add mod">
          <ac:chgData name="Binita Gupta (binitag)" userId="2e1667b5-636b-4c95-a3b3-a8a0dc9f68da" providerId="ADAL" clId="{1BF4D87C-4C3D-CD48-97C4-79013F1FDC1C}" dt="2024-05-10T16:50:14.545" v="4079"/>
          <ac:spMkLst>
            <pc:docMk/>
            <pc:sldMk cId="3553290704" sldId="350"/>
            <ac:spMk id="30" creationId="{053B3E4E-E9E3-3DD1-7704-BA2ED6A87E4A}"/>
          </ac:spMkLst>
        </pc:spChg>
        <pc:spChg chg="add mod">
          <ac:chgData name="Binita Gupta (binitag)" userId="2e1667b5-636b-4c95-a3b3-a8a0dc9f68da" providerId="ADAL" clId="{1BF4D87C-4C3D-CD48-97C4-79013F1FDC1C}" dt="2024-05-10T16:50:14.545" v="4079"/>
          <ac:spMkLst>
            <pc:docMk/>
            <pc:sldMk cId="3553290704" sldId="350"/>
            <ac:spMk id="31" creationId="{2D6900A7-0EDA-FD75-16E2-BE50827E20EA}"/>
          </ac:spMkLst>
        </pc:spChg>
        <pc:spChg chg="add mod">
          <ac:chgData name="Binita Gupta (binitag)" userId="2e1667b5-636b-4c95-a3b3-a8a0dc9f68da" providerId="ADAL" clId="{1BF4D87C-4C3D-CD48-97C4-79013F1FDC1C}" dt="2024-05-10T16:50:14.545" v="4079"/>
          <ac:spMkLst>
            <pc:docMk/>
            <pc:sldMk cId="3553290704" sldId="350"/>
            <ac:spMk id="32" creationId="{4FC57830-100C-F1DF-3DA5-94D7F81B5353}"/>
          </ac:spMkLst>
        </pc:spChg>
        <pc:spChg chg="add mod">
          <ac:chgData name="Binita Gupta (binitag)" userId="2e1667b5-636b-4c95-a3b3-a8a0dc9f68da" providerId="ADAL" clId="{1BF4D87C-4C3D-CD48-97C4-79013F1FDC1C}" dt="2024-05-10T16:50:14.545" v="4079"/>
          <ac:spMkLst>
            <pc:docMk/>
            <pc:sldMk cId="3553290704" sldId="350"/>
            <ac:spMk id="33" creationId="{E22A5E91-5D1E-8E37-FA7B-132622B0F606}"/>
          </ac:spMkLst>
        </pc:spChg>
        <pc:spChg chg="add mod">
          <ac:chgData name="Binita Gupta (binitag)" userId="2e1667b5-636b-4c95-a3b3-a8a0dc9f68da" providerId="ADAL" clId="{1BF4D87C-4C3D-CD48-97C4-79013F1FDC1C}" dt="2024-05-10T16:50:14.545" v="4079"/>
          <ac:spMkLst>
            <pc:docMk/>
            <pc:sldMk cId="3553290704" sldId="350"/>
            <ac:spMk id="34" creationId="{7E1CF06E-61B5-5963-DACA-1208403043E4}"/>
          </ac:spMkLst>
        </pc:spChg>
        <pc:spChg chg="add mod">
          <ac:chgData name="Binita Gupta (binitag)" userId="2e1667b5-636b-4c95-a3b3-a8a0dc9f68da" providerId="ADAL" clId="{1BF4D87C-4C3D-CD48-97C4-79013F1FDC1C}" dt="2024-05-10T16:50:14.545" v="4079"/>
          <ac:spMkLst>
            <pc:docMk/>
            <pc:sldMk cId="3553290704" sldId="350"/>
            <ac:spMk id="38" creationId="{921B8A1B-74BE-10FA-F442-66855C73FE61}"/>
          </ac:spMkLst>
        </pc:spChg>
        <pc:spChg chg="mod">
          <ac:chgData name="Binita Gupta (binitag)" userId="2e1667b5-636b-4c95-a3b3-a8a0dc9f68da" providerId="ADAL" clId="{1BF4D87C-4C3D-CD48-97C4-79013F1FDC1C}" dt="2024-05-10T16:51:40.743" v="4090" actId="20577"/>
          <ac:spMkLst>
            <pc:docMk/>
            <pc:sldMk cId="3553290704" sldId="350"/>
            <ac:spMk id="40" creationId="{007E744A-8CB9-6E7F-103B-5F1FCB69FC2E}"/>
          </ac:spMkLst>
        </pc:spChg>
        <pc:picChg chg="add del mod">
          <ac:chgData name="Binita Gupta (binitag)" userId="2e1667b5-636b-4c95-a3b3-a8a0dc9f68da" providerId="ADAL" clId="{1BF4D87C-4C3D-CD48-97C4-79013F1FDC1C}" dt="2024-07-15T02:38:28.579" v="14824" actId="478"/>
          <ac:picMkLst>
            <pc:docMk/>
            <pc:sldMk cId="3553290704" sldId="350"/>
            <ac:picMk id="5" creationId="{45D443C5-FD8A-F85F-5D10-744A66F6FCF3}"/>
          </ac:picMkLst>
        </pc:picChg>
        <pc:picChg chg="add del mod">
          <ac:chgData name="Binita Gupta (binitag)" userId="2e1667b5-636b-4c95-a3b3-a8a0dc9f68da" providerId="ADAL" clId="{1BF4D87C-4C3D-CD48-97C4-79013F1FDC1C}" dt="2024-07-15T03:09:59.413" v="14858" actId="478"/>
          <ac:picMkLst>
            <pc:docMk/>
            <pc:sldMk cId="3553290704" sldId="350"/>
            <ac:picMk id="6" creationId="{AB22B273-2EDE-7843-F42B-D44FAA3CCE79}"/>
          </ac:picMkLst>
        </pc:picChg>
        <pc:picChg chg="add mod">
          <ac:chgData name="Binita Gupta (binitag)" userId="2e1667b5-636b-4c95-a3b3-a8a0dc9f68da" providerId="ADAL" clId="{1BF4D87C-4C3D-CD48-97C4-79013F1FDC1C}" dt="2024-07-15T03:10:08.090" v="14863" actId="1076"/>
          <ac:picMkLst>
            <pc:docMk/>
            <pc:sldMk cId="3553290704" sldId="350"/>
            <ac:picMk id="7" creationId="{2AC58D65-E1EB-C3F8-94FF-B840E86A576F}"/>
          </ac:picMkLst>
        </pc:picChg>
        <pc:picChg chg="add del mod">
          <ac:chgData name="Binita Gupta (binitag)" userId="2e1667b5-636b-4c95-a3b3-a8a0dc9f68da" providerId="ADAL" clId="{1BF4D87C-4C3D-CD48-97C4-79013F1FDC1C}" dt="2024-06-02T05:16:37.853" v="5216" actId="478"/>
          <ac:picMkLst>
            <pc:docMk/>
            <pc:sldMk cId="3553290704" sldId="350"/>
            <ac:picMk id="39" creationId="{FAD5E438-2E5F-F1A2-F1B6-B3E7D0680BC9}"/>
          </ac:picMkLst>
        </pc:picChg>
        <pc:picChg chg="del mod">
          <ac:chgData name="Binita Gupta (binitag)" userId="2e1667b5-636b-4c95-a3b3-a8a0dc9f68da" providerId="ADAL" clId="{1BF4D87C-4C3D-CD48-97C4-79013F1FDC1C}" dt="2024-05-10T16:50:13.505" v="4078" actId="478"/>
          <ac:picMkLst>
            <pc:docMk/>
            <pc:sldMk cId="3553290704" sldId="350"/>
            <ac:picMk id="41" creationId="{6C35E9A4-637C-0AF8-C38C-654E26F25A41}"/>
          </ac:picMkLst>
        </pc:picChg>
        <pc:cxnChg chg="add mod">
          <ac:chgData name="Binita Gupta (binitag)" userId="2e1667b5-636b-4c95-a3b3-a8a0dc9f68da" providerId="ADAL" clId="{1BF4D87C-4C3D-CD48-97C4-79013F1FDC1C}" dt="2024-05-10T16:50:14.545" v="4079"/>
          <ac:cxnSpMkLst>
            <pc:docMk/>
            <pc:sldMk cId="3553290704" sldId="350"/>
            <ac:cxnSpMk id="10" creationId="{B0B6A7F2-135A-49F4-A96F-C8CD347FBF97}"/>
          </ac:cxnSpMkLst>
        </pc:cxnChg>
        <pc:cxnChg chg="add mod">
          <ac:chgData name="Binita Gupta (binitag)" userId="2e1667b5-636b-4c95-a3b3-a8a0dc9f68da" providerId="ADAL" clId="{1BF4D87C-4C3D-CD48-97C4-79013F1FDC1C}" dt="2024-05-10T16:50:14.545" v="4079"/>
          <ac:cxnSpMkLst>
            <pc:docMk/>
            <pc:sldMk cId="3553290704" sldId="350"/>
            <ac:cxnSpMk id="11" creationId="{8210753E-91A3-F451-D00B-9CFF19714927}"/>
          </ac:cxnSpMkLst>
        </pc:cxnChg>
        <pc:cxnChg chg="add mod">
          <ac:chgData name="Binita Gupta (binitag)" userId="2e1667b5-636b-4c95-a3b3-a8a0dc9f68da" providerId="ADAL" clId="{1BF4D87C-4C3D-CD48-97C4-79013F1FDC1C}" dt="2024-05-10T16:50:14.545" v="4079"/>
          <ac:cxnSpMkLst>
            <pc:docMk/>
            <pc:sldMk cId="3553290704" sldId="350"/>
            <ac:cxnSpMk id="12" creationId="{1183978F-117E-CC2B-E730-709EC764B7A8}"/>
          </ac:cxnSpMkLst>
        </pc:cxnChg>
        <pc:cxnChg chg="add mod">
          <ac:chgData name="Binita Gupta (binitag)" userId="2e1667b5-636b-4c95-a3b3-a8a0dc9f68da" providerId="ADAL" clId="{1BF4D87C-4C3D-CD48-97C4-79013F1FDC1C}" dt="2024-05-10T16:50:14.545" v="4079"/>
          <ac:cxnSpMkLst>
            <pc:docMk/>
            <pc:sldMk cId="3553290704" sldId="350"/>
            <ac:cxnSpMk id="15" creationId="{316731E3-2D86-0D56-5572-518CD089C549}"/>
          </ac:cxnSpMkLst>
        </pc:cxnChg>
        <pc:cxnChg chg="add mod">
          <ac:chgData name="Binita Gupta (binitag)" userId="2e1667b5-636b-4c95-a3b3-a8a0dc9f68da" providerId="ADAL" clId="{1BF4D87C-4C3D-CD48-97C4-79013F1FDC1C}" dt="2024-05-10T16:50:14.545" v="4079"/>
          <ac:cxnSpMkLst>
            <pc:docMk/>
            <pc:sldMk cId="3553290704" sldId="350"/>
            <ac:cxnSpMk id="20" creationId="{8917B7A2-1D58-837B-05EC-FB7D9265181A}"/>
          </ac:cxnSpMkLst>
        </pc:cxnChg>
        <pc:cxnChg chg="add mod">
          <ac:chgData name="Binita Gupta (binitag)" userId="2e1667b5-636b-4c95-a3b3-a8a0dc9f68da" providerId="ADAL" clId="{1BF4D87C-4C3D-CD48-97C4-79013F1FDC1C}" dt="2024-05-10T16:50:14.545" v="4079"/>
          <ac:cxnSpMkLst>
            <pc:docMk/>
            <pc:sldMk cId="3553290704" sldId="350"/>
            <ac:cxnSpMk id="24" creationId="{39DCD42B-24CB-EA58-6003-604B37C79AE7}"/>
          </ac:cxnSpMkLst>
        </pc:cxnChg>
        <pc:cxnChg chg="add mod">
          <ac:chgData name="Binita Gupta (binitag)" userId="2e1667b5-636b-4c95-a3b3-a8a0dc9f68da" providerId="ADAL" clId="{1BF4D87C-4C3D-CD48-97C4-79013F1FDC1C}" dt="2024-05-10T16:50:14.545" v="4079"/>
          <ac:cxnSpMkLst>
            <pc:docMk/>
            <pc:sldMk cId="3553290704" sldId="350"/>
            <ac:cxnSpMk id="25" creationId="{322AED96-5AE0-0F9B-9A09-5CEF37EB7149}"/>
          </ac:cxnSpMkLst>
        </pc:cxnChg>
        <pc:cxnChg chg="add mod">
          <ac:chgData name="Binita Gupta (binitag)" userId="2e1667b5-636b-4c95-a3b3-a8a0dc9f68da" providerId="ADAL" clId="{1BF4D87C-4C3D-CD48-97C4-79013F1FDC1C}" dt="2024-05-10T16:50:14.545" v="4079"/>
          <ac:cxnSpMkLst>
            <pc:docMk/>
            <pc:sldMk cId="3553290704" sldId="350"/>
            <ac:cxnSpMk id="27" creationId="{C352C5FF-F502-8C87-E296-957A8305CF50}"/>
          </ac:cxnSpMkLst>
        </pc:cxnChg>
        <pc:cxnChg chg="add mod">
          <ac:chgData name="Binita Gupta (binitag)" userId="2e1667b5-636b-4c95-a3b3-a8a0dc9f68da" providerId="ADAL" clId="{1BF4D87C-4C3D-CD48-97C4-79013F1FDC1C}" dt="2024-05-10T16:50:14.545" v="4079"/>
          <ac:cxnSpMkLst>
            <pc:docMk/>
            <pc:sldMk cId="3553290704" sldId="350"/>
            <ac:cxnSpMk id="28" creationId="{2D9AA968-A2A7-FF46-C7FF-9D2E2397778E}"/>
          </ac:cxnSpMkLst>
        </pc:cxnChg>
        <pc:cxnChg chg="add mod">
          <ac:chgData name="Binita Gupta (binitag)" userId="2e1667b5-636b-4c95-a3b3-a8a0dc9f68da" providerId="ADAL" clId="{1BF4D87C-4C3D-CD48-97C4-79013F1FDC1C}" dt="2024-05-10T16:50:14.545" v="4079"/>
          <ac:cxnSpMkLst>
            <pc:docMk/>
            <pc:sldMk cId="3553290704" sldId="350"/>
            <ac:cxnSpMk id="29" creationId="{56F822EE-FF4C-D8C1-C1A7-182DFDAACFC1}"/>
          </ac:cxnSpMkLst>
        </pc:cxnChg>
        <pc:cxnChg chg="add mod">
          <ac:chgData name="Binita Gupta (binitag)" userId="2e1667b5-636b-4c95-a3b3-a8a0dc9f68da" providerId="ADAL" clId="{1BF4D87C-4C3D-CD48-97C4-79013F1FDC1C}" dt="2024-05-10T16:50:14.545" v="4079"/>
          <ac:cxnSpMkLst>
            <pc:docMk/>
            <pc:sldMk cId="3553290704" sldId="350"/>
            <ac:cxnSpMk id="35" creationId="{03E36B1F-2B50-C8A6-A470-5B2FB514F648}"/>
          </ac:cxnSpMkLst>
        </pc:cxnChg>
        <pc:cxnChg chg="add mod">
          <ac:chgData name="Binita Gupta (binitag)" userId="2e1667b5-636b-4c95-a3b3-a8a0dc9f68da" providerId="ADAL" clId="{1BF4D87C-4C3D-CD48-97C4-79013F1FDC1C}" dt="2024-05-10T16:50:14.545" v="4079"/>
          <ac:cxnSpMkLst>
            <pc:docMk/>
            <pc:sldMk cId="3553290704" sldId="350"/>
            <ac:cxnSpMk id="36" creationId="{54E3DA63-7B5C-576E-7A44-E9B89A1B7FDF}"/>
          </ac:cxnSpMkLst>
        </pc:cxnChg>
        <pc:cxnChg chg="add mod">
          <ac:chgData name="Binita Gupta (binitag)" userId="2e1667b5-636b-4c95-a3b3-a8a0dc9f68da" providerId="ADAL" clId="{1BF4D87C-4C3D-CD48-97C4-79013F1FDC1C}" dt="2024-05-10T16:50:14.545" v="4079"/>
          <ac:cxnSpMkLst>
            <pc:docMk/>
            <pc:sldMk cId="3553290704" sldId="350"/>
            <ac:cxnSpMk id="37" creationId="{D2DC90B6-0D86-00AA-25A7-C900350B4FA2}"/>
          </ac:cxnSpMkLst>
        </pc:cxnChg>
      </pc:sldChg>
      <pc:sldChg chg="addSp delSp modSp add mod">
        <pc:chgData name="Binita Gupta (binitag)" userId="2e1667b5-636b-4c95-a3b3-a8a0dc9f68da" providerId="ADAL" clId="{1BF4D87C-4C3D-CD48-97C4-79013F1FDC1C}" dt="2024-07-15T03:14:41.976" v="14935" actId="1076"/>
        <pc:sldMkLst>
          <pc:docMk/>
          <pc:sldMk cId="3677104058" sldId="351"/>
        </pc:sldMkLst>
        <pc:spChg chg="add del mod">
          <ac:chgData name="Binita Gupta (binitag)" userId="2e1667b5-636b-4c95-a3b3-a8a0dc9f68da" providerId="ADAL" clId="{1BF4D87C-4C3D-CD48-97C4-79013F1FDC1C}" dt="2024-07-15T03:01:04.675" v="14835" actId="478"/>
          <ac:spMkLst>
            <pc:docMk/>
            <pc:sldMk cId="3677104058" sldId="351"/>
            <ac:spMk id="6" creationId="{5AEB8D1D-1782-1760-2DE1-502069C37640}"/>
          </ac:spMkLst>
        </pc:spChg>
        <pc:spChg chg="add mod">
          <ac:chgData name="Binita Gupta (binitag)" userId="2e1667b5-636b-4c95-a3b3-a8a0dc9f68da" providerId="ADAL" clId="{1BF4D87C-4C3D-CD48-97C4-79013F1FDC1C}" dt="2024-07-15T03:01:53.531" v="14851" actId="1076"/>
          <ac:spMkLst>
            <pc:docMk/>
            <pc:sldMk cId="3677104058" sldId="351"/>
            <ac:spMk id="8" creationId="{72D48669-F7AE-E3D6-33E7-CDC48C9FC500}"/>
          </ac:spMkLst>
        </pc:spChg>
        <pc:spChg chg="mod">
          <ac:chgData name="Binita Gupta (binitag)" userId="2e1667b5-636b-4c95-a3b3-a8a0dc9f68da" providerId="ADAL" clId="{1BF4D87C-4C3D-CD48-97C4-79013F1FDC1C}" dt="2024-05-10T16:51:45.056" v="4095" actId="20577"/>
          <ac:spMkLst>
            <pc:docMk/>
            <pc:sldMk cId="3677104058" sldId="351"/>
            <ac:spMk id="40" creationId="{007E744A-8CB9-6E7F-103B-5F1FCB69FC2E}"/>
          </ac:spMkLst>
        </pc:spChg>
        <pc:picChg chg="add del mod">
          <ac:chgData name="Binita Gupta (binitag)" userId="2e1667b5-636b-4c95-a3b3-a8a0dc9f68da" providerId="ADAL" clId="{1BF4D87C-4C3D-CD48-97C4-79013F1FDC1C}" dt="2024-06-02T05:16:55.584" v="5220" actId="478"/>
          <ac:picMkLst>
            <pc:docMk/>
            <pc:sldMk cId="3677104058" sldId="351"/>
            <ac:picMk id="5" creationId="{94C28FD8-1D86-51B2-1CE9-72DE79DA7345}"/>
          </ac:picMkLst>
        </pc:picChg>
        <pc:picChg chg="add del mod">
          <ac:chgData name="Binita Gupta (binitag)" userId="2e1667b5-636b-4c95-a3b3-a8a0dc9f68da" providerId="ADAL" clId="{1BF4D87C-4C3D-CD48-97C4-79013F1FDC1C}" dt="2024-07-15T03:02:32.754" v="14853" actId="478"/>
          <ac:picMkLst>
            <pc:docMk/>
            <pc:sldMk cId="3677104058" sldId="351"/>
            <ac:picMk id="5" creationId="{B7CAF4A5-CFAE-9BF3-6F52-DF514CD744A3}"/>
          </ac:picMkLst>
        </pc:picChg>
        <pc:picChg chg="add del mod">
          <ac:chgData name="Binita Gupta (binitag)" userId="2e1667b5-636b-4c95-a3b3-a8a0dc9f68da" providerId="ADAL" clId="{1BF4D87C-4C3D-CD48-97C4-79013F1FDC1C}" dt="2024-07-15T03:00:41.900" v="14829" actId="478"/>
          <ac:picMkLst>
            <pc:docMk/>
            <pc:sldMk cId="3677104058" sldId="351"/>
            <ac:picMk id="7" creationId="{DD146CA8-342D-89E1-088F-37ED15DE337B}"/>
          </ac:picMkLst>
        </pc:picChg>
        <pc:picChg chg="del">
          <ac:chgData name="Binita Gupta (binitag)" userId="2e1667b5-636b-4c95-a3b3-a8a0dc9f68da" providerId="ADAL" clId="{1BF4D87C-4C3D-CD48-97C4-79013F1FDC1C}" dt="2024-05-10T16:50:56.641" v="4083" actId="478"/>
          <ac:picMkLst>
            <pc:docMk/>
            <pc:sldMk cId="3677104058" sldId="351"/>
            <ac:picMk id="9" creationId="{0DB3E6D5-718F-87BC-4EE9-96AFD6AA11B5}"/>
          </ac:picMkLst>
        </pc:picChg>
        <pc:picChg chg="add del mod">
          <ac:chgData name="Binita Gupta (binitag)" userId="2e1667b5-636b-4c95-a3b3-a8a0dc9f68da" providerId="ADAL" clId="{1BF4D87C-4C3D-CD48-97C4-79013F1FDC1C}" dt="2024-07-15T03:11:11.228" v="14864" actId="478"/>
          <ac:picMkLst>
            <pc:docMk/>
            <pc:sldMk cId="3677104058" sldId="351"/>
            <ac:picMk id="9" creationId="{1570EB31-BBB1-A957-3A53-FBCF2C14E248}"/>
          </ac:picMkLst>
        </pc:picChg>
        <pc:picChg chg="add del mod">
          <ac:chgData name="Binita Gupta (binitag)" userId="2e1667b5-636b-4c95-a3b3-a8a0dc9f68da" providerId="ADAL" clId="{1BF4D87C-4C3D-CD48-97C4-79013F1FDC1C}" dt="2024-07-15T03:14:34.435" v="14931" actId="478"/>
          <ac:picMkLst>
            <pc:docMk/>
            <pc:sldMk cId="3677104058" sldId="351"/>
            <ac:picMk id="10" creationId="{A7F4C99F-21CF-EF35-7966-AD4D2E68A79D}"/>
          </ac:picMkLst>
        </pc:picChg>
        <pc:picChg chg="add mod">
          <ac:chgData name="Binita Gupta (binitag)" userId="2e1667b5-636b-4c95-a3b3-a8a0dc9f68da" providerId="ADAL" clId="{1BF4D87C-4C3D-CD48-97C4-79013F1FDC1C}" dt="2024-07-15T03:14:41.976" v="14935" actId="1076"/>
          <ac:picMkLst>
            <pc:docMk/>
            <pc:sldMk cId="3677104058" sldId="351"/>
            <ac:picMk id="11" creationId="{A1DC5AED-19D0-9661-DA82-23E48D749141}"/>
          </ac:picMkLst>
        </pc:picChg>
      </pc:sldChg>
      <pc:sldChg chg="addSp delSp modSp add mod">
        <pc:chgData name="Binita Gupta (binitag)" userId="2e1667b5-636b-4c95-a3b3-a8a0dc9f68da" providerId="ADAL" clId="{1BF4D87C-4C3D-CD48-97C4-79013F1FDC1C}" dt="2024-07-15T03:12:28.919" v="14880" actId="1076"/>
        <pc:sldMkLst>
          <pc:docMk/>
          <pc:sldMk cId="2138222978" sldId="352"/>
        </pc:sldMkLst>
        <pc:picChg chg="add del mod">
          <ac:chgData name="Binita Gupta (binitag)" userId="2e1667b5-636b-4c95-a3b3-a8a0dc9f68da" providerId="ADAL" clId="{1BF4D87C-4C3D-CD48-97C4-79013F1FDC1C}" dt="2024-07-15T03:11:52.247" v="14873" actId="478"/>
          <ac:picMkLst>
            <pc:docMk/>
            <pc:sldMk cId="2138222978" sldId="352"/>
            <ac:picMk id="6" creationId="{CA172694-1ACC-13B0-769A-4C42BA9DEC77}"/>
          </ac:picMkLst>
        </pc:picChg>
        <pc:picChg chg="add mod">
          <ac:chgData name="Binita Gupta (binitag)" userId="2e1667b5-636b-4c95-a3b3-a8a0dc9f68da" providerId="ADAL" clId="{1BF4D87C-4C3D-CD48-97C4-79013F1FDC1C}" dt="2024-07-15T03:12:28.919" v="14880" actId="1076"/>
          <ac:picMkLst>
            <pc:docMk/>
            <pc:sldMk cId="2138222978" sldId="352"/>
            <ac:picMk id="7" creationId="{14492BCB-1911-010D-55FF-00DCFD0F5FED}"/>
          </ac:picMkLst>
        </pc:picChg>
        <pc:picChg chg="del mod">
          <ac:chgData name="Binita Gupta (binitag)" userId="2e1667b5-636b-4c95-a3b3-a8a0dc9f68da" providerId="ADAL" clId="{1BF4D87C-4C3D-CD48-97C4-79013F1FDC1C}" dt="2024-06-02T05:17:57.933" v="5225" actId="478"/>
          <ac:picMkLst>
            <pc:docMk/>
            <pc:sldMk cId="2138222978" sldId="352"/>
            <ac:picMk id="36" creationId="{B7D5932C-BAFD-1B17-73D5-5EEA5655DE0E}"/>
          </ac:picMkLst>
        </pc:picChg>
      </pc:sldChg>
      <pc:sldChg chg="addSp delSp modSp add mod">
        <pc:chgData name="Binita Gupta (binitag)" userId="2e1667b5-636b-4c95-a3b3-a8a0dc9f68da" providerId="ADAL" clId="{1BF4D87C-4C3D-CD48-97C4-79013F1FDC1C}" dt="2024-07-15T03:27:39.846" v="15195" actId="1076"/>
        <pc:sldMkLst>
          <pc:docMk/>
          <pc:sldMk cId="1160256034" sldId="353"/>
        </pc:sldMkLst>
        <pc:spChg chg="mod">
          <ac:chgData name="Binita Gupta (binitag)" userId="2e1667b5-636b-4c95-a3b3-a8a0dc9f68da" providerId="ADAL" clId="{1BF4D87C-4C3D-CD48-97C4-79013F1FDC1C}" dt="2024-06-02T05:20:45.112" v="5246" actId="20577"/>
          <ac:spMkLst>
            <pc:docMk/>
            <pc:sldMk cId="1160256034" sldId="353"/>
            <ac:spMk id="40" creationId="{007E744A-8CB9-6E7F-103B-5F1FCB69FC2E}"/>
          </ac:spMkLst>
        </pc:spChg>
        <pc:picChg chg="add del mod">
          <ac:chgData name="Binita Gupta (binitag)" userId="2e1667b5-636b-4c95-a3b3-a8a0dc9f68da" providerId="ADAL" clId="{1BF4D87C-4C3D-CD48-97C4-79013F1FDC1C}" dt="2024-06-02T05:20:31.766" v="5241" actId="478"/>
          <ac:picMkLst>
            <pc:docMk/>
            <pc:sldMk cId="1160256034" sldId="353"/>
            <ac:picMk id="5" creationId="{08BECA2E-2F6F-DF70-1A8A-615E09C06CCC}"/>
          </ac:picMkLst>
        </pc:picChg>
        <pc:picChg chg="add del mod">
          <ac:chgData name="Binita Gupta (binitag)" userId="2e1667b5-636b-4c95-a3b3-a8a0dc9f68da" providerId="ADAL" clId="{1BF4D87C-4C3D-CD48-97C4-79013F1FDC1C}" dt="2024-07-15T03:27:10.385" v="15188" actId="478"/>
          <ac:picMkLst>
            <pc:docMk/>
            <pc:sldMk cId="1160256034" sldId="353"/>
            <ac:picMk id="5" creationId="{FBAC71C5-E5BB-FA4A-17EC-EA154942813B}"/>
          </ac:picMkLst>
        </pc:picChg>
        <pc:picChg chg="add del mod">
          <ac:chgData name="Binita Gupta (binitag)" userId="2e1667b5-636b-4c95-a3b3-a8a0dc9f68da" providerId="ADAL" clId="{1BF4D87C-4C3D-CD48-97C4-79013F1FDC1C}" dt="2024-06-12T05:45:02.272" v="5555" actId="478"/>
          <ac:picMkLst>
            <pc:docMk/>
            <pc:sldMk cId="1160256034" sldId="353"/>
            <ac:picMk id="6" creationId="{7863FBBB-E77A-8B8F-44C7-418603ED5D4E}"/>
          </ac:picMkLst>
        </pc:picChg>
        <pc:picChg chg="add del mod">
          <ac:chgData name="Binita Gupta (binitag)" userId="2e1667b5-636b-4c95-a3b3-a8a0dc9f68da" providerId="ADAL" clId="{1BF4D87C-4C3D-CD48-97C4-79013F1FDC1C}" dt="2024-07-15T03:27:31.770" v="15191" actId="478"/>
          <ac:picMkLst>
            <pc:docMk/>
            <pc:sldMk cId="1160256034" sldId="353"/>
            <ac:picMk id="6" creationId="{DC79E60E-43ED-15F6-5127-BA969FDD9F8B}"/>
          </ac:picMkLst>
        </pc:picChg>
        <pc:picChg chg="del">
          <ac:chgData name="Binita Gupta (binitag)" userId="2e1667b5-636b-4c95-a3b3-a8a0dc9f68da" providerId="ADAL" clId="{1BF4D87C-4C3D-CD48-97C4-79013F1FDC1C}" dt="2024-06-02T05:18:16.135" v="5230" actId="478"/>
          <ac:picMkLst>
            <pc:docMk/>
            <pc:sldMk cId="1160256034" sldId="353"/>
            <ac:picMk id="7" creationId="{8394BC22-B497-1541-2753-63946BA21BA5}"/>
          </ac:picMkLst>
        </pc:picChg>
        <pc:picChg chg="add mod">
          <ac:chgData name="Binita Gupta (binitag)" userId="2e1667b5-636b-4c95-a3b3-a8a0dc9f68da" providerId="ADAL" clId="{1BF4D87C-4C3D-CD48-97C4-79013F1FDC1C}" dt="2024-07-15T03:27:39.846" v="15195" actId="1076"/>
          <ac:picMkLst>
            <pc:docMk/>
            <pc:sldMk cId="1160256034" sldId="353"/>
            <ac:picMk id="7" creationId="{A0AF93F4-3E22-8098-1233-E1FF1A7FF9DD}"/>
          </ac:picMkLst>
        </pc:picChg>
      </pc:sldChg>
      <pc:sldChg chg="addSp delSp modSp add mod">
        <pc:chgData name="Binita Gupta (binitag)" userId="2e1667b5-636b-4c95-a3b3-a8a0dc9f68da" providerId="ADAL" clId="{1BF4D87C-4C3D-CD48-97C4-79013F1FDC1C}" dt="2024-07-15T04:11:59.875" v="16177" actId="1076"/>
        <pc:sldMkLst>
          <pc:docMk/>
          <pc:sldMk cId="1327973861" sldId="354"/>
        </pc:sldMkLst>
        <pc:spChg chg="add mod">
          <ac:chgData name="Binita Gupta (binitag)" userId="2e1667b5-636b-4c95-a3b3-a8a0dc9f68da" providerId="ADAL" clId="{1BF4D87C-4C3D-CD48-97C4-79013F1FDC1C}" dt="2024-07-15T04:11:59.875" v="16177" actId="1076"/>
          <ac:spMkLst>
            <pc:docMk/>
            <pc:sldMk cId="1327973861" sldId="354"/>
            <ac:spMk id="7" creationId="{005C3E32-2BB0-8A79-0B65-AFE7FAE97DF5}"/>
          </ac:spMkLst>
        </pc:spChg>
        <pc:spChg chg="mod">
          <ac:chgData name="Binita Gupta (binitag)" userId="2e1667b5-636b-4c95-a3b3-a8a0dc9f68da" providerId="ADAL" clId="{1BF4D87C-4C3D-CD48-97C4-79013F1FDC1C}" dt="2024-06-02T05:22:15.519" v="5264" actId="20577"/>
          <ac:spMkLst>
            <pc:docMk/>
            <pc:sldMk cId="1327973861" sldId="354"/>
            <ac:spMk id="40" creationId="{007E744A-8CB9-6E7F-103B-5F1FCB69FC2E}"/>
          </ac:spMkLst>
        </pc:spChg>
        <pc:picChg chg="del">
          <ac:chgData name="Binita Gupta (binitag)" userId="2e1667b5-636b-4c95-a3b3-a8a0dc9f68da" providerId="ADAL" clId="{1BF4D87C-4C3D-CD48-97C4-79013F1FDC1C}" dt="2024-06-02T05:21:28.066" v="5258" actId="478"/>
          <ac:picMkLst>
            <pc:docMk/>
            <pc:sldMk cId="1327973861" sldId="354"/>
            <ac:picMk id="5" creationId="{6793E1E3-A464-8885-6906-2B14ED0C3A38}"/>
          </ac:picMkLst>
        </pc:picChg>
        <pc:picChg chg="add mod">
          <ac:chgData name="Binita Gupta (binitag)" userId="2e1667b5-636b-4c95-a3b3-a8a0dc9f68da" providerId="ADAL" clId="{1BF4D87C-4C3D-CD48-97C4-79013F1FDC1C}" dt="2024-07-15T04:11:32.489" v="16145" actId="1076"/>
          <ac:picMkLst>
            <pc:docMk/>
            <pc:sldMk cId="1327973861" sldId="354"/>
            <ac:picMk id="5" creationId="{B8D6243C-F736-EF93-3549-694EEF9162FE}"/>
          </ac:picMkLst>
        </pc:picChg>
        <pc:picChg chg="add del mod">
          <ac:chgData name="Binita Gupta (binitag)" userId="2e1667b5-636b-4c95-a3b3-a8a0dc9f68da" providerId="ADAL" clId="{1BF4D87C-4C3D-CD48-97C4-79013F1FDC1C}" dt="2024-07-15T03:32:44.815" v="15196" actId="478"/>
          <ac:picMkLst>
            <pc:docMk/>
            <pc:sldMk cId="1327973861" sldId="354"/>
            <ac:picMk id="6" creationId="{D2AD3815-1062-729A-9456-6AB35BBA85AA}"/>
          </ac:picMkLst>
        </pc:picChg>
        <pc:picChg chg="add mod">
          <ac:chgData name="Binita Gupta (binitag)" userId="2e1667b5-636b-4c95-a3b3-a8a0dc9f68da" providerId="ADAL" clId="{1BF4D87C-4C3D-CD48-97C4-79013F1FDC1C}" dt="2024-06-02T05:22:02.484" v="5262"/>
          <ac:picMkLst>
            <pc:docMk/>
            <pc:sldMk cId="1327973861" sldId="354"/>
            <ac:picMk id="7" creationId="{34E760EA-F237-38ED-DD5D-08220A2D8128}"/>
          </ac:picMkLst>
        </pc:picChg>
      </pc:sldChg>
      <pc:sldChg chg="addSp delSp modSp add mod">
        <pc:chgData name="Binita Gupta (binitag)" userId="2e1667b5-636b-4c95-a3b3-a8a0dc9f68da" providerId="ADAL" clId="{1BF4D87C-4C3D-CD48-97C4-79013F1FDC1C}" dt="2024-07-15T03:37:06.485" v="15212" actId="14100"/>
        <pc:sldMkLst>
          <pc:docMk/>
          <pc:sldMk cId="2670510719" sldId="355"/>
        </pc:sldMkLst>
        <pc:picChg chg="add del mod">
          <ac:chgData name="Binita Gupta (binitag)" userId="2e1667b5-636b-4c95-a3b3-a8a0dc9f68da" providerId="ADAL" clId="{1BF4D87C-4C3D-CD48-97C4-79013F1FDC1C}" dt="2024-07-15T03:36:59.798" v="15209" actId="478"/>
          <ac:picMkLst>
            <pc:docMk/>
            <pc:sldMk cId="2670510719" sldId="355"/>
            <ac:picMk id="6" creationId="{28F65B91-C51A-F58E-C2D0-4FF3AEAB655A}"/>
          </ac:picMkLst>
        </pc:picChg>
        <pc:picChg chg="add mod">
          <ac:chgData name="Binita Gupta (binitag)" userId="2e1667b5-636b-4c95-a3b3-a8a0dc9f68da" providerId="ADAL" clId="{1BF4D87C-4C3D-CD48-97C4-79013F1FDC1C}" dt="2024-07-15T03:37:06.485" v="15212" actId="14100"/>
          <ac:picMkLst>
            <pc:docMk/>
            <pc:sldMk cId="2670510719" sldId="355"/>
            <ac:picMk id="7" creationId="{09D2D2DF-5199-705E-AFC5-05E262B4541A}"/>
          </ac:picMkLst>
        </pc:picChg>
        <pc:picChg chg="del">
          <ac:chgData name="Binita Gupta (binitag)" userId="2e1667b5-636b-4c95-a3b3-a8a0dc9f68da" providerId="ADAL" clId="{1BF4D87C-4C3D-CD48-97C4-79013F1FDC1C}" dt="2024-06-02T05:23:59.938" v="5275" actId="478"/>
          <ac:picMkLst>
            <pc:docMk/>
            <pc:sldMk cId="2670510719" sldId="355"/>
            <ac:picMk id="7" creationId="{161FD7A8-2CF9-42B3-A512-21431BA57488}"/>
          </ac:picMkLst>
        </pc:picChg>
      </pc:sldChg>
      <pc:sldChg chg="addSp delSp modSp new mod modNotesTx">
        <pc:chgData name="Binita Gupta (binitag)" userId="2e1667b5-636b-4c95-a3b3-a8a0dc9f68da" providerId="ADAL" clId="{1BF4D87C-4C3D-CD48-97C4-79013F1FDC1C}" dt="2024-07-15T04:22:41.278" v="16679" actId="1076"/>
        <pc:sldMkLst>
          <pc:docMk/>
          <pc:sldMk cId="2918495520" sldId="356"/>
        </pc:sldMkLst>
        <pc:spChg chg="mod">
          <ac:chgData name="Binita Gupta (binitag)" userId="2e1667b5-636b-4c95-a3b3-a8a0dc9f68da" providerId="ADAL" clId="{1BF4D87C-4C3D-CD48-97C4-79013F1FDC1C}" dt="2024-07-15T03:48:08.886" v="15585" actId="20577"/>
          <ac:spMkLst>
            <pc:docMk/>
            <pc:sldMk cId="2918495520" sldId="356"/>
            <ac:spMk id="2" creationId="{F02ED80E-7E2E-38B6-DB5E-05994AF1102F}"/>
          </ac:spMkLst>
        </pc:spChg>
        <pc:spChg chg="add del mod">
          <ac:chgData name="Binita Gupta (binitag)" userId="2e1667b5-636b-4c95-a3b3-a8a0dc9f68da" providerId="ADAL" clId="{1BF4D87C-4C3D-CD48-97C4-79013F1FDC1C}" dt="2024-05-10T06:54:06.918" v="2523" actId="478"/>
          <ac:spMkLst>
            <pc:docMk/>
            <pc:sldMk cId="2918495520" sldId="356"/>
            <ac:spMk id="7" creationId="{1BA361E3-D4D8-5E69-F863-5338873F5EDF}"/>
          </ac:spMkLst>
        </pc:spChg>
        <pc:graphicFrameChg chg="add mod modGraphic">
          <ac:chgData name="Binita Gupta (binitag)" userId="2e1667b5-636b-4c95-a3b3-a8a0dc9f68da" providerId="ADAL" clId="{1BF4D87C-4C3D-CD48-97C4-79013F1FDC1C}" dt="2024-07-15T04:22:41.278" v="16679" actId="1076"/>
          <ac:graphicFrameMkLst>
            <pc:docMk/>
            <pc:sldMk cId="2918495520" sldId="356"/>
            <ac:graphicFrameMk id="6" creationId="{2E39675B-12B2-A8C0-4834-793275A435A8}"/>
          </ac:graphicFrameMkLst>
        </pc:graphicFrameChg>
      </pc:sldChg>
      <pc:sldChg chg="modSp new mod ord">
        <pc:chgData name="Binita Gupta (binitag)" userId="2e1667b5-636b-4c95-a3b3-a8a0dc9f68da" providerId="ADAL" clId="{1BF4D87C-4C3D-CD48-97C4-79013F1FDC1C}" dt="2024-07-15T04:21:06.112" v="16563" actId="20577"/>
        <pc:sldMkLst>
          <pc:docMk/>
          <pc:sldMk cId="639758118" sldId="357"/>
        </pc:sldMkLst>
        <pc:spChg chg="mod">
          <ac:chgData name="Binita Gupta (binitag)" userId="2e1667b5-636b-4c95-a3b3-a8a0dc9f68da" providerId="ADAL" clId="{1BF4D87C-4C3D-CD48-97C4-79013F1FDC1C}" dt="2024-07-14T15:02:19.473" v="8688" actId="14100"/>
          <ac:spMkLst>
            <pc:docMk/>
            <pc:sldMk cId="639758118" sldId="357"/>
            <ac:spMk id="2" creationId="{79C80BC5-8B43-20A2-E9F5-0040D7360A4C}"/>
          </ac:spMkLst>
        </pc:spChg>
        <pc:spChg chg="mod">
          <ac:chgData name="Binita Gupta (binitag)" userId="2e1667b5-636b-4c95-a3b3-a8a0dc9f68da" providerId="ADAL" clId="{1BF4D87C-4C3D-CD48-97C4-79013F1FDC1C}" dt="2024-07-15T04:21:06.112" v="16563" actId="20577"/>
          <ac:spMkLst>
            <pc:docMk/>
            <pc:sldMk cId="639758118" sldId="357"/>
            <ac:spMk id="3" creationId="{59D01F56-549D-880E-87DF-62C6B0666C03}"/>
          </ac:spMkLst>
        </pc:spChg>
      </pc:sldChg>
      <pc:sldChg chg="addSp delSp modSp add mod">
        <pc:chgData name="Binita Gupta (binitag)" userId="2e1667b5-636b-4c95-a3b3-a8a0dc9f68da" providerId="ADAL" clId="{1BF4D87C-4C3D-CD48-97C4-79013F1FDC1C}" dt="2024-07-15T04:22:49.827" v="16680" actId="1076"/>
        <pc:sldMkLst>
          <pc:docMk/>
          <pc:sldMk cId="2855999533" sldId="358"/>
        </pc:sldMkLst>
        <pc:spChg chg="add mod">
          <ac:chgData name="Binita Gupta (binitag)" userId="2e1667b5-636b-4c95-a3b3-a8a0dc9f68da" providerId="ADAL" clId="{1BF4D87C-4C3D-CD48-97C4-79013F1FDC1C}" dt="2024-07-15T04:12:25.545" v="16191" actId="1076"/>
          <ac:spMkLst>
            <pc:docMk/>
            <pc:sldMk cId="2855999533" sldId="358"/>
            <ac:spMk id="7" creationId="{408D0142-8239-8E9C-2617-16F72327496E}"/>
          </ac:spMkLst>
        </pc:spChg>
        <pc:spChg chg="mod">
          <ac:chgData name="Binita Gupta (binitag)" userId="2e1667b5-636b-4c95-a3b3-a8a0dc9f68da" providerId="ADAL" clId="{1BF4D87C-4C3D-CD48-97C4-79013F1FDC1C}" dt="2024-07-15T04:12:23.464" v="16190" actId="14100"/>
          <ac:spMkLst>
            <pc:docMk/>
            <pc:sldMk cId="2855999533" sldId="358"/>
            <ac:spMk id="40" creationId="{007E744A-8CB9-6E7F-103B-5F1FCB69FC2E}"/>
          </ac:spMkLst>
        </pc:spChg>
        <pc:picChg chg="add del mod">
          <ac:chgData name="Binita Gupta (binitag)" userId="2e1667b5-636b-4c95-a3b3-a8a0dc9f68da" providerId="ADAL" clId="{1BF4D87C-4C3D-CD48-97C4-79013F1FDC1C}" dt="2024-07-15T03:35:51.116" v="15203" actId="478"/>
          <ac:picMkLst>
            <pc:docMk/>
            <pc:sldMk cId="2855999533" sldId="358"/>
            <ac:picMk id="5" creationId="{00ACEBFF-EBDC-E9AB-B658-7CA0D181BC04}"/>
          </ac:picMkLst>
        </pc:picChg>
        <pc:picChg chg="del">
          <ac:chgData name="Binita Gupta (binitag)" userId="2e1667b5-636b-4c95-a3b3-a8a0dc9f68da" providerId="ADAL" clId="{1BF4D87C-4C3D-CD48-97C4-79013F1FDC1C}" dt="2024-06-02T05:23:26.370" v="5268" actId="478"/>
          <ac:picMkLst>
            <pc:docMk/>
            <pc:sldMk cId="2855999533" sldId="358"/>
            <ac:picMk id="6" creationId="{D2AD3815-1062-729A-9456-6AB35BBA85AA}"/>
          </ac:picMkLst>
        </pc:picChg>
        <pc:picChg chg="add mod">
          <ac:chgData name="Binita Gupta (binitag)" userId="2e1667b5-636b-4c95-a3b3-a8a0dc9f68da" providerId="ADAL" clId="{1BF4D87C-4C3D-CD48-97C4-79013F1FDC1C}" dt="2024-07-15T04:22:49.827" v="16680" actId="1076"/>
          <ac:picMkLst>
            <pc:docMk/>
            <pc:sldMk cId="2855999533" sldId="358"/>
            <ac:picMk id="6" creationId="{F3864D9C-38C8-6F5E-AD10-445B97F62807}"/>
          </ac:picMkLst>
        </pc:picChg>
      </pc:sldChg>
      <pc:sldChg chg="modSp new del mod">
        <pc:chgData name="Binita Gupta (binitag)" userId="2e1667b5-636b-4c95-a3b3-a8a0dc9f68da" providerId="ADAL" clId="{1BF4D87C-4C3D-CD48-97C4-79013F1FDC1C}" dt="2024-06-02T02:56:20.831" v="5182" actId="2696"/>
        <pc:sldMkLst>
          <pc:docMk/>
          <pc:sldMk cId="3353318722" sldId="358"/>
        </pc:sldMkLst>
        <pc:spChg chg="mod">
          <ac:chgData name="Binita Gupta (binitag)" userId="2e1667b5-636b-4c95-a3b3-a8a0dc9f68da" providerId="ADAL" clId="{1BF4D87C-4C3D-CD48-97C4-79013F1FDC1C}" dt="2024-05-10T16:57:48.275" v="4198" actId="20577"/>
          <ac:spMkLst>
            <pc:docMk/>
            <pc:sldMk cId="3353318722" sldId="358"/>
            <ac:spMk id="2" creationId="{AEECE6F8-53EE-3B66-F512-CDB12D9F6343}"/>
          </ac:spMkLst>
        </pc:spChg>
        <pc:spChg chg="mod">
          <ac:chgData name="Binita Gupta (binitag)" userId="2e1667b5-636b-4c95-a3b3-a8a0dc9f68da" providerId="ADAL" clId="{1BF4D87C-4C3D-CD48-97C4-79013F1FDC1C}" dt="2024-05-10T18:09:11.792" v="4733" actId="20577"/>
          <ac:spMkLst>
            <pc:docMk/>
            <pc:sldMk cId="3353318722" sldId="358"/>
            <ac:spMk id="3" creationId="{32F81446-C8BB-F494-355E-B1BDEFCCCA0A}"/>
          </ac:spMkLst>
        </pc:spChg>
      </pc:sldChg>
      <pc:sldChg chg="modSp add mod">
        <pc:chgData name="Binita Gupta (binitag)" userId="2e1667b5-636b-4c95-a3b3-a8a0dc9f68da" providerId="ADAL" clId="{1BF4D87C-4C3D-CD48-97C4-79013F1FDC1C}" dt="2024-07-15T04:21:19.169" v="16569" actId="20577"/>
        <pc:sldMkLst>
          <pc:docMk/>
          <pc:sldMk cId="2006189077" sldId="359"/>
        </pc:sldMkLst>
        <pc:spChg chg="mod">
          <ac:chgData name="Binita Gupta (binitag)" userId="2e1667b5-636b-4c95-a3b3-a8a0dc9f68da" providerId="ADAL" clId="{1BF4D87C-4C3D-CD48-97C4-79013F1FDC1C}" dt="2024-07-15T03:20:45.938" v="15187" actId="20577"/>
          <ac:spMkLst>
            <pc:docMk/>
            <pc:sldMk cId="2006189077" sldId="359"/>
            <ac:spMk id="2" creationId="{79C80BC5-8B43-20A2-E9F5-0040D7360A4C}"/>
          </ac:spMkLst>
        </pc:spChg>
        <pc:spChg chg="mod">
          <ac:chgData name="Binita Gupta (binitag)" userId="2e1667b5-636b-4c95-a3b3-a8a0dc9f68da" providerId="ADAL" clId="{1BF4D87C-4C3D-CD48-97C4-79013F1FDC1C}" dt="2024-07-15T04:21:19.169" v="16569" actId="20577"/>
          <ac:spMkLst>
            <pc:docMk/>
            <pc:sldMk cId="2006189077" sldId="359"/>
            <ac:spMk id="3" creationId="{59D01F56-549D-880E-87DF-62C6B0666C03}"/>
          </ac:spMkLst>
        </pc:spChg>
      </pc:sldChg>
      <pc:sldChg chg="new del">
        <pc:chgData name="Binita Gupta (binitag)" userId="2e1667b5-636b-4c95-a3b3-a8a0dc9f68da" providerId="ADAL" clId="{1BF4D87C-4C3D-CD48-97C4-79013F1FDC1C}" dt="2024-06-12T06:21:37.467" v="6192" actId="2696"/>
        <pc:sldMkLst>
          <pc:docMk/>
          <pc:sldMk cId="623105690" sldId="360"/>
        </pc:sldMkLst>
      </pc:sldChg>
      <pc:sldChg chg="modSp new del mod">
        <pc:chgData name="Binita Gupta (binitag)" userId="2e1667b5-636b-4c95-a3b3-a8a0dc9f68da" providerId="ADAL" clId="{1BF4D87C-4C3D-CD48-97C4-79013F1FDC1C}" dt="2024-06-12T06:17:15.958" v="5811" actId="2696"/>
        <pc:sldMkLst>
          <pc:docMk/>
          <pc:sldMk cId="4238738326" sldId="360"/>
        </pc:sldMkLst>
        <pc:spChg chg="mod">
          <ac:chgData name="Binita Gupta (binitag)" userId="2e1667b5-636b-4c95-a3b3-a8a0dc9f68da" providerId="ADAL" clId="{1BF4D87C-4C3D-CD48-97C4-79013F1FDC1C}" dt="2024-06-12T06:16:35.631" v="5808" actId="20577"/>
          <ac:spMkLst>
            <pc:docMk/>
            <pc:sldMk cId="4238738326" sldId="360"/>
            <ac:spMk id="2" creationId="{73A37C09-2938-CC2B-EE52-56168A62083D}"/>
          </ac:spMkLst>
        </pc:spChg>
        <pc:spChg chg="mod">
          <ac:chgData name="Binita Gupta (binitag)" userId="2e1667b5-636b-4c95-a3b3-a8a0dc9f68da" providerId="ADAL" clId="{1BF4D87C-4C3D-CD48-97C4-79013F1FDC1C}" dt="2024-06-12T06:17:12.311" v="5810" actId="20577"/>
          <ac:spMkLst>
            <pc:docMk/>
            <pc:sldMk cId="4238738326" sldId="360"/>
            <ac:spMk id="3" creationId="{3047C440-5CD4-794D-E067-210F919DCB90}"/>
          </ac:spMkLst>
        </pc:spChg>
      </pc:sldChg>
      <pc:sldChg chg="modSp new del mod">
        <pc:chgData name="Binita Gupta (binitag)" userId="2e1667b5-636b-4c95-a3b3-a8a0dc9f68da" providerId="ADAL" clId="{1BF4D87C-4C3D-CD48-97C4-79013F1FDC1C}" dt="2024-07-15T04:18:14.466" v="16487" actId="2696"/>
        <pc:sldMkLst>
          <pc:docMk/>
          <pc:sldMk cId="1780441207" sldId="361"/>
        </pc:sldMkLst>
        <pc:spChg chg="mod">
          <ac:chgData name="Binita Gupta (binitag)" userId="2e1667b5-636b-4c95-a3b3-a8a0dc9f68da" providerId="ADAL" clId="{1BF4D87C-4C3D-CD48-97C4-79013F1FDC1C}" dt="2024-06-12T17:23:39.151" v="7648" actId="20577"/>
          <ac:spMkLst>
            <pc:docMk/>
            <pc:sldMk cId="1780441207" sldId="361"/>
            <ac:spMk id="2" creationId="{54A94C99-EC06-570B-0223-27E188127A3E}"/>
          </ac:spMkLst>
        </pc:spChg>
        <pc:spChg chg="mod">
          <ac:chgData name="Binita Gupta (binitag)" userId="2e1667b5-636b-4c95-a3b3-a8a0dc9f68da" providerId="ADAL" clId="{1BF4D87C-4C3D-CD48-97C4-79013F1FDC1C}" dt="2024-06-12T17:44:25.630" v="7815" actId="20577"/>
          <ac:spMkLst>
            <pc:docMk/>
            <pc:sldMk cId="1780441207" sldId="361"/>
            <ac:spMk id="3" creationId="{3AA223FA-A796-E025-D758-BD62D3D3B61E}"/>
          </ac:spMkLst>
        </pc:spChg>
      </pc:sldChg>
      <pc:sldChg chg="modSp new mod ord">
        <pc:chgData name="Binita Gupta (binitag)" userId="2e1667b5-636b-4c95-a3b3-a8a0dc9f68da" providerId="ADAL" clId="{1BF4D87C-4C3D-CD48-97C4-79013F1FDC1C}" dt="2024-07-15T03:40:33.059" v="15313" actId="20577"/>
        <pc:sldMkLst>
          <pc:docMk/>
          <pc:sldMk cId="3502538861" sldId="362"/>
        </pc:sldMkLst>
        <pc:spChg chg="mod">
          <ac:chgData name="Binita Gupta (binitag)" userId="2e1667b5-636b-4c95-a3b3-a8a0dc9f68da" providerId="ADAL" clId="{1BF4D87C-4C3D-CD48-97C4-79013F1FDC1C}" dt="2024-07-14T20:13:07.082" v="14018" actId="14100"/>
          <ac:spMkLst>
            <pc:docMk/>
            <pc:sldMk cId="3502538861" sldId="362"/>
            <ac:spMk id="2" creationId="{E6326CE0-3782-D69A-6599-92CA4B84B75B}"/>
          </ac:spMkLst>
        </pc:spChg>
        <pc:spChg chg="mod">
          <ac:chgData name="Binita Gupta (binitag)" userId="2e1667b5-636b-4c95-a3b3-a8a0dc9f68da" providerId="ADAL" clId="{1BF4D87C-4C3D-CD48-97C4-79013F1FDC1C}" dt="2024-07-15T03:40:33.059" v="15313" actId="20577"/>
          <ac:spMkLst>
            <pc:docMk/>
            <pc:sldMk cId="3502538861" sldId="362"/>
            <ac:spMk id="3" creationId="{6BD07776-8F85-8490-668E-FD5AC3035687}"/>
          </ac:spMkLst>
        </pc:spChg>
      </pc:sldChg>
      <pc:sldChg chg="modSp new del mod ord">
        <pc:chgData name="Binita Gupta (binitag)" userId="2e1667b5-636b-4c95-a3b3-a8a0dc9f68da" providerId="ADAL" clId="{1BF4D87C-4C3D-CD48-97C4-79013F1FDC1C}" dt="2024-07-15T04:18:08.878" v="16486" actId="2696"/>
        <pc:sldMkLst>
          <pc:docMk/>
          <pc:sldMk cId="1279640609" sldId="363"/>
        </pc:sldMkLst>
        <pc:spChg chg="mod">
          <ac:chgData name="Binita Gupta (binitag)" userId="2e1667b5-636b-4c95-a3b3-a8a0dc9f68da" providerId="ADAL" clId="{1BF4D87C-4C3D-CD48-97C4-79013F1FDC1C}" dt="2024-06-12T17:18:59.716" v="7103" actId="20577"/>
          <ac:spMkLst>
            <pc:docMk/>
            <pc:sldMk cId="1279640609" sldId="363"/>
            <ac:spMk id="2" creationId="{F8B62C6E-3FB5-6C84-E2D1-45F37594166C}"/>
          </ac:spMkLst>
        </pc:spChg>
        <pc:spChg chg="mod">
          <ac:chgData name="Binita Gupta (binitag)" userId="2e1667b5-636b-4c95-a3b3-a8a0dc9f68da" providerId="ADAL" clId="{1BF4D87C-4C3D-CD48-97C4-79013F1FDC1C}" dt="2024-06-12T17:43:25.185" v="7767" actId="20577"/>
          <ac:spMkLst>
            <pc:docMk/>
            <pc:sldMk cId="1279640609" sldId="363"/>
            <ac:spMk id="3" creationId="{220F726E-A65E-15B8-62A1-942B74EF4C0B}"/>
          </ac:spMkLst>
        </pc:spChg>
      </pc:sldChg>
      <pc:sldChg chg="modSp new mod">
        <pc:chgData name="Binita Gupta (binitag)" userId="2e1667b5-636b-4c95-a3b3-a8a0dc9f68da" providerId="ADAL" clId="{1BF4D87C-4C3D-CD48-97C4-79013F1FDC1C}" dt="2024-07-15T03:17:01.371" v="15065" actId="33524"/>
        <pc:sldMkLst>
          <pc:docMk/>
          <pc:sldMk cId="2203958397" sldId="364"/>
        </pc:sldMkLst>
        <pc:spChg chg="mod">
          <ac:chgData name="Binita Gupta (binitag)" userId="2e1667b5-636b-4c95-a3b3-a8a0dc9f68da" providerId="ADAL" clId="{1BF4D87C-4C3D-CD48-97C4-79013F1FDC1C}" dt="2024-07-14T18:50:49.228" v="9406" actId="20577"/>
          <ac:spMkLst>
            <pc:docMk/>
            <pc:sldMk cId="2203958397" sldId="364"/>
            <ac:spMk id="2" creationId="{776356DF-EC89-139A-7FEE-FC679C7148E4}"/>
          </ac:spMkLst>
        </pc:spChg>
        <pc:spChg chg="mod">
          <ac:chgData name="Binita Gupta (binitag)" userId="2e1667b5-636b-4c95-a3b3-a8a0dc9f68da" providerId="ADAL" clId="{1BF4D87C-4C3D-CD48-97C4-79013F1FDC1C}" dt="2024-07-15T03:17:01.371" v="15065" actId="33524"/>
          <ac:spMkLst>
            <pc:docMk/>
            <pc:sldMk cId="2203958397" sldId="364"/>
            <ac:spMk id="3" creationId="{57EF1309-C657-376B-9F61-1F07F2D90A9B}"/>
          </ac:spMkLst>
        </pc:spChg>
      </pc:sldChg>
      <pc:sldChg chg="modSp add mod">
        <pc:chgData name="Binita Gupta (binitag)" userId="2e1667b5-636b-4c95-a3b3-a8a0dc9f68da" providerId="ADAL" clId="{1BF4D87C-4C3D-CD48-97C4-79013F1FDC1C}" dt="2024-07-15T04:23:30.538" v="16681" actId="20577"/>
        <pc:sldMkLst>
          <pc:docMk/>
          <pc:sldMk cId="3688726752" sldId="365"/>
        </pc:sldMkLst>
        <pc:spChg chg="mod">
          <ac:chgData name="Binita Gupta (binitag)" userId="2e1667b5-636b-4c95-a3b3-a8a0dc9f68da" providerId="ADAL" clId="{1BF4D87C-4C3D-CD48-97C4-79013F1FDC1C}" dt="2024-07-15T04:23:30.538" v="16681" actId="20577"/>
          <ac:spMkLst>
            <pc:docMk/>
            <pc:sldMk cId="3688726752" sldId="365"/>
            <ac:spMk id="2" creationId="{F02ED80E-7E2E-38B6-DB5E-05994AF1102F}"/>
          </ac:spMkLst>
        </pc:spChg>
        <pc:graphicFrameChg chg="mod modGraphic">
          <ac:chgData name="Binita Gupta (binitag)" userId="2e1667b5-636b-4c95-a3b3-a8a0dc9f68da" providerId="ADAL" clId="{1BF4D87C-4C3D-CD48-97C4-79013F1FDC1C}" dt="2024-07-15T03:52:59.695" v="15858" actId="20577"/>
          <ac:graphicFrameMkLst>
            <pc:docMk/>
            <pc:sldMk cId="3688726752" sldId="365"/>
            <ac:graphicFrameMk id="6" creationId="{2E39675B-12B2-A8C0-4834-793275A435A8}"/>
          </ac:graphicFrameMkLst>
        </pc:graphicFrameChg>
      </pc:sldChg>
      <pc:sldChg chg="add del">
        <pc:chgData name="Binita Gupta (binitag)" userId="2e1667b5-636b-4c95-a3b3-a8a0dc9f68da" providerId="ADAL" clId="{1BF4D87C-4C3D-CD48-97C4-79013F1FDC1C}" dt="2024-07-15T04:18:08.155" v="16485" actId="2696"/>
        <pc:sldMkLst>
          <pc:docMk/>
          <pc:sldMk cId="1394131815" sldId="366"/>
        </pc:sldMkLst>
      </pc:sldChg>
      <pc:sldChg chg="modSp new mod">
        <pc:chgData name="Binita Gupta (binitag)" userId="2e1667b5-636b-4c95-a3b3-a8a0dc9f68da" providerId="ADAL" clId="{1BF4D87C-4C3D-CD48-97C4-79013F1FDC1C}" dt="2024-07-15T04:22:26.527" v="16678" actId="14100"/>
        <pc:sldMkLst>
          <pc:docMk/>
          <pc:sldMk cId="26312266" sldId="367"/>
        </pc:sldMkLst>
        <pc:spChg chg="mod">
          <ac:chgData name="Binita Gupta (binitag)" userId="2e1667b5-636b-4c95-a3b3-a8a0dc9f68da" providerId="ADAL" clId="{1BF4D87C-4C3D-CD48-97C4-79013F1FDC1C}" dt="2024-07-15T03:54:54.761" v="16025" actId="14100"/>
          <ac:spMkLst>
            <pc:docMk/>
            <pc:sldMk cId="26312266" sldId="367"/>
            <ac:spMk id="2" creationId="{E59FA98E-9CBB-4DFC-7179-A2BF73E53DA0}"/>
          </ac:spMkLst>
        </pc:spChg>
        <pc:spChg chg="mod">
          <ac:chgData name="Binita Gupta (binitag)" userId="2e1667b5-636b-4c95-a3b3-a8a0dc9f68da" providerId="ADAL" clId="{1BF4D87C-4C3D-CD48-97C4-79013F1FDC1C}" dt="2024-07-15T04:22:26.527" v="16678" actId="14100"/>
          <ac:spMkLst>
            <pc:docMk/>
            <pc:sldMk cId="26312266" sldId="367"/>
            <ac:spMk id="3" creationId="{EDCB9897-201D-0B58-6C98-5C15A36E1B48}"/>
          </ac:spMkLst>
        </pc:spChg>
      </pc:sldChg>
      <pc:sldChg chg="add del">
        <pc:chgData name="Binita Gupta (binitag)" userId="2e1667b5-636b-4c95-a3b3-a8a0dc9f68da" providerId="ADAL" clId="{1BF4D87C-4C3D-CD48-97C4-79013F1FDC1C}" dt="2024-07-15T04:10:19.841" v="16075" actId="2696"/>
        <pc:sldMkLst>
          <pc:docMk/>
          <pc:sldMk cId="3101713626" sldId="368"/>
        </pc:sldMkLst>
      </pc:sldChg>
      <pc:sldMasterChg chg="delSp modSp mod">
        <pc:chgData name="Binita Gupta (binitag)" userId="2e1667b5-636b-4c95-a3b3-a8a0dc9f68da" providerId="ADAL" clId="{1BF4D87C-4C3D-CD48-97C4-79013F1FDC1C}" dt="2024-07-12T01:55:11.234" v="8525" actId="478"/>
        <pc:sldMasterMkLst>
          <pc:docMk/>
          <pc:sldMasterMk cId="0" sldId="2147483648"/>
        </pc:sldMasterMkLst>
        <pc:spChg chg="del">
          <ac:chgData name="Binita Gupta (binitag)" userId="2e1667b5-636b-4c95-a3b3-a8a0dc9f68da" providerId="ADAL" clId="{1BF4D87C-4C3D-CD48-97C4-79013F1FDC1C}" dt="2024-07-12T01:55:11.234" v="8525" actId="478"/>
          <ac:spMkLst>
            <pc:docMk/>
            <pc:sldMasterMk cId="0" sldId="2147483648"/>
            <ac:spMk id="3" creationId="{51C674BE-515F-D109-35BD-8FF883A4A1A0}"/>
          </ac:spMkLst>
        </pc:spChg>
        <pc:spChg chg="mod">
          <ac:chgData name="Binita Gupta (binitag)" userId="2e1667b5-636b-4c95-a3b3-a8a0dc9f68da" providerId="ADAL" clId="{1BF4D87C-4C3D-CD48-97C4-79013F1FDC1C}" dt="2024-06-02T05:25:01.649" v="5301" actId="20577"/>
          <ac:spMkLst>
            <pc:docMk/>
            <pc:sldMasterMk cId="0" sldId="2147483648"/>
            <ac:spMk id="10" creationId="{00000000-0000-0000-0000-000000000000}"/>
          </ac:spMkLst>
        </pc:spChg>
      </pc:sldMasterChg>
    </pc:docChg>
  </pc:docChgLst>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4-05T00:18:38.185" v="150" actId="20578"/>
      <pc:docMkLst>
        <pc:docMk/>
      </pc:docMkLst>
      <pc:sldChg chg="modSp">
        <pc:chgData name="Binita Gupta (binitag)" userId="2e1667b5-636b-4c95-a3b3-a8a0dc9f68da" providerId="ADAL" clId="{A5AF5259-A98B-3941-8509-DB24D257F372}" dt="2024-04-04T18:01:18.903" v="24" actId="14100"/>
        <pc:sldMkLst>
          <pc:docMk/>
          <pc:sldMk cId="3198941726" sldId="331"/>
        </pc:sldMkLst>
        <pc:picChg chg="mod">
          <ac:chgData name="Binita Gupta (binitag)" userId="2e1667b5-636b-4c95-a3b3-a8a0dc9f68da" providerId="ADAL" clId="{A5AF5259-A98B-3941-8509-DB24D257F372}" dt="2024-04-04T18:01:18.903" v="24" actId="14100"/>
          <ac:picMkLst>
            <pc:docMk/>
            <pc:sldMk cId="3198941726" sldId="331"/>
            <ac:picMk id="1027" creationId="{BC44CDCB-CDFD-1A75-1617-3206F12BA48D}"/>
          </ac:picMkLst>
        </pc:picChg>
      </pc:sldChg>
      <pc:sldChg chg="modSp mod">
        <pc:chgData name="Binita Gupta (binitag)" userId="2e1667b5-636b-4c95-a3b3-a8a0dc9f68da" providerId="ADAL" clId="{A5AF5259-A98B-3941-8509-DB24D257F372}" dt="2024-04-04T19:24:48.076" v="149" actId="20577"/>
        <pc:sldMkLst>
          <pc:docMk/>
          <pc:sldMk cId="3139310268" sldId="342"/>
        </pc:sldMkLst>
        <pc:spChg chg="mod">
          <ac:chgData name="Binita Gupta (binitag)" userId="2e1667b5-636b-4c95-a3b3-a8a0dc9f68da" providerId="ADAL" clId="{A5AF5259-A98B-3941-8509-DB24D257F372}" dt="2024-04-04T19:24:48.076" v="149" actId="20577"/>
          <ac:spMkLst>
            <pc:docMk/>
            <pc:sldMk cId="3139310268" sldId="342"/>
            <ac:spMk id="4098" creationId="{00000000-0000-0000-0000-000000000000}"/>
          </ac:spMkLst>
        </pc:spChg>
      </pc:sldChg>
      <pc:sldChg chg="addSp delSp modSp new mod">
        <pc:chgData name="Binita Gupta (binitag)" userId="2e1667b5-636b-4c95-a3b3-a8a0dc9f68da" providerId="ADAL" clId="{A5AF5259-A98B-3941-8509-DB24D257F372}" dt="2024-04-04T18:21:28.722" v="64" actId="1076"/>
        <pc:sldMkLst>
          <pc:docMk/>
          <pc:sldMk cId="4199163772" sldId="343"/>
        </pc:sldMkLst>
        <pc:spChg chg="add mod">
          <ac:chgData name="Binita Gupta (binitag)" userId="2e1667b5-636b-4c95-a3b3-a8a0dc9f68da" providerId="ADAL" clId="{A5AF5259-A98B-3941-8509-DB24D257F372}" dt="2024-04-04T18:01:20.676" v="25" actId="1076"/>
          <ac:spMkLst>
            <pc:docMk/>
            <pc:sldMk cId="4199163772" sldId="343"/>
            <ac:spMk id="5" creationId="{A64FFA7C-F7E0-2DD8-D601-ABD9060C32C2}"/>
          </ac:spMkLst>
        </pc:spChg>
        <pc:spChg chg="add mod">
          <ac:chgData name="Binita Gupta (binitag)" userId="2e1667b5-636b-4c95-a3b3-a8a0dc9f68da" providerId="ADAL" clId="{A5AF5259-A98B-3941-8509-DB24D257F372}" dt="2024-04-04T18:01:20.676" v="25" actId="1076"/>
          <ac:spMkLst>
            <pc:docMk/>
            <pc:sldMk cId="4199163772" sldId="343"/>
            <ac:spMk id="6" creationId="{899C6820-EF12-F571-B566-AE2577AA79A2}"/>
          </ac:spMkLst>
        </pc:spChg>
        <pc:spChg chg="add mod">
          <ac:chgData name="Binita Gupta (binitag)" userId="2e1667b5-636b-4c95-a3b3-a8a0dc9f68da" providerId="ADAL" clId="{A5AF5259-A98B-3941-8509-DB24D257F372}" dt="2024-04-04T18:01:20.676" v="25" actId="1076"/>
          <ac:spMkLst>
            <pc:docMk/>
            <pc:sldMk cId="4199163772" sldId="343"/>
            <ac:spMk id="7" creationId="{748903B8-19E3-7CCC-3EEA-BE5725624FE8}"/>
          </ac:spMkLst>
        </pc:spChg>
        <pc:spChg chg="add mod">
          <ac:chgData name="Binita Gupta (binitag)" userId="2e1667b5-636b-4c95-a3b3-a8a0dc9f68da" providerId="ADAL" clId="{A5AF5259-A98B-3941-8509-DB24D257F372}" dt="2024-04-04T18:01:20.676" v="25" actId="1076"/>
          <ac:spMkLst>
            <pc:docMk/>
            <pc:sldMk cId="4199163772" sldId="343"/>
            <ac:spMk id="8" creationId="{3EC10B37-1D86-ADB1-D5FF-CB76CC096A83}"/>
          </ac:spMkLst>
        </pc:spChg>
        <pc:spChg chg="add mod">
          <ac:chgData name="Binita Gupta (binitag)" userId="2e1667b5-636b-4c95-a3b3-a8a0dc9f68da" providerId="ADAL" clId="{A5AF5259-A98B-3941-8509-DB24D257F372}" dt="2024-04-04T18:01:20.676" v="25" actId="1076"/>
          <ac:spMkLst>
            <pc:docMk/>
            <pc:sldMk cId="4199163772" sldId="343"/>
            <ac:spMk id="9" creationId="{CE9425E4-8CED-AB58-C5FE-F174F02A93A6}"/>
          </ac:spMkLst>
        </pc:spChg>
        <pc:spChg chg="add mod">
          <ac:chgData name="Binita Gupta (binitag)" userId="2e1667b5-636b-4c95-a3b3-a8a0dc9f68da" providerId="ADAL" clId="{A5AF5259-A98B-3941-8509-DB24D257F372}" dt="2024-04-04T18:01:20.676" v="25" actId="1076"/>
          <ac:spMkLst>
            <pc:docMk/>
            <pc:sldMk cId="4199163772" sldId="343"/>
            <ac:spMk id="13" creationId="{0BEC6F2A-1821-48AF-A671-D6251F2279CC}"/>
          </ac:spMkLst>
        </pc:spChg>
        <pc:spChg chg="add mod">
          <ac:chgData name="Binita Gupta (binitag)" userId="2e1667b5-636b-4c95-a3b3-a8a0dc9f68da" providerId="ADAL" clId="{A5AF5259-A98B-3941-8509-DB24D257F372}" dt="2024-04-04T18:01:20.676" v="25" actId="1076"/>
          <ac:spMkLst>
            <pc:docMk/>
            <pc:sldMk cId="4199163772" sldId="343"/>
            <ac:spMk id="14" creationId="{BEAC86DE-1B05-CE02-4AF4-38A2755180E8}"/>
          </ac:spMkLst>
        </pc:spChg>
        <pc:spChg chg="add mod">
          <ac:chgData name="Binita Gupta (binitag)" userId="2e1667b5-636b-4c95-a3b3-a8a0dc9f68da" providerId="ADAL" clId="{A5AF5259-A98B-3941-8509-DB24D257F372}" dt="2024-04-04T18:01:20.676" v="25" actId="1076"/>
          <ac:spMkLst>
            <pc:docMk/>
            <pc:sldMk cId="4199163772" sldId="343"/>
            <ac:spMk id="16" creationId="{82F77C60-F95D-C339-8434-E45077EA05DF}"/>
          </ac:spMkLst>
        </pc:spChg>
        <pc:spChg chg="add mod">
          <ac:chgData name="Binita Gupta (binitag)" userId="2e1667b5-636b-4c95-a3b3-a8a0dc9f68da" providerId="ADAL" clId="{A5AF5259-A98B-3941-8509-DB24D257F372}" dt="2024-04-04T18:01:20.676" v="25" actId="1076"/>
          <ac:spMkLst>
            <pc:docMk/>
            <pc:sldMk cId="4199163772" sldId="343"/>
            <ac:spMk id="17" creationId="{7E829F04-6154-6F47-A1EB-5D25629D5AD7}"/>
          </ac:spMkLst>
        </pc:spChg>
        <pc:spChg chg="add mod">
          <ac:chgData name="Binita Gupta (binitag)" userId="2e1667b5-636b-4c95-a3b3-a8a0dc9f68da" providerId="ADAL" clId="{A5AF5259-A98B-3941-8509-DB24D257F372}" dt="2024-04-04T18:01:20.676" v="25" actId="1076"/>
          <ac:spMkLst>
            <pc:docMk/>
            <pc:sldMk cId="4199163772" sldId="343"/>
            <ac:spMk id="18" creationId="{E525AACD-A13E-B501-E859-CF336EC77920}"/>
          </ac:spMkLst>
        </pc:spChg>
        <pc:spChg chg="add mod">
          <ac:chgData name="Binita Gupta (binitag)" userId="2e1667b5-636b-4c95-a3b3-a8a0dc9f68da" providerId="ADAL" clId="{A5AF5259-A98B-3941-8509-DB24D257F372}" dt="2024-04-04T18:01:20.676" v="25" actId="1076"/>
          <ac:spMkLst>
            <pc:docMk/>
            <pc:sldMk cId="4199163772" sldId="343"/>
            <ac:spMk id="19" creationId="{FDA50F36-FB16-7E49-52F8-1B0FB22048FF}"/>
          </ac:spMkLst>
        </pc:spChg>
        <pc:spChg chg="add mod">
          <ac:chgData name="Binita Gupta (binitag)" userId="2e1667b5-636b-4c95-a3b3-a8a0dc9f68da" providerId="ADAL" clId="{A5AF5259-A98B-3941-8509-DB24D257F372}" dt="2024-04-04T18:01:20.676" v="25" actId="1076"/>
          <ac:spMkLst>
            <pc:docMk/>
            <pc:sldMk cId="4199163772" sldId="343"/>
            <ac:spMk id="21" creationId="{60689A85-B4F7-93F7-7CA7-87FBC3347FCA}"/>
          </ac:spMkLst>
        </pc:spChg>
        <pc:spChg chg="add mod">
          <ac:chgData name="Binita Gupta (binitag)" userId="2e1667b5-636b-4c95-a3b3-a8a0dc9f68da" providerId="ADAL" clId="{A5AF5259-A98B-3941-8509-DB24D257F372}" dt="2024-04-04T18:01:20.676" v="25" actId="1076"/>
          <ac:spMkLst>
            <pc:docMk/>
            <pc:sldMk cId="4199163772" sldId="343"/>
            <ac:spMk id="22" creationId="{60D7F319-721D-803B-5199-0258DEA08CF1}"/>
          </ac:spMkLst>
        </pc:spChg>
        <pc:spChg chg="add mod">
          <ac:chgData name="Binita Gupta (binitag)" userId="2e1667b5-636b-4c95-a3b3-a8a0dc9f68da" providerId="ADAL" clId="{A5AF5259-A98B-3941-8509-DB24D257F372}" dt="2024-04-04T18:01:20.676" v="25" actId="1076"/>
          <ac:spMkLst>
            <pc:docMk/>
            <pc:sldMk cId="4199163772" sldId="343"/>
            <ac:spMk id="23" creationId="{934762C0-D863-C4FD-3672-BE6487FB3FFC}"/>
          </ac:spMkLst>
        </pc:spChg>
        <pc:spChg chg="add mod">
          <ac:chgData name="Binita Gupta (binitag)" userId="2e1667b5-636b-4c95-a3b3-a8a0dc9f68da" providerId="ADAL" clId="{A5AF5259-A98B-3941-8509-DB24D257F372}" dt="2024-04-04T18:01:20.676" v="25" actId="1076"/>
          <ac:spMkLst>
            <pc:docMk/>
            <pc:sldMk cId="4199163772" sldId="343"/>
            <ac:spMk id="26" creationId="{53FFE7A9-EF2B-5E0E-BF05-B16019021E67}"/>
          </ac:spMkLst>
        </pc:spChg>
        <pc:spChg chg="add mod">
          <ac:chgData name="Binita Gupta (binitag)" userId="2e1667b5-636b-4c95-a3b3-a8a0dc9f68da" providerId="ADAL" clId="{A5AF5259-A98B-3941-8509-DB24D257F372}" dt="2024-04-04T18:01:20.676" v="25" actId="1076"/>
          <ac:spMkLst>
            <pc:docMk/>
            <pc:sldMk cId="4199163772" sldId="343"/>
            <ac:spMk id="30" creationId="{FB40FFB6-7EAD-6684-4696-46EA77D4C7FC}"/>
          </ac:spMkLst>
        </pc:spChg>
        <pc:spChg chg="add mod">
          <ac:chgData name="Binita Gupta (binitag)" userId="2e1667b5-636b-4c95-a3b3-a8a0dc9f68da" providerId="ADAL" clId="{A5AF5259-A98B-3941-8509-DB24D257F372}" dt="2024-04-04T18:01:20.676" v="25" actId="1076"/>
          <ac:spMkLst>
            <pc:docMk/>
            <pc:sldMk cId="4199163772" sldId="343"/>
            <ac:spMk id="31" creationId="{D1EF9027-D499-24C4-6509-B2BFCCB57C5B}"/>
          </ac:spMkLst>
        </pc:spChg>
        <pc:spChg chg="add mod">
          <ac:chgData name="Binita Gupta (binitag)" userId="2e1667b5-636b-4c95-a3b3-a8a0dc9f68da" providerId="ADAL" clId="{A5AF5259-A98B-3941-8509-DB24D257F372}" dt="2024-04-04T18:01:20.676" v="25" actId="1076"/>
          <ac:spMkLst>
            <pc:docMk/>
            <pc:sldMk cId="4199163772" sldId="343"/>
            <ac:spMk id="32" creationId="{19127A43-1E02-77CF-FC7C-1C11503BAD34}"/>
          </ac:spMkLst>
        </pc:spChg>
        <pc:spChg chg="add mod">
          <ac:chgData name="Binita Gupta (binitag)" userId="2e1667b5-636b-4c95-a3b3-a8a0dc9f68da" providerId="ADAL" clId="{A5AF5259-A98B-3941-8509-DB24D257F372}" dt="2024-04-04T18:01:20.676" v="25" actId="1076"/>
          <ac:spMkLst>
            <pc:docMk/>
            <pc:sldMk cId="4199163772" sldId="343"/>
            <ac:spMk id="33" creationId="{E4E9AFE6-8C4E-1747-40C9-399A9FBA3713}"/>
          </ac:spMkLst>
        </pc:spChg>
        <pc:spChg chg="add mod">
          <ac:chgData name="Binita Gupta (binitag)" userId="2e1667b5-636b-4c95-a3b3-a8a0dc9f68da" providerId="ADAL" clId="{A5AF5259-A98B-3941-8509-DB24D257F372}" dt="2024-04-04T18:01:20.676" v="25" actId="1076"/>
          <ac:spMkLst>
            <pc:docMk/>
            <pc:sldMk cId="4199163772" sldId="343"/>
            <ac:spMk id="34" creationId="{11C0238E-B5E6-391E-4819-4910D2B17797}"/>
          </ac:spMkLst>
        </pc:spChg>
        <pc:spChg chg="add mod">
          <ac:chgData name="Binita Gupta (binitag)" userId="2e1667b5-636b-4c95-a3b3-a8a0dc9f68da" providerId="ADAL" clId="{A5AF5259-A98B-3941-8509-DB24D257F372}" dt="2024-04-04T18:01:20.676" v="25" actId="1076"/>
          <ac:spMkLst>
            <pc:docMk/>
            <pc:sldMk cId="4199163772" sldId="343"/>
            <ac:spMk id="38" creationId="{4A82EB6B-DAE5-EDDA-C2B7-0AC01BB3FC3F}"/>
          </ac:spMkLst>
        </pc:spChg>
        <pc:spChg chg="add mod">
          <ac:chgData name="Binita Gupta (binitag)" userId="2e1667b5-636b-4c95-a3b3-a8a0dc9f68da" providerId="ADAL" clId="{A5AF5259-A98B-3941-8509-DB24D257F372}" dt="2024-04-04T18:01:43.556" v="44" actId="1076"/>
          <ac:spMkLst>
            <pc:docMk/>
            <pc:sldMk cId="4199163772" sldId="343"/>
            <ac:spMk id="40" creationId="{007E744A-8CB9-6E7F-103B-5F1FCB69FC2E}"/>
          </ac:spMkLst>
        </pc:spChg>
        <pc:picChg chg="add del mod">
          <ac:chgData name="Binita Gupta (binitag)" userId="2e1667b5-636b-4c95-a3b3-a8a0dc9f68da" providerId="ADAL" clId="{A5AF5259-A98B-3941-8509-DB24D257F372}" dt="2024-04-04T18:21:22.343" v="62" actId="478"/>
          <ac:picMkLst>
            <pc:docMk/>
            <pc:sldMk cId="4199163772" sldId="343"/>
            <ac:picMk id="39" creationId="{63F935CE-7F69-389E-AF7D-9B08315764AF}"/>
          </ac:picMkLst>
        </pc:picChg>
        <pc:picChg chg="add mod">
          <ac:chgData name="Binita Gupta (binitag)" userId="2e1667b5-636b-4c95-a3b3-a8a0dc9f68da" providerId="ADAL" clId="{A5AF5259-A98B-3941-8509-DB24D257F372}" dt="2024-04-04T18:21:28.722" v="64" actId="1076"/>
          <ac:picMkLst>
            <pc:docMk/>
            <pc:sldMk cId="4199163772" sldId="343"/>
            <ac:picMk id="41" creationId="{6C35E9A4-637C-0AF8-C38C-654E26F25A41}"/>
          </ac:picMkLst>
        </pc:picChg>
        <pc:cxnChg chg="add mod">
          <ac:chgData name="Binita Gupta (binitag)" userId="2e1667b5-636b-4c95-a3b3-a8a0dc9f68da" providerId="ADAL" clId="{A5AF5259-A98B-3941-8509-DB24D257F372}" dt="2024-04-04T18:01:20.676" v="25" actId="1076"/>
          <ac:cxnSpMkLst>
            <pc:docMk/>
            <pc:sldMk cId="4199163772" sldId="343"/>
            <ac:cxnSpMk id="10" creationId="{234813CD-3365-AFA5-034A-EEADEA268ADE}"/>
          </ac:cxnSpMkLst>
        </pc:cxnChg>
        <pc:cxnChg chg="add mod">
          <ac:chgData name="Binita Gupta (binitag)" userId="2e1667b5-636b-4c95-a3b3-a8a0dc9f68da" providerId="ADAL" clId="{A5AF5259-A98B-3941-8509-DB24D257F372}" dt="2024-04-04T18:01:20.676" v="25" actId="1076"/>
          <ac:cxnSpMkLst>
            <pc:docMk/>
            <pc:sldMk cId="4199163772" sldId="343"/>
            <ac:cxnSpMk id="11" creationId="{457FF505-2FBE-E630-6D97-D4491FFC1A75}"/>
          </ac:cxnSpMkLst>
        </pc:cxnChg>
        <pc:cxnChg chg="add mod">
          <ac:chgData name="Binita Gupta (binitag)" userId="2e1667b5-636b-4c95-a3b3-a8a0dc9f68da" providerId="ADAL" clId="{A5AF5259-A98B-3941-8509-DB24D257F372}" dt="2024-04-04T18:01:20.676" v="25" actId="1076"/>
          <ac:cxnSpMkLst>
            <pc:docMk/>
            <pc:sldMk cId="4199163772" sldId="343"/>
            <ac:cxnSpMk id="12" creationId="{A83C993D-853A-CD17-2319-34124602232C}"/>
          </ac:cxnSpMkLst>
        </pc:cxnChg>
        <pc:cxnChg chg="add mod">
          <ac:chgData name="Binita Gupta (binitag)" userId="2e1667b5-636b-4c95-a3b3-a8a0dc9f68da" providerId="ADAL" clId="{A5AF5259-A98B-3941-8509-DB24D257F372}" dt="2024-04-04T18:01:20.676" v="25" actId="1076"/>
          <ac:cxnSpMkLst>
            <pc:docMk/>
            <pc:sldMk cId="4199163772" sldId="343"/>
            <ac:cxnSpMk id="15" creationId="{2041B048-83EB-EEC2-A9B9-9B145B41DFFF}"/>
          </ac:cxnSpMkLst>
        </pc:cxnChg>
        <pc:cxnChg chg="add mod">
          <ac:chgData name="Binita Gupta (binitag)" userId="2e1667b5-636b-4c95-a3b3-a8a0dc9f68da" providerId="ADAL" clId="{A5AF5259-A98B-3941-8509-DB24D257F372}" dt="2024-04-04T18:01:20.676" v="25" actId="1076"/>
          <ac:cxnSpMkLst>
            <pc:docMk/>
            <pc:sldMk cId="4199163772" sldId="343"/>
            <ac:cxnSpMk id="20" creationId="{C56AD5E9-FE7C-A473-6BD2-E0AF9DDB953B}"/>
          </ac:cxnSpMkLst>
        </pc:cxnChg>
        <pc:cxnChg chg="add mod">
          <ac:chgData name="Binita Gupta (binitag)" userId="2e1667b5-636b-4c95-a3b3-a8a0dc9f68da" providerId="ADAL" clId="{A5AF5259-A98B-3941-8509-DB24D257F372}" dt="2024-04-04T18:01:20.676" v="25" actId="1076"/>
          <ac:cxnSpMkLst>
            <pc:docMk/>
            <pc:sldMk cId="4199163772" sldId="343"/>
            <ac:cxnSpMk id="24" creationId="{D51BBDE0-5366-01DE-0B60-499D04E5A7E5}"/>
          </ac:cxnSpMkLst>
        </pc:cxnChg>
        <pc:cxnChg chg="add mod">
          <ac:chgData name="Binita Gupta (binitag)" userId="2e1667b5-636b-4c95-a3b3-a8a0dc9f68da" providerId="ADAL" clId="{A5AF5259-A98B-3941-8509-DB24D257F372}" dt="2024-04-04T18:01:20.676" v="25" actId="1076"/>
          <ac:cxnSpMkLst>
            <pc:docMk/>
            <pc:sldMk cId="4199163772" sldId="343"/>
            <ac:cxnSpMk id="25" creationId="{A3EC705A-AE2B-CD3C-A6DD-616F3504EA0A}"/>
          </ac:cxnSpMkLst>
        </pc:cxnChg>
        <pc:cxnChg chg="add mod">
          <ac:chgData name="Binita Gupta (binitag)" userId="2e1667b5-636b-4c95-a3b3-a8a0dc9f68da" providerId="ADAL" clId="{A5AF5259-A98B-3941-8509-DB24D257F372}" dt="2024-04-04T18:01:20.676" v="25" actId="1076"/>
          <ac:cxnSpMkLst>
            <pc:docMk/>
            <pc:sldMk cId="4199163772" sldId="343"/>
            <ac:cxnSpMk id="27" creationId="{13FEC2DD-5313-FBDA-CAF2-86895A1D9933}"/>
          </ac:cxnSpMkLst>
        </pc:cxnChg>
        <pc:cxnChg chg="add mod">
          <ac:chgData name="Binita Gupta (binitag)" userId="2e1667b5-636b-4c95-a3b3-a8a0dc9f68da" providerId="ADAL" clId="{A5AF5259-A98B-3941-8509-DB24D257F372}" dt="2024-04-04T18:01:20.676" v="25" actId="1076"/>
          <ac:cxnSpMkLst>
            <pc:docMk/>
            <pc:sldMk cId="4199163772" sldId="343"/>
            <ac:cxnSpMk id="28" creationId="{50D335BB-47C7-DB01-271E-A574A930A539}"/>
          </ac:cxnSpMkLst>
        </pc:cxnChg>
        <pc:cxnChg chg="add mod">
          <ac:chgData name="Binita Gupta (binitag)" userId="2e1667b5-636b-4c95-a3b3-a8a0dc9f68da" providerId="ADAL" clId="{A5AF5259-A98B-3941-8509-DB24D257F372}" dt="2024-04-04T18:01:20.676" v="25" actId="1076"/>
          <ac:cxnSpMkLst>
            <pc:docMk/>
            <pc:sldMk cId="4199163772" sldId="343"/>
            <ac:cxnSpMk id="29" creationId="{F668AE9F-D3E1-EF8A-D281-812ED281C254}"/>
          </ac:cxnSpMkLst>
        </pc:cxnChg>
        <pc:cxnChg chg="add mod">
          <ac:chgData name="Binita Gupta (binitag)" userId="2e1667b5-636b-4c95-a3b3-a8a0dc9f68da" providerId="ADAL" clId="{A5AF5259-A98B-3941-8509-DB24D257F372}" dt="2024-04-04T18:01:20.676" v="25" actId="1076"/>
          <ac:cxnSpMkLst>
            <pc:docMk/>
            <pc:sldMk cId="4199163772" sldId="343"/>
            <ac:cxnSpMk id="35" creationId="{E0E7F33C-80B8-A5B4-F02B-B7F5269F899E}"/>
          </ac:cxnSpMkLst>
        </pc:cxnChg>
        <pc:cxnChg chg="add mod">
          <ac:chgData name="Binita Gupta (binitag)" userId="2e1667b5-636b-4c95-a3b3-a8a0dc9f68da" providerId="ADAL" clId="{A5AF5259-A98B-3941-8509-DB24D257F372}" dt="2024-04-04T18:01:20.676" v="25" actId="1076"/>
          <ac:cxnSpMkLst>
            <pc:docMk/>
            <pc:sldMk cId="4199163772" sldId="343"/>
            <ac:cxnSpMk id="36" creationId="{BB3ED9BB-A5F4-04DD-8569-5A8CACDCBF44}"/>
          </ac:cxnSpMkLst>
        </pc:cxnChg>
        <pc:cxnChg chg="add mod">
          <ac:chgData name="Binita Gupta (binitag)" userId="2e1667b5-636b-4c95-a3b3-a8a0dc9f68da" providerId="ADAL" clId="{A5AF5259-A98B-3941-8509-DB24D257F372}" dt="2024-04-04T18:01:20.676" v="25" actId="1076"/>
          <ac:cxnSpMkLst>
            <pc:docMk/>
            <pc:sldMk cId="4199163772" sldId="343"/>
            <ac:cxnSpMk id="37" creationId="{5996ECD7-9D61-4258-7418-33963C0BA849}"/>
          </ac:cxnSpMkLst>
        </pc:cxnChg>
      </pc:sldChg>
      <pc:sldChg chg="delSp modSp new mod ord">
        <pc:chgData name="Binita Gupta (binitag)" userId="2e1667b5-636b-4c95-a3b3-a8a0dc9f68da" providerId="ADAL" clId="{A5AF5259-A98B-3941-8509-DB24D257F372}" dt="2024-04-04T17:59:45.459" v="20" actId="20578"/>
        <pc:sldMkLst>
          <pc:docMk/>
          <pc:sldMk cId="2534726775" sldId="344"/>
        </pc:sldMkLst>
        <pc:spChg chg="mod">
          <ac:chgData name="Binita Gupta (binitag)" userId="2e1667b5-636b-4c95-a3b3-a8a0dc9f68da" providerId="ADAL" clId="{A5AF5259-A98B-3941-8509-DB24D257F372}" dt="2024-04-04T17:59:41.361" v="19" actId="1076"/>
          <ac:spMkLst>
            <pc:docMk/>
            <pc:sldMk cId="2534726775" sldId="344"/>
            <ac:spMk id="2" creationId="{06273E23-D152-296D-916A-3AB7F0594EB5}"/>
          </ac:spMkLst>
        </pc:spChg>
        <pc:spChg chg="del">
          <ac:chgData name="Binita Gupta (binitag)" userId="2e1667b5-636b-4c95-a3b3-a8a0dc9f68da" providerId="ADAL" clId="{A5AF5259-A98B-3941-8509-DB24D257F372}" dt="2024-04-04T17:59:39.357" v="18" actId="478"/>
          <ac:spMkLst>
            <pc:docMk/>
            <pc:sldMk cId="2534726775" sldId="344"/>
            <ac:spMk id="3" creationId="{D82900BB-C9CB-C9C4-5074-E8CE28D45878}"/>
          </ac:spMkLst>
        </pc:spChg>
      </pc:sldChg>
      <pc:sldChg chg="addSp delSp modSp add mod">
        <pc:chgData name="Binita Gupta (binitag)" userId="2e1667b5-636b-4c95-a3b3-a8a0dc9f68da" providerId="ADAL" clId="{A5AF5259-A98B-3941-8509-DB24D257F372}" dt="2024-04-04T18:36:28.358" v="95" actId="1076"/>
        <pc:sldMkLst>
          <pc:docMk/>
          <pc:sldMk cId="831458973" sldId="345"/>
        </pc:sldMkLst>
        <pc:spChg chg="mod">
          <ac:chgData name="Binita Gupta (binitag)" userId="2e1667b5-636b-4c95-a3b3-a8a0dc9f68da" providerId="ADAL" clId="{A5AF5259-A98B-3941-8509-DB24D257F372}" dt="2024-04-04T18:01:54.907" v="47" actId="20577"/>
          <ac:spMkLst>
            <pc:docMk/>
            <pc:sldMk cId="831458973" sldId="345"/>
            <ac:spMk id="40" creationId="{007E744A-8CB9-6E7F-103B-5F1FCB69FC2E}"/>
          </ac:spMkLst>
        </pc:spChg>
        <pc:picChg chg="add del mod">
          <ac:chgData name="Binita Gupta (binitag)" userId="2e1667b5-636b-4c95-a3b3-a8a0dc9f68da" providerId="ADAL" clId="{A5AF5259-A98B-3941-8509-DB24D257F372}" dt="2024-04-04T18:03:24.181" v="51" actId="478"/>
          <ac:picMkLst>
            <pc:docMk/>
            <pc:sldMk cId="831458973" sldId="345"/>
            <ac:picMk id="5" creationId="{DA1C74D5-7816-CF9C-69F6-0BD0252AEEF3}"/>
          </ac:picMkLst>
        </pc:picChg>
        <pc:picChg chg="add del mod">
          <ac:chgData name="Binita Gupta (binitag)" userId="2e1667b5-636b-4c95-a3b3-a8a0dc9f68da" providerId="ADAL" clId="{A5AF5259-A98B-3941-8509-DB24D257F372}" dt="2024-04-04T18:21:31.587" v="65" actId="478"/>
          <ac:picMkLst>
            <pc:docMk/>
            <pc:sldMk cId="831458973" sldId="345"/>
            <ac:picMk id="6" creationId="{0AC6F794-7C7C-E9E0-43BB-A634087DF879}"/>
          </ac:picMkLst>
        </pc:picChg>
        <pc:picChg chg="add del mod">
          <ac:chgData name="Binita Gupta (binitag)" userId="2e1667b5-636b-4c95-a3b3-a8a0dc9f68da" providerId="ADAL" clId="{A5AF5259-A98B-3941-8509-DB24D257F372}" dt="2024-04-04T18:34:10.214" v="84" actId="478"/>
          <ac:picMkLst>
            <pc:docMk/>
            <pc:sldMk cId="831458973" sldId="345"/>
            <ac:picMk id="7" creationId="{20E0B399-4CC3-8582-D619-FDC160538046}"/>
          </ac:picMkLst>
        </pc:picChg>
        <pc:picChg chg="add del mod">
          <ac:chgData name="Binita Gupta (binitag)" userId="2e1667b5-636b-4c95-a3b3-a8a0dc9f68da" providerId="ADAL" clId="{A5AF5259-A98B-3941-8509-DB24D257F372}" dt="2024-04-04T18:36:17.048" v="89" actId="478"/>
          <ac:picMkLst>
            <pc:docMk/>
            <pc:sldMk cId="831458973" sldId="345"/>
            <ac:picMk id="8" creationId="{A5F2A2DD-9DA3-CBAD-890F-6B92A18AAB22}"/>
          </ac:picMkLst>
        </pc:picChg>
        <pc:picChg chg="add mod">
          <ac:chgData name="Binita Gupta (binitag)" userId="2e1667b5-636b-4c95-a3b3-a8a0dc9f68da" providerId="ADAL" clId="{A5AF5259-A98B-3941-8509-DB24D257F372}" dt="2024-04-04T18:36:28.358" v="95" actId="1076"/>
          <ac:picMkLst>
            <pc:docMk/>
            <pc:sldMk cId="831458973" sldId="345"/>
            <ac:picMk id="9" creationId="{0DB3E6D5-718F-87BC-4EE9-96AFD6AA11B5}"/>
          </ac:picMkLst>
        </pc:picChg>
        <pc:picChg chg="del">
          <ac:chgData name="Binita Gupta (binitag)" userId="2e1667b5-636b-4c95-a3b3-a8a0dc9f68da" providerId="ADAL" clId="{A5AF5259-A98B-3941-8509-DB24D257F372}" dt="2024-04-04T18:02:48.205" v="48" actId="478"/>
          <ac:picMkLst>
            <pc:docMk/>
            <pc:sldMk cId="831458973" sldId="345"/>
            <ac:picMk id="39" creationId="{63F935CE-7F69-389E-AF7D-9B08315764AF}"/>
          </ac:picMkLst>
        </pc:picChg>
      </pc:sldChg>
      <pc:sldChg chg="addSp delSp modSp add mod">
        <pc:chgData name="Binita Gupta (binitag)" userId="2e1667b5-636b-4c95-a3b3-a8a0dc9f68da" providerId="ADAL" clId="{A5AF5259-A98B-3941-8509-DB24D257F372}" dt="2024-04-04T18:24:35.887" v="80" actId="1076"/>
        <pc:sldMkLst>
          <pc:docMk/>
          <pc:sldMk cId="3601444976" sldId="346"/>
        </pc:sldMkLst>
        <pc:spChg chg="mod">
          <ac:chgData name="Binita Gupta (binitag)" userId="2e1667b5-636b-4c95-a3b3-a8a0dc9f68da" providerId="ADAL" clId="{A5AF5259-A98B-3941-8509-DB24D257F372}" dt="2024-04-04T18:03:39.791" v="60" actId="20577"/>
          <ac:spMkLst>
            <pc:docMk/>
            <pc:sldMk cId="3601444976" sldId="346"/>
            <ac:spMk id="40" creationId="{007E744A-8CB9-6E7F-103B-5F1FCB69FC2E}"/>
          </ac:spMkLst>
        </pc:spChg>
        <pc:picChg chg="add del mod">
          <ac:chgData name="Binita Gupta (binitag)" userId="2e1667b5-636b-4c95-a3b3-a8a0dc9f68da" providerId="ADAL" clId="{A5AF5259-A98B-3941-8509-DB24D257F372}" dt="2024-04-04T18:24:17.074" v="74" actId="478"/>
          <ac:picMkLst>
            <pc:docMk/>
            <pc:sldMk cId="3601444976" sldId="346"/>
            <ac:picMk id="5" creationId="{71666BAA-A34D-D1EC-E313-A29399748299}"/>
          </ac:picMkLst>
        </pc:picChg>
        <pc:picChg chg="del">
          <ac:chgData name="Binita Gupta (binitag)" userId="2e1667b5-636b-4c95-a3b3-a8a0dc9f68da" providerId="ADAL" clId="{A5AF5259-A98B-3941-8509-DB24D257F372}" dt="2024-04-04T18:03:41.960" v="61" actId="478"/>
          <ac:picMkLst>
            <pc:docMk/>
            <pc:sldMk cId="3601444976" sldId="346"/>
            <ac:picMk id="6" creationId="{0AC6F794-7C7C-E9E0-43BB-A634087DF879}"/>
          </ac:picMkLst>
        </pc:picChg>
        <pc:picChg chg="add mod">
          <ac:chgData name="Binita Gupta (binitag)" userId="2e1667b5-636b-4c95-a3b3-a8a0dc9f68da" providerId="ADAL" clId="{A5AF5259-A98B-3941-8509-DB24D257F372}" dt="2024-04-04T18:24:35.887" v="80" actId="1076"/>
          <ac:picMkLst>
            <pc:docMk/>
            <pc:sldMk cId="3601444976" sldId="346"/>
            <ac:picMk id="7" creationId="{8394BC22-B497-1541-2753-63946BA21BA5}"/>
          </ac:picMkLst>
        </pc:picChg>
      </pc:sldChg>
      <pc:sldChg chg="addSp delSp modSp add mod">
        <pc:chgData name="Binita Gupta (binitag)" userId="2e1667b5-636b-4c95-a3b3-a8a0dc9f68da" providerId="ADAL" clId="{A5AF5259-A98B-3941-8509-DB24D257F372}" dt="2024-04-04T18:36:53.912" v="98" actId="14100"/>
        <pc:sldMkLst>
          <pc:docMk/>
          <pc:sldMk cId="2256186222" sldId="347"/>
        </pc:sldMkLst>
        <pc:spChg chg="mod">
          <ac:chgData name="Binita Gupta (binitag)" userId="2e1667b5-636b-4c95-a3b3-a8a0dc9f68da" providerId="ADAL" clId="{A5AF5259-A98B-3941-8509-DB24D257F372}" dt="2024-04-04T18:24:47.007" v="82" actId="20577"/>
          <ac:spMkLst>
            <pc:docMk/>
            <pc:sldMk cId="2256186222" sldId="347"/>
            <ac:spMk id="40" creationId="{007E744A-8CB9-6E7F-103B-5F1FCB69FC2E}"/>
          </ac:spMkLst>
        </pc:spChg>
        <pc:picChg chg="add mod">
          <ac:chgData name="Binita Gupta (binitag)" userId="2e1667b5-636b-4c95-a3b3-a8a0dc9f68da" providerId="ADAL" clId="{A5AF5259-A98B-3941-8509-DB24D257F372}" dt="2024-04-04T18:36:53.912" v="98" actId="14100"/>
          <ac:picMkLst>
            <pc:docMk/>
            <pc:sldMk cId="2256186222" sldId="347"/>
            <ac:picMk id="5" creationId="{6793E1E3-A464-8885-6906-2B14ED0C3A38}"/>
          </ac:picMkLst>
        </pc:picChg>
        <pc:picChg chg="del">
          <ac:chgData name="Binita Gupta (binitag)" userId="2e1667b5-636b-4c95-a3b3-a8a0dc9f68da" providerId="ADAL" clId="{A5AF5259-A98B-3941-8509-DB24D257F372}" dt="2024-04-04T18:24:48.325" v="83" actId="478"/>
          <ac:picMkLst>
            <pc:docMk/>
            <pc:sldMk cId="2256186222" sldId="347"/>
            <ac:picMk id="7" creationId="{8394BC22-B497-1541-2753-63946BA21BA5}"/>
          </ac:picMkLst>
        </pc:picChg>
      </pc:sldChg>
      <pc:sldChg chg="addSp delSp modSp new mod ord">
        <pc:chgData name="Binita Gupta (binitag)" userId="2e1667b5-636b-4c95-a3b3-a8a0dc9f68da" providerId="ADAL" clId="{A5AF5259-A98B-3941-8509-DB24D257F372}" dt="2024-04-05T00:18:38.185" v="150" actId="20578"/>
        <pc:sldMkLst>
          <pc:docMk/>
          <pc:sldMk cId="1210178710" sldId="348"/>
        </pc:sldMkLst>
        <pc:spChg chg="mod">
          <ac:chgData name="Binita Gupta (binitag)" userId="2e1667b5-636b-4c95-a3b3-a8a0dc9f68da" providerId="ADAL" clId="{A5AF5259-A98B-3941-8509-DB24D257F372}" dt="2024-04-04T19:03:29.118" v="105" actId="14100"/>
          <ac:spMkLst>
            <pc:docMk/>
            <pc:sldMk cId="1210178710" sldId="348"/>
            <ac:spMk id="2" creationId="{B21807A3-43CF-82DD-5978-7B81D76E81D0}"/>
          </ac:spMkLst>
        </pc:spChg>
        <pc:spChg chg="add mod">
          <ac:chgData name="Binita Gupta (binitag)" userId="2e1667b5-636b-4c95-a3b3-a8a0dc9f68da" providerId="ADAL" clId="{A5AF5259-A98B-3941-8509-DB24D257F372}" dt="2024-04-04T19:03:08.701" v="100"/>
          <ac:spMkLst>
            <pc:docMk/>
            <pc:sldMk cId="1210178710" sldId="348"/>
            <ac:spMk id="6" creationId="{0E916764-454E-A6C3-A99C-6DAFB141DD31}"/>
          </ac:spMkLst>
        </pc:spChg>
        <pc:spChg chg="add mod">
          <ac:chgData name="Binita Gupta (binitag)" userId="2e1667b5-636b-4c95-a3b3-a8a0dc9f68da" providerId="ADAL" clId="{A5AF5259-A98B-3941-8509-DB24D257F372}" dt="2024-04-04T19:03:08.701" v="100"/>
          <ac:spMkLst>
            <pc:docMk/>
            <pc:sldMk cId="1210178710" sldId="348"/>
            <ac:spMk id="7" creationId="{51CDCED1-2FF0-ACDF-D3F7-19FCEB30B0E1}"/>
          </ac:spMkLst>
        </pc:spChg>
        <pc:spChg chg="add mod">
          <ac:chgData name="Binita Gupta (binitag)" userId="2e1667b5-636b-4c95-a3b3-a8a0dc9f68da" providerId="ADAL" clId="{A5AF5259-A98B-3941-8509-DB24D257F372}" dt="2024-04-04T19:03:08.701" v="100"/>
          <ac:spMkLst>
            <pc:docMk/>
            <pc:sldMk cId="1210178710" sldId="348"/>
            <ac:spMk id="10" creationId="{77C93954-D950-3B8A-4462-A1042E0F719C}"/>
          </ac:spMkLst>
        </pc:spChg>
        <pc:spChg chg="add mod">
          <ac:chgData name="Binita Gupta (binitag)" userId="2e1667b5-636b-4c95-a3b3-a8a0dc9f68da" providerId="ADAL" clId="{A5AF5259-A98B-3941-8509-DB24D257F372}" dt="2024-04-04T19:03:08.701" v="100"/>
          <ac:spMkLst>
            <pc:docMk/>
            <pc:sldMk cId="1210178710" sldId="348"/>
            <ac:spMk id="11" creationId="{A82C3EAE-7CAD-808A-E25A-4ADAA1A48606}"/>
          </ac:spMkLst>
        </pc:spChg>
        <pc:spChg chg="add mod">
          <ac:chgData name="Binita Gupta (binitag)" userId="2e1667b5-636b-4c95-a3b3-a8a0dc9f68da" providerId="ADAL" clId="{A5AF5259-A98B-3941-8509-DB24D257F372}" dt="2024-04-04T19:03:08.701" v="100"/>
          <ac:spMkLst>
            <pc:docMk/>
            <pc:sldMk cId="1210178710" sldId="348"/>
            <ac:spMk id="13" creationId="{D7C55AAE-511F-9654-52B4-4FF1F747F56C}"/>
          </ac:spMkLst>
        </pc:spChg>
        <pc:spChg chg="add mod">
          <ac:chgData name="Binita Gupta (binitag)" userId="2e1667b5-636b-4c95-a3b3-a8a0dc9f68da" providerId="ADAL" clId="{A5AF5259-A98B-3941-8509-DB24D257F372}" dt="2024-04-04T19:03:08.701" v="100"/>
          <ac:spMkLst>
            <pc:docMk/>
            <pc:sldMk cId="1210178710" sldId="348"/>
            <ac:spMk id="15" creationId="{B462CB82-7922-5478-2DA7-CB2D9BD60156}"/>
          </ac:spMkLst>
        </pc:spChg>
        <pc:spChg chg="add mod">
          <ac:chgData name="Binita Gupta (binitag)" userId="2e1667b5-636b-4c95-a3b3-a8a0dc9f68da" providerId="ADAL" clId="{A5AF5259-A98B-3941-8509-DB24D257F372}" dt="2024-04-04T19:03:08.701" v="100"/>
          <ac:spMkLst>
            <pc:docMk/>
            <pc:sldMk cId="1210178710" sldId="348"/>
            <ac:spMk id="18" creationId="{FB5EC6A2-CCCA-D409-2BED-F5244B3239D7}"/>
          </ac:spMkLst>
        </pc:spChg>
        <pc:spChg chg="add mod">
          <ac:chgData name="Binita Gupta (binitag)" userId="2e1667b5-636b-4c95-a3b3-a8a0dc9f68da" providerId="ADAL" clId="{A5AF5259-A98B-3941-8509-DB24D257F372}" dt="2024-04-04T19:03:08.701" v="100"/>
          <ac:spMkLst>
            <pc:docMk/>
            <pc:sldMk cId="1210178710" sldId="348"/>
            <ac:spMk id="20" creationId="{63580AAE-FA46-302D-5563-E81850C868CD}"/>
          </ac:spMkLst>
        </pc:spChg>
        <pc:spChg chg="add mod">
          <ac:chgData name="Binita Gupta (binitag)" userId="2e1667b5-636b-4c95-a3b3-a8a0dc9f68da" providerId="ADAL" clId="{A5AF5259-A98B-3941-8509-DB24D257F372}" dt="2024-04-04T19:03:08.701" v="100"/>
          <ac:spMkLst>
            <pc:docMk/>
            <pc:sldMk cId="1210178710" sldId="348"/>
            <ac:spMk id="21" creationId="{F4FE46A8-0FE5-98F1-018C-B15B00E90BA5}"/>
          </ac:spMkLst>
        </pc:spChg>
        <pc:spChg chg="add mod">
          <ac:chgData name="Binita Gupta (binitag)" userId="2e1667b5-636b-4c95-a3b3-a8a0dc9f68da" providerId="ADAL" clId="{A5AF5259-A98B-3941-8509-DB24D257F372}" dt="2024-04-04T19:03:08.701" v="100"/>
          <ac:spMkLst>
            <pc:docMk/>
            <pc:sldMk cId="1210178710" sldId="348"/>
            <ac:spMk id="22" creationId="{7C02E221-77B2-6AB2-E02C-0B856EDC7F95}"/>
          </ac:spMkLst>
        </pc:spChg>
        <pc:spChg chg="add mod">
          <ac:chgData name="Binita Gupta (binitag)" userId="2e1667b5-636b-4c95-a3b3-a8a0dc9f68da" providerId="ADAL" clId="{A5AF5259-A98B-3941-8509-DB24D257F372}" dt="2024-04-04T19:03:08.701" v="100"/>
          <ac:spMkLst>
            <pc:docMk/>
            <pc:sldMk cId="1210178710" sldId="348"/>
            <ac:spMk id="23" creationId="{8688917C-D873-F16D-D18E-37916E710362}"/>
          </ac:spMkLst>
        </pc:spChg>
        <pc:spChg chg="add mod">
          <ac:chgData name="Binita Gupta (binitag)" userId="2e1667b5-636b-4c95-a3b3-a8a0dc9f68da" providerId="ADAL" clId="{A5AF5259-A98B-3941-8509-DB24D257F372}" dt="2024-04-04T19:03:08.701" v="100"/>
          <ac:spMkLst>
            <pc:docMk/>
            <pc:sldMk cId="1210178710" sldId="348"/>
            <ac:spMk id="24" creationId="{E64D6313-BC60-B7F4-389A-2EE9F5F47527}"/>
          </ac:spMkLst>
        </pc:spChg>
        <pc:spChg chg="add mod">
          <ac:chgData name="Binita Gupta (binitag)" userId="2e1667b5-636b-4c95-a3b3-a8a0dc9f68da" providerId="ADAL" clId="{A5AF5259-A98B-3941-8509-DB24D257F372}" dt="2024-04-04T19:03:08.701" v="100"/>
          <ac:spMkLst>
            <pc:docMk/>
            <pc:sldMk cId="1210178710" sldId="348"/>
            <ac:spMk id="26" creationId="{CA1BD193-7676-B908-CB51-911FF89E36D1}"/>
          </ac:spMkLst>
        </pc:spChg>
        <pc:spChg chg="add mod">
          <ac:chgData name="Binita Gupta (binitag)" userId="2e1667b5-636b-4c95-a3b3-a8a0dc9f68da" providerId="ADAL" clId="{A5AF5259-A98B-3941-8509-DB24D257F372}" dt="2024-04-04T19:03:08.701" v="100"/>
          <ac:spMkLst>
            <pc:docMk/>
            <pc:sldMk cId="1210178710" sldId="348"/>
            <ac:spMk id="27" creationId="{6A3BCFE5-1C1F-3812-6F1D-D090A36D4C5F}"/>
          </ac:spMkLst>
        </pc:spChg>
        <pc:spChg chg="add mod">
          <ac:chgData name="Binita Gupta (binitag)" userId="2e1667b5-636b-4c95-a3b3-a8a0dc9f68da" providerId="ADAL" clId="{A5AF5259-A98B-3941-8509-DB24D257F372}" dt="2024-04-04T19:03:08.701" v="100"/>
          <ac:spMkLst>
            <pc:docMk/>
            <pc:sldMk cId="1210178710" sldId="348"/>
            <ac:spMk id="30" creationId="{A27F5764-39DC-A164-1075-BBC6858E5921}"/>
          </ac:spMkLst>
        </pc:spChg>
        <pc:spChg chg="add mod">
          <ac:chgData name="Binita Gupta (binitag)" userId="2e1667b5-636b-4c95-a3b3-a8a0dc9f68da" providerId="ADAL" clId="{A5AF5259-A98B-3941-8509-DB24D257F372}" dt="2024-04-04T19:03:08.701" v="100"/>
          <ac:spMkLst>
            <pc:docMk/>
            <pc:sldMk cId="1210178710" sldId="348"/>
            <ac:spMk id="31" creationId="{D25C4645-E440-9BC8-3466-D2169A348984}"/>
          </ac:spMkLst>
        </pc:spChg>
        <pc:spChg chg="add mod">
          <ac:chgData name="Binita Gupta (binitag)" userId="2e1667b5-636b-4c95-a3b3-a8a0dc9f68da" providerId="ADAL" clId="{A5AF5259-A98B-3941-8509-DB24D257F372}" dt="2024-04-04T19:03:08.701" v="100"/>
          <ac:spMkLst>
            <pc:docMk/>
            <pc:sldMk cId="1210178710" sldId="348"/>
            <ac:spMk id="33" creationId="{CB584EE7-34DE-3432-3850-CE0BB8CDB080}"/>
          </ac:spMkLst>
        </pc:spChg>
        <pc:spChg chg="add mod">
          <ac:chgData name="Binita Gupta (binitag)" userId="2e1667b5-636b-4c95-a3b3-a8a0dc9f68da" providerId="ADAL" clId="{A5AF5259-A98B-3941-8509-DB24D257F372}" dt="2024-04-04T19:03:08.701" v="100"/>
          <ac:spMkLst>
            <pc:docMk/>
            <pc:sldMk cId="1210178710" sldId="348"/>
            <ac:spMk id="34" creationId="{40076D03-CF0C-8276-7A16-E83098092D1A}"/>
          </ac:spMkLst>
        </pc:spChg>
        <pc:picChg chg="add del mod">
          <ac:chgData name="Binita Gupta (binitag)" userId="2e1667b5-636b-4c95-a3b3-a8a0dc9f68da" providerId="ADAL" clId="{A5AF5259-A98B-3941-8509-DB24D257F372}" dt="2024-04-04T19:14:23.721" v="119" actId="478"/>
          <ac:picMkLst>
            <pc:docMk/>
            <pc:sldMk cId="1210178710" sldId="348"/>
            <ac:picMk id="35" creationId="{F0A7A749-F61C-8161-B745-D3778BE9592B}"/>
          </ac:picMkLst>
        </pc:picChg>
        <pc:picChg chg="add mod">
          <ac:chgData name="Binita Gupta (binitag)" userId="2e1667b5-636b-4c95-a3b3-a8a0dc9f68da" providerId="ADAL" clId="{A5AF5259-A98B-3941-8509-DB24D257F372}" dt="2024-04-04T19:14:31.683" v="123" actId="1076"/>
          <ac:picMkLst>
            <pc:docMk/>
            <pc:sldMk cId="1210178710" sldId="348"/>
            <ac:picMk id="36" creationId="{B7D5932C-BAFD-1B17-73D5-5EEA5655DE0E}"/>
          </ac:picMkLst>
        </pc:picChg>
        <pc:cxnChg chg="add mod">
          <ac:chgData name="Binita Gupta (binitag)" userId="2e1667b5-636b-4c95-a3b3-a8a0dc9f68da" providerId="ADAL" clId="{A5AF5259-A98B-3941-8509-DB24D257F372}" dt="2024-04-04T19:03:08.701" v="100"/>
          <ac:cxnSpMkLst>
            <pc:docMk/>
            <pc:sldMk cId="1210178710" sldId="348"/>
            <ac:cxnSpMk id="8" creationId="{47575CA1-79B0-5D8D-F3A2-7396AE664B89}"/>
          </ac:cxnSpMkLst>
        </pc:cxnChg>
        <pc:cxnChg chg="add mod">
          <ac:chgData name="Binita Gupta (binitag)" userId="2e1667b5-636b-4c95-a3b3-a8a0dc9f68da" providerId="ADAL" clId="{A5AF5259-A98B-3941-8509-DB24D257F372}" dt="2024-04-04T19:03:08.701" v="100"/>
          <ac:cxnSpMkLst>
            <pc:docMk/>
            <pc:sldMk cId="1210178710" sldId="348"/>
            <ac:cxnSpMk id="9" creationId="{43E10E59-DF9F-7542-2C05-3DBCE8879D8A}"/>
          </ac:cxnSpMkLst>
        </pc:cxnChg>
        <pc:cxnChg chg="add mod">
          <ac:chgData name="Binita Gupta (binitag)" userId="2e1667b5-636b-4c95-a3b3-a8a0dc9f68da" providerId="ADAL" clId="{A5AF5259-A98B-3941-8509-DB24D257F372}" dt="2024-04-04T19:03:08.701" v="100"/>
          <ac:cxnSpMkLst>
            <pc:docMk/>
            <pc:sldMk cId="1210178710" sldId="348"/>
            <ac:cxnSpMk id="12" creationId="{7044CDDC-ED94-F6F1-1CD4-B8AF2898A9FA}"/>
          </ac:cxnSpMkLst>
        </pc:cxnChg>
        <pc:cxnChg chg="add mod">
          <ac:chgData name="Binita Gupta (binitag)" userId="2e1667b5-636b-4c95-a3b3-a8a0dc9f68da" providerId="ADAL" clId="{A5AF5259-A98B-3941-8509-DB24D257F372}" dt="2024-04-04T19:03:08.701" v="100"/>
          <ac:cxnSpMkLst>
            <pc:docMk/>
            <pc:sldMk cId="1210178710" sldId="348"/>
            <ac:cxnSpMk id="14" creationId="{B0E8458B-0E99-1FF9-217B-549C36A7007B}"/>
          </ac:cxnSpMkLst>
        </pc:cxnChg>
        <pc:cxnChg chg="add mod">
          <ac:chgData name="Binita Gupta (binitag)" userId="2e1667b5-636b-4c95-a3b3-a8a0dc9f68da" providerId="ADAL" clId="{A5AF5259-A98B-3941-8509-DB24D257F372}" dt="2024-04-04T19:03:08.701" v="100"/>
          <ac:cxnSpMkLst>
            <pc:docMk/>
            <pc:sldMk cId="1210178710" sldId="348"/>
            <ac:cxnSpMk id="16" creationId="{F1419A84-F515-BAEA-1317-526856916E4E}"/>
          </ac:cxnSpMkLst>
        </pc:cxnChg>
        <pc:cxnChg chg="add mod">
          <ac:chgData name="Binita Gupta (binitag)" userId="2e1667b5-636b-4c95-a3b3-a8a0dc9f68da" providerId="ADAL" clId="{A5AF5259-A98B-3941-8509-DB24D257F372}" dt="2024-04-04T19:03:08.701" v="100"/>
          <ac:cxnSpMkLst>
            <pc:docMk/>
            <pc:sldMk cId="1210178710" sldId="348"/>
            <ac:cxnSpMk id="17" creationId="{819A44E7-2D29-236D-7062-E4C8049A5598}"/>
          </ac:cxnSpMkLst>
        </pc:cxnChg>
        <pc:cxnChg chg="add mod">
          <ac:chgData name="Binita Gupta (binitag)" userId="2e1667b5-636b-4c95-a3b3-a8a0dc9f68da" providerId="ADAL" clId="{A5AF5259-A98B-3941-8509-DB24D257F372}" dt="2024-04-04T19:03:08.701" v="100"/>
          <ac:cxnSpMkLst>
            <pc:docMk/>
            <pc:sldMk cId="1210178710" sldId="348"/>
            <ac:cxnSpMk id="19" creationId="{EA9A1127-42AF-9A0F-10F3-16AF32F38CCE}"/>
          </ac:cxnSpMkLst>
        </pc:cxnChg>
        <pc:cxnChg chg="add mod">
          <ac:chgData name="Binita Gupta (binitag)" userId="2e1667b5-636b-4c95-a3b3-a8a0dc9f68da" providerId="ADAL" clId="{A5AF5259-A98B-3941-8509-DB24D257F372}" dt="2024-04-04T19:03:08.701" v="100"/>
          <ac:cxnSpMkLst>
            <pc:docMk/>
            <pc:sldMk cId="1210178710" sldId="348"/>
            <ac:cxnSpMk id="25" creationId="{B86BAA6E-555F-72CE-0CBF-D24662D98F75}"/>
          </ac:cxnSpMkLst>
        </pc:cxnChg>
        <pc:cxnChg chg="add mod">
          <ac:chgData name="Binita Gupta (binitag)" userId="2e1667b5-636b-4c95-a3b3-a8a0dc9f68da" providerId="ADAL" clId="{A5AF5259-A98B-3941-8509-DB24D257F372}" dt="2024-04-04T19:03:08.701" v="100"/>
          <ac:cxnSpMkLst>
            <pc:docMk/>
            <pc:sldMk cId="1210178710" sldId="348"/>
            <ac:cxnSpMk id="28" creationId="{AA291E30-A388-7C34-B295-B16D9EE41A59}"/>
          </ac:cxnSpMkLst>
        </pc:cxnChg>
        <pc:cxnChg chg="add mod">
          <ac:chgData name="Binita Gupta (binitag)" userId="2e1667b5-636b-4c95-a3b3-a8a0dc9f68da" providerId="ADAL" clId="{A5AF5259-A98B-3941-8509-DB24D257F372}" dt="2024-04-04T19:03:08.701" v="100"/>
          <ac:cxnSpMkLst>
            <pc:docMk/>
            <pc:sldMk cId="1210178710" sldId="348"/>
            <ac:cxnSpMk id="29" creationId="{6AB754DE-E30C-356C-24BE-E2BE49FC54CB}"/>
          </ac:cxnSpMkLst>
        </pc:cxnChg>
        <pc:cxnChg chg="add mod">
          <ac:chgData name="Binita Gupta (binitag)" userId="2e1667b5-636b-4c95-a3b3-a8a0dc9f68da" providerId="ADAL" clId="{A5AF5259-A98B-3941-8509-DB24D257F372}" dt="2024-04-04T19:03:08.701" v="100"/>
          <ac:cxnSpMkLst>
            <pc:docMk/>
            <pc:sldMk cId="1210178710" sldId="348"/>
            <ac:cxnSpMk id="32" creationId="{A12EF3E4-5E43-CF52-3BCC-6365C4566571}"/>
          </ac:cxnSpMkLst>
        </pc:cxnChg>
      </pc:sldChg>
      <pc:sldChg chg="addSp delSp modSp add mod">
        <pc:chgData name="Binita Gupta (binitag)" userId="2e1667b5-636b-4c95-a3b3-a8a0dc9f68da" providerId="ADAL" clId="{A5AF5259-A98B-3941-8509-DB24D257F372}" dt="2024-04-04T19:15:26.866" v="129" actId="14100"/>
        <pc:sldMkLst>
          <pc:docMk/>
          <pc:sldMk cId="1550877727" sldId="349"/>
        </pc:sldMkLst>
        <pc:spChg chg="mod">
          <ac:chgData name="Binita Gupta (binitag)" userId="2e1667b5-636b-4c95-a3b3-a8a0dc9f68da" providerId="ADAL" clId="{A5AF5259-A98B-3941-8509-DB24D257F372}" dt="2024-04-04T19:04:23.366" v="116" actId="1076"/>
          <ac:spMkLst>
            <pc:docMk/>
            <pc:sldMk cId="1550877727" sldId="349"/>
            <ac:spMk id="2" creationId="{B21807A3-43CF-82DD-5978-7B81D76E81D0}"/>
          </ac:spMkLst>
        </pc:spChg>
        <pc:picChg chg="add del mod">
          <ac:chgData name="Binita Gupta (binitag)" userId="2e1667b5-636b-4c95-a3b3-a8a0dc9f68da" providerId="ADAL" clId="{A5AF5259-A98B-3941-8509-DB24D257F372}" dt="2024-04-04T19:14:34.463" v="124" actId="478"/>
          <ac:picMkLst>
            <pc:docMk/>
            <pc:sldMk cId="1550877727" sldId="349"/>
            <ac:picMk id="6" creationId="{ECFAAFE1-4FF5-4BF4-8EB1-157A40B55973}"/>
          </ac:picMkLst>
        </pc:picChg>
        <pc:picChg chg="add mod">
          <ac:chgData name="Binita Gupta (binitag)" userId="2e1667b5-636b-4c95-a3b3-a8a0dc9f68da" providerId="ADAL" clId="{A5AF5259-A98B-3941-8509-DB24D257F372}" dt="2024-04-04T19:15:26.866" v="129" actId="14100"/>
          <ac:picMkLst>
            <pc:docMk/>
            <pc:sldMk cId="1550877727" sldId="349"/>
            <ac:picMk id="7" creationId="{161FD7A8-2CF9-42B3-A512-21431BA57488}"/>
          </ac:picMkLst>
        </pc:picChg>
        <pc:picChg chg="del">
          <ac:chgData name="Binita Gupta (binitag)" userId="2e1667b5-636b-4c95-a3b3-a8a0dc9f68da" providerId="ADAL" clId="{A5AF5259-A98B-3941-8509-DB24D257F372}" dt="2024-04-04T19:04:09.623" v="111" actId="478"/>
          <ac:picMkLst>
            <pc:docMk/>
            <pc:sldMk cId="1550877727" sldId="349"/>
            <ac:picMk id="35" creationId="{F0A7A749-F61C-8161-B745-D3778BE9592B}"/>
          </ac:picMkLst>
        </pc:picChg>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pChg chg="add del mod">
          <ac:chgData name="Binita Gupta (binitag)" userId="2e1667b5-636b-4c95-a3b3-a8a0dc9f68da" providerId="ADAL" clId="{3DBABFBF-4607-BE4F-BEF9-5BAFB9ED4A26}" dt="2024-01-12T21:29:06.462" v="13621"/>
          <ac:spMkLst>
            <pc:docMk/>
            <pc:sldMk cId="0" sldId="256"/>
            <ac:spMk id="3" creationId="{321C0BC8-62DD-9B8F-61BC-21630C260922}"/>
          </ac:spMkLst>
        </pc:spChg>
        <pc:graphicFrameChg chg="mod">
          <ac:chgData name="Binita Gupta (binitag)" userId="2e1667b5-636b-4c95-a3b3-a8a0dc9f68da" providerId="ADAL" clId="{3DBABFBF-4607-BE4F-BEF9-5BAFB9ED4A26}" dt="2024-01-10T16:57:51.584" v="6912"/>
          <ac:graphicFrameMkLst>
            <pc:docMk/>
            <pc:sldMk cId="0" sldId="256"/>
            <ac:graphicFrameMk id="3075" creationId="{00000000-0000-0000-0000-000000000000}"/>
          </ac:graphicFrameMkLst>
        </pc:graphicFrameChg>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pChg chg="mod">
          <ac:chgData name="Binita Gupta (binitag)" userId="2e1667b5-636b-4c95-a3b3-a8a0dc9f68da" providerId="ADAL" clId="{3DBABFBF-4607-BE4F-BEF9-5BAFB9ED4A26}" dt="2024-01-16T16:32:33.585" v="17563" actId="20577"/>
          <ac:spMkLst>
            <pc:docMk/>
            <pc:sldMk cId="2953422198" sldId="266"/>
            <ac:spMk id="4098" creationId="{00000000-0000-0000-0000-000000000000}"/>
          </ac:spMkLst>
        </pc:spChg>
      </pc:sldChg>
      <pc:sldChg chg="modSp mod modNotesTx">
        <pc:chgData name="Binita Gupta (binitag)" userId="2e1667b5-636b-4c95-a3b3-a8a0dc9f68da" providerId="ADAL" clId="{3DBABFBF-4607-BE4F-BEF9-5BAFB9ED4A26}" dt="2024-01-16T16:34:50.659" v="17653" actId="20577"/>
        <pc:sldMkLst>
          <pc:docMk/>
          <pc:sldMk cId="3100640423" sldId="267"/>
        </pc:sldMkLst>
        <pc:graphicFrameChg chg="mod modGraphic">
          <ac:chgData name="Binita Gupta (binitag)" userId="2e1667b5-636b-4c95-a3b3-a8a0dc9f68da" providerId="ADAL" clId="{3DBABFBF-4607-BE4F-BEF9-5BAFB9ED4A26}" dt="2024-01-16T16:34:36.544" v="17652"/>
          <ac:graphicFrameMkLst>
            <pc:docMk/>
            <pc:sldMk cId="3100640423" sldId="267"/>
            <ac:graphicFrameMk id="7" creationId="{DAE33489-6842-21D2-A98F-BA26AEB19ED1}"/>
          </ac:graphicFrameMkLst>
        </pc:graphicFrameChg>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spChg chg="mod">
          <ac:chgData name="Binita Gupta (binitag)" userId="2e1667b5-636b-4c95-a3b3-a8a0dc9f68da" providerId="ADAL" clId="{3DBABFBF-4607-BE4F-BEF9-5BAFB9ED4A26}" dt="2024-01-07T18:42:12.609" v="1732" actId="14100"/>
          <ac:spMkLst>
            <pc:docMk/>
            <pc:sldMk cId="1075417426" sldId="276"/>
            <ac:spMk id="4097" creationId="{00000000-0000-0000-0000-000000000000}"/>
          </ac:spMkLst>
        </pc:spChg>
        <pc:spChg chg="mod">
          <ac:chgData name="Binita Gupta (binitag)" userId="2e1667b5-636b-4c95-a3b3-a8a0dc9f68da" providerId="ADAL" clId="{3DBABFBF-4607-BE4F-BEF9-5BAFB9ED4A26}" dt="2024-01-13T05:44:13.524" v="15020" actId="20577"/>
          <ac:spMkLst>
            <pc:docMk/>
            <pc:sldMk cId="1075417426" sldId="276"/>
            <ac:spMk id="4098" creationId="{00000000-0000-0000-0000-000000000000}"/>
          </ac:spMkLst>
        </pc:spChg>
        <pc:picChg chg="mod">
          <ac:chgData name="Binita Gupta (binitag)" userId="2e1667b5-636b-4c95-a3b3-a8a0dc9f68da" providerId="ADAL" clId="{3DBABFBF-4607-BE4F-BEF9-5BAFB9ED4A26}" dt="2024-01-08T07:12:16.281" v="6206" actId="14100"/>
          <ac:picMkLst>
            <pc:docMk/>
            <pc:sldMk cId="1075417426" sldId="276"/>
            <ac:picMk id="2" creationId="{6E839790-F94C-B5A3-C5A9-3337464A72B9}"/>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pChg chg="mod">
          <ac:chgData name="Binita Gupta (binitag)" userId="2e1667b5-636b-4c95-a3b3-a8a0dc9f68da" providerId="ADAL" clId="{3DBABFBF-4607-BE4F-BEF9-5BAFB9ED4A26}" dt="2024-01-07T20:14:38.904" v="2129" actId="14100"/>
          <ac:spMkLst>
            <pc:docMk/>
            <pc:sldMk cId="280654529" sldId="280"/>
            <ac:spMk id="2" creationId="{7500DC9F-1940-28C4-CFA6-DB7768DA3513}"/>
          </ac:spMkLst>
        </pc:spChg>
        <pc:spChg chg="mod">
          <ac:chgData name="Binita Gupta (binitag)" userId="2e1667b5-636b-4c95-a3b3-a8a0dc9f68da" providerId="ADAL" clId="{3DBABFBF-4607-BE4F-BEF9-5BAFB9ED4A26}" dt="2024-01-13T05:46:46.028" v="15050" actId="20577"/>
          <ac:spMkLst>
            <pc:docMk/>
            <pc:sldMk cId="280654529" sldId="280"/>
            <ac:spMk id="3" creationId="{63B353A2-7BF4-E7E3-2E40-A1A5D6C2CFCD}"/>
          </ac:spMkLst>
        </pc:spChg>
        <pc:picChg chg="add mod">
          <ac:chgData name="Binita Gupta (binitag)" userId="2e1667b5-636b-4c95-a3b3-a8a0dc9f68da" providerId="ADAL" clId="{3DBABFBF-4607-BE4F-BEF9-5BAFB9ED4A26}" dt="2024-01-07T20:14:41.837" v="2130" actId="1076"/>
          <ac:picMkLst>
            <pc:docMk/>
            <pc:sldMk cId="280654529" sldId="280"/>
            <ac:picMk id="7" creationId="{EDF279F5-7CD1-FF07-0A60-7BB64A7BE7CB}"/>
          </ac:picMkLst>
        </pc:picChg>
        <pc:picChg chg="del mod">
          <ac:chgData name="Binita Gupta (binitag)" userId="2e1667b5-636b-4c95-a3b3-a8a0dc9f68da" providerId="ADAL" clId="{3DBABFBF-4607-BE4F-BEF9-5BAFB9ED4A26}" dt="2024-01-07T18:48:36.704" v="1935" actId="478"/>
          <ac:picMkLst>
            <pc:docMk/>
            <pc:sldMk cId="280654529" sldId="280"/>
            <ac:picMk id="8" creationId="{3F39BE17-1EB2-539E-ACEB-D14EE628A5F7}"/>
          </ac:picMkLst>
        </pc:picChg>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spChg chg="mod ord">
          <ac:chgData name="Binita Gupta (binitag)" userId="2e1667b5-636b-4c95-a3b3-a8a0dc9f68da" providerId="ADAL" clId="{3DBABFBF-4607-BE4F-BEF9-5BAFB9ED4A26}" dt="2024-01-07T20:27:55.486" v="2145" actId="26606"/>
          <ac:spMkLst>
            <pc:docMk/>
            <pc:sldMk cId="1899805933" sldId="282"/>
            <ac:spMk id="4"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5"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6" creationId="{00000000-0000-0000-0000-000000000000}"/>
          </ac:spMkLst>
        </pc:spChg>
        <pc:spChg chg="mod">
          <ac:chgData name="Binita Gupta (binitag)" userId="2e1667b5-636b-4c95-a3b3-a8a0dc9f68da" providerId="ADAL" clId="{3DBABFBF-4607-BE4F-BEF9-5BAFB9ED4A26}" dt="2024-01-07T20:27:55.486" v="2145" actId="26606"/>
          <ac:spMkLst>
            <pc:docMk/>
            <pc:sldMk cId="1899805933" sldId="282"/>
            <ac:spMk id="4097" creationId="{00000000-0000-0000-0000-000000000000}"/>
          </ac:spMkLst>
        </pc:spChg>
        <pc:spChg chg="mod">
          <ac:chgData name="Binita Gupta (binitag)" userId="2e1667b5-636b-4c95-a3b3-a8a0dc9f68da" providerId="ADAL" clId="{3DBABFBF-4607-BE4F-BEF9-5BAFB9ED4A26}" dt="2024-01-13T01:18:14.653" v="14359" actId="20577"/>
          <ac:spMkLst>
            <pc:docMk/>
            <pc:sldMk cId="1899805933" sldId="282"/>
            <ac:spMk id="4098" creationId="{00000000-0000-0000-0000-000000000000}"/>
          </ac:spMkLst>
        </pc:spChg>
        <pc:picChg chg="add del mod">
          <ac:chgData name="Binita Gupta (binitag)" userId="2e1667b5-636b-4c95-a3b3-a8a0dc9f68da" providerId="ADAL" clId="{3DBABFBF-4607-BE4F-BEF9-5BAFB9ED4A26}" dt="2024-01-08T21:57:01.867" v="6856" actId="478"/>
          <ac:picMkLst>
            <pc:docMk/>
            <pc:sldMk cId="1899805933" sldId="282"/>
            <ac:picMk id="2" creationId="{86361C1B-39D5-06DE-BEDE-6D003940C5C7}"/>
          </ac:picMkLst>
        </pc:picChg>
        <pc:picChg chg="add del mod">
          <ac:chgData name="Binita Gupta (binitag)" userId="2e1667b5-636b-4c95-a3b3-a8a0dc9f68da" providerId="ADAL" clId="{3DBABFBF-4607-BE4F-BEF9-5BAFB9ED4A26}" dt="2024-01-07T20:32:07.441" v="2154" actId="478"/>
          <ac:picMkLst>
            <pc:docMk/>
            <pc:sldMk cId="1899805933" sldId="282"/>
            <ac:picMk id="2" creationId="{875E228C-0440-7822-D599-3D7DB247BFF9}"/>
          </ac:picMkLst>
        </pc:picChg>
        <pc:picChg chg="add del mod ord">
          <ac:chgData name="Binita Gupta (binitag)" userId="2e1667b5-636b-4c95-a3b3-a8a0dc9f68da" providerId="ADAL" clId="{3DBABFBF-4607-BE4F-BEF9-5BAFB9ED4A26}" dt="2024-01-08T21:55:33.967" v="6840" actId="478"/>
          <ac:picMkLst>
            <pc:docMk/>
            <pc:sldMk cId="1899805933" sldId="282"/>
            <ac:picMk id="3" creationId="{1F8A265B-071F-88FF-5B3D-63D725678006}"/>
          </ac:picMkLst>
        </pc:picChg>
        <pc:picChg chg="add mod">
          <ac:chgData name="Binita Gupta (binitag)" userId="2e1667b5-636b-4c95-a3b3-a8a0dc9f68da" providerId="ADAL" clId="{3DBABFBF-4607-BE4F-BEF9-5BAFB9ED4A26}" dt="2024-01-08T21:57:25.654" v="6865" actId="1076"/>
          <ac:picMkLst>
            <pc:docMk/>
            <pc:sldMk cId="1899805933" sldId="282"/>
            <ac:picMk id="7" creationId="{3DCA20D3-1449-90CE-1251-D8AF37D418B1}"/>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pChg chg="mod">
          <ac:chgData name="Binita Gupta (binitag)" userId="2e1667b5-636b-4c95-a3b3-a8a0dc9f68da" providerId="ADAL" clId="{3DBABFBF-4607-BE4F-BEF9-5BAFB9ED4A26}" dt="2024-01-10T17:31:07.325" v="7213" actId="1076"/>
          <ac:spMkLst>
            <pc:docMk/>
            <pc:sldMk cId="1300546902" sldId="283"/>
            <ac:spMk id="4097" creationId="{00000000-0000-0000-0000-000000000000}"/>
          </ac:spMkLst>
        </pc:spChg>
        <pc:spChg chg="mod">
          <ac:chgData name="Binita Gupta (binitag)" userId="2e1667b5-636b-4c95-a3b3-a8a0dc9f68da" providerId="ADAL" clId="{3DBABFBF-4607-BE4F-BEF9-5BAFB9ED4A26}" dt="2024-01-16T00:19:23.617" v="15614" actId="20577"/>
          <ac:spMkLst>
            <pc:docMk/>
            <pc:sldMk cId="1300546902" sldId="283"/>
            <ac:spMk id="4098" creationId="{00000000-0000-0000-0000-000000000000}"/>
          </ac:spMkLst>
        </pc:spChg>
      </pc:sldChg>
      <pc:sldChg chg="modSp mod">
        <pc:chgData name="Binita Gupta (binitag)" userId="2e1667b5-636b-4c95-a3b3-a8a0dc9f68da" providerId="ADAL" clId="{3DBABFBF-4607-BE4F-BEF9-5BAFB9ED4A26}" dt="2024-01-13T05:50:02.169" v="15077" actId="20577"/>
        <pc:sldMkLst>
          <pc:docMk/>
          <pc:sldMk cId="3160937320" sldId="287"/>
        </pc:sldMkLst>
        <pc:spChg chg="mod">
          <ac:chgData name="Binita Gupta (binitag)" userId="2e1667b5-636b-4c95-a3b3-a8a0dc9f68da" providerId="ADAL" clId="{3DBABFBF-4607-BE4F-BEF9-5BAFB9ED4A26}" dt="2024-01-13T05:50:02.169" v="15077" actId="20577"/>
          <ac:spMkLst>
            <pc:docMk/>
            <pc:sldMk cId="3160937320" sldId="287"/>
            <ac:spMk id="2" creationId="{00000000-0000-0000-0000-000000000000}"/>
          </ac:spMkLst>
        </pc:spChg>
        <pc:spChg chg="mod">
          <ac:chgData name="Binita Gupta (binitag)" userId="2e1667b5-636b-4c95-a3b3-a8a0dc9f68da" providerId="ADAL" clId="{3DBABFBF-4607-BE4F-BEF9-5BAFB9ED4A26}" dt="2024-01-08T01:48:13.433" v="4551" actId="20577"/>
          <ac:spMkLst>
            <pc:docMk/>
            <pc:sldMk cId="3160937320" sldId="287"/>
            <ac:spMk id="11265" creationId="{00000000-0000-0000-0000-000000000000}"/>
          </ac:spMkLst>
        </pc:spChg>
      </pc:sldChg>
      <pc:sldChg chg="modSp mod modNotesTx">
        <pc:chgData name="Binita Gupta (binitag)" userId="2e1667b5-636b-4c95-a3b3-a8a0dc9f68da" providerId="ADAL" clId="{3DBABFBF-4607-BE4F-BEF9-5BAFB9ED4A26}" dt="2024-01-16T16:36:10.665" v="17669" actId="20577"/>
        <pc:sldMkLst>
          <pc:docMk/>
          <pc:sldMk cId="184415321" sldId="288"/>
        </pc:sldMkLst>
        <pc:spChg chg="mod">
          <ac:chgData name="Binita Gupta (binitag)" userId="2e1667b5-636b-4c95-a3b3-a8a0dc9f68da" providerId="ADAL" clId="{3DBABFBF-4607-BE4F-BEF9-5BAFB9ED4A26}" dt="2024-01-16T16:36:10.665" v="17669" actId="20577"/>
          <ac:spMkLst>
            <pc:docMk/>
            <pc:sldMk cId="184415321" sldId="288"/>
            <ac:spMk id="4097" creationId="{00000000-0000-0000-0000-000000000000}"/>
          </ac:spMkLst>
        </pc:spChg>
        <pc:spChg chg="mod">
          <ac:chgData name="Binita Gupta (binitag)" userId="2e1667b5-636b-4c95-a3b3-a8a0dc9f68da" providerId="ADAL" clId="{3DBABFBF-4607-BE4F-BEF9-5BAFB9ED4A26}" dt="2024-01-12T07:57:32.075" v="12596" actId="20577"/>
          <ac:spMkLst>
            <pc:docMk/>
            <pc:sldMk cId="184415321" sldId="288"/>
            <ac:spMk id="4098" creationId="{00000000-0000-0000-0000-000000000000}"/>
          </ac:spMkLst>
        </pc:spChg>
        <pc:picChg chg="mod">
          <ac:chgData name="Binita Gupta (binitag)" userId="2e1667b5-636b-4c95-a3b3-a8a0dc9f68da" providerId="ADAL" clId="{3DBABFBF-4607-BE4F-BEF9-5BAFB9ED4A26}" dt="2024-01-12T07:57:41.432" v="12598" actId="1076"/>
          <ac:picMkLst>
            <pc:docMk/>
            <pc:sldMk cId="184415321" sldId="288"/>
            <ac:picMk id="29" creationId="{1267B7C6-CEA1-E119-BF45-96D679C6C98F}"/>
          </ac:picMkLst>
        </pc:picChg>
      </pc:sldChg>
      <pc:sldChg chg="modSp mod modNotesTx">
        <pc:chgData name="Binita Gupta (binitag)" userId="2e1667b5-636b-4c95-a3b3-a8a0dc9f68da" providerId="ADAL" clId="{3DBABFBF-4607-BE4F-BEF9-5BAFB9ED4A26}" dt="2024-01-15T23:35:20.379" v="15327" actId="20577"/>
        <pc:sldMkLst>
          <pc:docMk/>
          <pc:sldMk cId="1552356036" sldId="290"/>
        </pc:sldMkLst>
        <pc:spChg chg="mod">
          <ac:chgData name="Binita Gupta (binitag)" userId="2e1667b5-636b-4c95-a3b3-a8a0dc9f68da" providerId="ADAL" clId="{3DBABFBF-4607-BE4F-BEF9-5BAFB9ED4A26}" dt="2024-01-08T14:51:09.926" v="6639" actId="20577"/>
          <ac:spMkLst>
            <pc:docMk/>
            <pc:sldMk cId="1552356036" sldId="290"/>
            <ac:spMk id="4097" creationId="{00000000-0000-0000-0000-000000000000}"/>
          </ac:spMkLst>
        </pc:spChg>
        <pc:spChg chg="mod">
          <ac:chgData name="Binita Gupta (binitag)" userId="2e1667b5-636b-4c95-a3b3-a8a0dc9f68da" providerId="ADAL" clId="{3DBABFBF-4607-BE4F-BEF9-5BAFB9ED4A26}" dt="2024-01-10T20:10:12.680" v="8441" actId="20577"/>
          <ac:spMkLst>
            <pc:docMk/>
            <pc:sldMk cId="1552356036" sldId="290"/>
            <ac:spMk id="4098" creationId="{00000000-0000-0000-0000-000000000000}"/>
          </ac:spMkLst>
        </pc:spChg>
        <pc:picChg chg="mod">
          <ac:chgData name="Binita Gupta (binitag)" userId="2e1667b5-636b-4c95-a3b3-a8a0dc9f68da" providerId="ADAL" clId="{3DBABFBF-4607-BE4F-BEF9-5BAFB9ED4A26}" dt="2024-01-08T16:08:13.354" v="6730" actId="1076"/>
          <ac:picMkLst>
            <pc:docMk/>
            <pc:sldMk cId="1552356036" sldId="290"/>
            <ac:picMk id="28" creationId="{D89F10A3-32F2-FEB3-CFAC-AFEC428434CD}"/>
          </ac:picMkLst>
        </pc:picChg>
      </pc:sldChg>
      <pc:sldChg chg="modSp new mod modNotesTx">
        <pc:chgData name="Binita Gupta (binitag)" userId="2e1667b5-636b-4c95-a3b3-a8a0dc9f68da" providerId="ADAL" clId="{3DBABFBF-4607-BE4F-BEF9-5BAFB9ED4A26}" dt="2024-01-16T04:34:47.146" v="17373" actId="20577"/>
        <pc:sldMkLst>
          <pc:docMk/>
          <pc:sldMk cId="2189449108" sldId="291"/>
        </pc:sldMkLst>
        <pc:spChg chg="mod">
          <ac:chgData name="Binita Gupta (binitag)" userId="2e1667b5-636b-4c95-a3b3-a8a0dc9f68da" providerId="ADAL" clId="{3DBABFBF-4607-BE4F-BEF9-5BAFB9ED4A26}" dt="2024-01-07T16:12:10.250" v="3" actId="20577"/>
          <ac:spMkLst>
            <pc:docMk/>
            <pc:sldMk cId="2189449108" sldId="291"/>
            <ac:spMk id="2" creationId="{CF5A1B59-B685-9502-4106-F8586EFB424C}"/>
          </ac:spMkLst>
        </pc:spChg>
        <pc:spChg chg="mod">
          <ac:chgData name="Binita Gupta (binitag)" userId="2e1667b5-636b-4c95-a3b3-a8a0dc9f68da" providerId="ADAL" clId="{3DBABFBF-4607-BE4F-BEF9-5BAFB9ED4A26}" dt="2024-01-12T07:49:22.049" v="12498" actId="20577"/>
          <ac:spMkLst>
            <pc:docMk/>
            <pc:sldMk cId="2189449108" sldId="291"/>
            <ac:spMk id="3" creationId="{682CEAD6-F7CE-6FA1-7183-BB90DF397025}"/>
          </ac:spMkLst>
        </pc:spChg>
      </pc:sldChg>
      <pc:sldChg chg="modSp add mod modNotesTx">
        <pc:chgData name="Binita Gupta (binitag)" userId="2e1667b5-636b-4c95-a3b3-a8a0dc9f68da" providerId="ADAL" clId="{3DBABFBF-4607-BE4F-BEF9-5BAFB9ED4A26}" dt="2024-01-16T04:44:36.144" v="17390" actId="20577"/>
        <pc:sldMkLst>
          <pc:docMk/>
          <pc:sldMk cId="4045845716" sldId="292"/>
        </pc:sldMkLst>
        <pc:spChg chg="mod">
          <ac:chgData name="Binita Gupta (binitag)" userId="2e1667b5-636b-4c95-a3b3-a8a0dc9f68da" providerId="ADAL" clId="{3DBABFBF-4607-BE4F-BEF9-5BAFB9ED4A26}" dt="2024-01-08T01:50:21.416" v="4568" actId="20577"/>
          <ac:spMkLst>
            <pc:docMk/>
            <pc:sldMk cId="4045845716" sldId="292"/>
            <ac:spMk id="2" creationId="{CF5A1B59-B685-9502-4106-F8586EFB424C}"/>
          </ac:spMkLst>
        </pc:spChg>
        <pc:spChg chg="mod">
          <ac:chgData name="Binita Gupta (binitag)" userId="2e1667b5-636b-4c95-a3b3-a8a0dc9f68da" providerId="ADAL" clId="{3DBABFBF-4607-BE4F-BEF9-5BAFB9ED4A26}" dt="2024-01-13T06:04:10.120" v="15185" actId="20577"/>
          <ac:spMkLst>
            <pc:docMk/>
            <pc:sldMk cId="4045845716" sldId="292"/>
            <ac:spMk id="3" creationId="{682CEAD6-F7CE-6FA1-7183-BB90DF397025}"/>
          </ac:spMkLst>
        </pc:spChg>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pChg chg="mod">
          <ac:chgData name="Binita Gupta (binitag)" userId="2e1667b5-636b-4c95-a3b3-a8a0dc9f68da" providerId="ADAL" clId="{3DBABFBF-4607-BE4F-BEF9-5BAFB9ED4A26}" dt="2024-01-07T18:19:12.873" v="1141" actId="20577"/>
          <ac:spMkLst>
            <pc:docMk/>
            <pc:sldMk cId="2800919492" sldId="294"/>
            <ac:spMk id="2" creationId="{CF5A1B59-B685-9502-4106-F8586EFB424C}"/>
          </ac:spMkLst>
        </pc:spChg>
        <pc:spChg chg="mod">
          <ac:chgData name="Binita Gupta (binitag)" userId="2e1667b5-636b-4c95-a3b3-a8a0dc9f68da" providerId="ADAL" clId="{3DBABFBF-4607-BE4F-BEF9-5BAFB9ED4A26}" dt="2024-01-13T05:57:01.711" v="15131" actId="20577"/>
          <ac:spMkLst>
            <pc:docMk/>
            <pc:sldMk cId="2800919492" sldId="294"/>
            <ac:spMk id="3" creationId="{682CEAD6-F7CE-6FA1-7183-BB90DF397025}"/>
          </ac:spMkLst>
        </pc:spChg>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pChg chg="add mod">
          <ac:chgData name="Binita Gupta (binitag)" userId="2e1667b5-636b-4c95-a3b3-a8a0dc9f68da" providerId="ADAL" clId="{3DBABFBF-4607-BE4F-BEF9-5BAFB9ED4A26}" dt="2024-01-12T08:01:17.593" v="12606"/>
          <ac:spMkLst>
            <pc:docMk/>
            <pc:sldMk cId="1974818652" sldId="295"/>
            <ac:spMk id="3" creationId="{2B80D2F3-8841-728C-78C7-C18B107A3DCB}"/>
          </ac:spMkLst>
        </pc:spChg>
        <pc:spChg chg="mod ord">
          <ac:chgData name="Binita Gupta (binitag)" userId="2e1667b5-636b-4c95-a3b3-a8a0dc9f68da" providerId="ADAL" clId="{3DBABFBF-4607-BE4F-BEF9-5BAFB9ED4A26}" dt="2024-01-07T21:09:16.595" v="2608" actId="26606"/>
          <ac:spMkLst>
            <pc:docMk/>
            <pc:sldMk cId="1974818652" sldId="295"/>
            <ac:spMk id="4"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5"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6" creationId="{00000000-0000-0000-0000-000000000000}"/>
          </ac:spMkLst>
        </pc:spChg>
        <pc:spChg chg="add mod">
          <ac:chgData name="Binita Gupta (binitag)" userId="2e1667b5-636b-4c95-a3b3-a8a0dc9f68da" providerId="ADAL" clId="{3DBABFBF-4607-BE4F-BEF9-5BAFB9ED4A26}" dt="2024-01-12T08:01:17.593" v="12606"/>
          <ac:spMkLst>
            <pc:docMk/>
            <pc:sldMk cId="1974818652" sldId="295"/>
            <ac:spMk id="7" creationId="{9283005C-6D17-E6AB-658B-20126C0909E4}"/>
          </ac:spMkLst>
        </pc:spChg>
        <pc:spChg chg="add mod">
          <ac:chgData name="Binita Gupta (binitag)" userId="2e1667b5-636b-4c95-a3b3-a8a0dc9f68da" providerId="ADAL" clId="{3DBABFBF-4607-BE4F-BEF9-5BAFB9ED4A26}" dt="2024-01-12T08:01:17.593" v="12606"/>
          <ac:spMkLst>
            <pc:docMk/>
            <pc:sldMk cId="1974818652" sldId="295"/>
            <ac:spMk id="8" creationId="{5E760488-208E-6781-E25F-2FB370577D45}"/>
          </ac:spMkLst>
        </pc:spChg>
        <pc:spChg chg="add mod">
          <ac:chgData name="Binita Gupta (binitag)" userId="2e1667b5-636b-4c95-a3b3-a8a0dc9f68da" providerId="ADAL" clId="{3DBABFBF-4607-BE4F-BEF9-5BAFB9ED4A26}" dt="2024-01-12T08:01:17.593" v="12606"/>
          <ac:spMkLst>
            <pc:docMk/>
            <pc:sldMk cId="1974818652" sldId="295"/>
            <ac:spMk id="10" creationId="{7E4CD062-6E9C-8CF0-B225-56CD4E88B0AD}"/>
          </ac:spMkLst>
        </pc:spChg>
        <pc:spChg chg="add mod">
          <ac:chgData name="Binita Gupta (binitag)" userId="2e1667b5-636b-4c95-a3b3-a8a0dc9f68da" providerId="ADAL" clId="{3DBABFBF-4607-BE4F-BEF9-5BAFB9ED4A26}" dt="2024-01-12T08:01:17.593" v="12606"/>
          <ac:spMkLst>
            <pc:docMk/>
            <pc:sldMk cId="1974818652" sldId="295"/>
            <ac:spMk id="16" creationId="{DA4F3FBE-7AEF-0B28-B0F1-6EB115825634}"/>
          </ac:spMkLst>
        </pc:spChg>
        <pc:spChg chg="add mod">
          <ac:chgData name="Binita Gupta (binitag)" userId="2e1667b5-636b-4c95-a3b3-a8a0dc9f68da" providerId="ADAL" clId="{3DBABFBF-4607-BE4F-BEF9-5BAFB9ED4A26}" dt="2024-01-12T08:01:17.593" v="12606"/>
          <ac:spMkLst>
            <pc:docMk/>
            <pc:sldMk cId="1974818652" sldId="295"/>
            <ac:spMk id="19" creationId="{88EB8C56-CA33-A837-CC1B-80E28A8F3226}"/>
          </ac:spMkLst>
        </pc:spChg>
        <pc:spChg chg="add mod">
          <ac:chgData name="Binita Gupta (binitag)" userId="2e1667b5-636b-4c95-a3b3-a8a0dc9f68da" providerId="ADAL" clId="{3DBABFBF-4607-BE4F-BEF9-5BAFB9ED4A26}" dt="2024-01-12T08:01:17.593" v="12606"/>
          <ac:spMkLst>
            <pc:docMk/>
            <pc:sldMk cId="1974818652" sldId="295"/>
            <ac:spMk id="22" creationId="{AAAA26AF-0744-89EF-CB09-71094A75C939}"/>
          </ac:spMkLst>
        </pc:spChg>
        <pc:spChg chg="add mod">
          <ac:chgData name="Binita Gupta (binitag)" userId="2e1667b5-636b-4c95-a3b3-a8a0dc9f68da" providerId="ADAL" clId="{3DBABFBF-4607-BE4F-BEF9-5BAFB9ED4A26}" dt="2024-01-12T08:01:17.593" v="12606"/>
          <ac:spMkLst>
            <pc:docMk/>
            <pc:sldMk cId="1974818652" sldId="295"/>
            <ac:spMk id="24" creationId="{E51C56A8-751A-00AB-5054-D1982BB4EA11}"/>
          </ac:spMkLst>
        </pc:spChg>
        <pc:spChg chg="add mod">
          <ac:chgData name="Binita Gupta (binitag)" userId="2e1667b5-636b-4c95-a3b3-a8a0dc9f68da" providerId="ADAL" clId="{3DBABFBF-4607-BE4F-BEF9-5BAFB9ED4A26}" dt="2024-01-12T08:01:17.593" v="12606"/>
          <ac:spMkLst>
            <pc:docMk/>
            <pc:sldMk cId="1974818652" sldId="295"/>
            <ac:spMk id="25" creationId="{C8936E30-5D6C-96F9-5169-6B712B5A0866}"/>
          </ac:spMkLst>
        </pc:spChg>
        <pc:spChg chg="mod">
          <ac:chgData name="Binita Gupta (binitag)" userId="2e1667b5-636b-4c95-a3b3-a8a0dc9f68da" providerId="ADAL" clId="{3DBABFBF-4607-BE4F-BEF9-5BAFB9ED4A26}" dt="2024-01-12T16:04:52.577" v="13209" actId="14100"/>
          <ac:spMkLst>
            <pc:docMk/>
            <pc:sldMk cId="1974818652" sldId="295"/>
            <ac:spMk id="4097" creationId="{00000000-0000-0000-0000-000000000000}"/>
          </ac:spMkLst>
        </pc:spChg>
        <pc:spChg chg="mod">
          <ac:chgData name="Binita Gupta (binitag)" userId="2e1667b5-636b-4c95-a3b3-a8a0dc9f68da" providerId="ADAL" clId="{3DBABFBF-4607-BE4F-BEF9-5BAFB9ED4A26}" dt="2024-01-13T04:07:09.304" v="14663" actId="20577"/>
          <ac:spMkLst>
            <pc:docMk/>
            <pc:sldMk cId="1974818652" sldId="295"/>
            <ac:spMk id="4098" creationId="{00000000-0000-0000-0000-000000000000}"/>
          </ac:spMkLst>
        </pc:spChg>
        <pc:picChg chg="add del mod">
          <ac:chgData name="Binita Gupta (binitag)" userId="2e1667b5-636b-4c95-a3b3-a8a0dc9f68da" providerId="ADAL" clId="{3DBABFBF-4607-BE4F-BEF9-5BAFB9ED4A26}" dt="2024-01-13T04:05:03.957" v="14572" actId="478"/>
          <ac:picMkLst>
            <pc:docMk/>
            <pc:sldMk cId="1974818652" sldId="295"/>
            <ac:picMk id="2" creationId="{2DCF6AD8-E43C-E740-A872-C7341282B89B}"/>
          </ac:picMkLst>
        </pc:picChg>
        <pc:picChg chg="add del mod">
          <ac:chgData name="Binita Gupta (binitag)" userId="2e1667b5-636b-4c95-a3b3-a8a0dc9f68da" providerId="ADAL" clId="{3DBABFBF-4607-BE4F-BEF9-5BAFB9ED4A26}" dt="2024-01-12T08:01:15.084" v="12605" actId="478"/>
          <ac:picMkLst>
            <pc:docMk/>
            <pc:sldMk cId="1974818652" sldId="295"/>
            <ac:picMk id="2" creationId="{50E54A03-5BD6-16F8-DD2E-350996819716}"/>
          </ac:picMkLst>
        </pc:picChg>
        <pc:picChg chg="add del mod ord">
          <ac:chgData name="Binita Gupta (binitag)" userId="2e1667b5-636b-4c95-a3b3-a8a0dc9f68da" providerId="ADAL" clId="{3DBABFBF-4607-BE4F-BEF9-5BAFB9ED4A26}" dt="2024-01-07T21:10:10.046" v="2612" actId="478"/>
          <ac:picMkLst>
            <pc:docMk/>
            <pc:sldMk cId="1974818652" sldId="295"/>
            <ac:picMk id="2" creationId="{A2727B6F-CF68-88B6-D176-648B54D76B02}"/>
          </ac:picMkLst>
        </pc:picChg>
        <pc:picChg chg="add">
          <ac:chgData name="Binita Gupta (binitag)" userId="2e1667b5-636b-4c95-a3b3-a8a0dc9f68da" providerId="ADAL" clId="{3DBABFBF-4607-BE4F-BEF9-5BAFB9ED4A26}" dt="2024-01-13T04:05:06.725" v="14573"/>
          <ac:picMkLst>
            <pc:docMk/>
            <pc:sldMk cId="1974818652" sldId="295"/>
            <ac:picMk id="3" creationId="{723F5ADF-6908-E9C4-8596-681F3F8C2C4F}"/>
          </ac:picMkLst>
        </pc:picChg>
        <pc:picChg chg="add del mod">
          <ac:chgData name="Binita Gupta (binitag)" userId="2e1667b5-636b-4c95-a3b3-a8a0dc9f68da" providerId="ADAL" clId="{3DBABFBF-4607-BE4F-BEF9-5BAFB9ED4A26}" dt="2024-01-07T21:13:30.216" v="2627" actId="478"/>
          <ac:picMkLst>
            <pc:docMk/>
            <pc:sldMk cId="1974818652" sldId="295"/>
            <ac:picMk id="3" creationId="{979A90EE-9FCA-91D7-EAB1-EA9FB0B8EB85}"/>
          </ac:picMkLst>
        </pc:picChg>
        <pc:picChg chg="add del mod">
          <ac:chgData name="Binita Gupta (binitag)" userId="2e1667b5-636b-4c95-a3b3-a8a0dc9f68da" providerId="ADAL" clId="{3DBABFBF-4607-BE4F-BEF9-5BAFB9ED4A26}" dt="2024-01-07T21:15:29.421" v="2677" actId="478"/>
          <ac:picMkLst>
            <pc:docMk/>
            <pc:sldMk cId="1974818652" sldId="295"/>
            <ac:picMk id="7" creationId="{3FF40079-F17D-07DB-4A11-81339C387A15}"/>
          </ac:picMkLst>
        </pc:picChg>
        <pc:picChg chg="add mod">
          <ac:chgData name="Binita Gupta (binitag)" userId="2e1667b5-636b-4c95-a3b3-a8a0dc9f68da" providerId="ADAL" clId="{3DBABFBF-4607-BE4F-BEF9-5BAFB9ED4A26}" dt="2024-01-16T00:02:05.207" v="15438" actId="1036"/>
          <ac:picMkLst>
            <pc:docMk/>
            <pc:sldMk cId="1974818652" sldId="295"/>
            <ac:picMk id="7" creationId="{C09C298E-36DA-E513-D68D-3A15963E5E1D}"/>
          </ac:picMkLst>
        </pc:picChg>
        <pc:picChg chg="add del mod">
          <ac:chgData name="Binita Gupta (binitag)" userId="2e1667b5-636b-4c95-a3b3-a8a0dc9f68da" providerId="ADAL" clId="{3DBABFBF-4607-BE4F-BEF9-5BAFB9ED4A26}" dt="2024-01-08T01:27:39.057" v="4143" actId="478"/>
          <ac:picMkLst>
            <pc:docMk/>
            <pc:sldMk cId="1974818652" sldId="295"/>
            <ac:picMk id="8" creationId="{0A9E34D9-9BB6-6E68-7AC4-21D23A7A751E}"/>
          </ac:picMkLst>
        </pc:picChg>
        <pc:picChg chg="add del mod">
          <ac:chgData name="Binita Gupta (binitag)" userId="2e1667b5-636b-4c95-a3b3-a8a0dc9f68da" providerId="ADAL" clId="{3DBABFBF-4607-BE4F-BEF9-5BAFB9ED4A26}" dt="2024-01-12T07:58:17.416" v="12599" actId="478"/>
          <ac:picMkLst>
            <pc:docMk/>
            <pc:sldMk cId="1974818652" sldId="295"/>
            <ac:picMk id="9" creationId="{BB0E99BB-A361-9D6B-B793-54556A1BAD0F}"/>
          </ac:picMkLst>
        </pc:picChg>
        <pc:picChg chg="add del mod">
          <ac:chgData name="Binita Gupta (binitag)" userId="2e1667b5-636b-4c95-a3b3-a8a0dc9f68da" providerId="ADAL" clId="{3DBABFBF-4607-BE4F-BEF9-5BAFB9ED4A26}" dt="2024-01-12T15:50:12.682" v="12981" actId="478"/>
          <ac:picMkLst>
            <pc:docMk/>
            <pc:sldMk cId="1974818652" sldId="295"/>
            <ac:picMk id="26" creationId="{430BD0AA-3FC4-0D01-5523-DC12F45595FC}"/>
          </ac:picMkLst>
        </pc:picChg>
        <pc:cxnChg chg="add mod">
          <ac:chgData name="Binita Gupta (binitag)" userId="2e1667b5-636b-4c95-a3b3-a8a0dc9f68da" providerId="ADAL" clId="{3DBABFBF-4607-BE4F-BEF9-5BAFB9ED4A26}" dt="2024-01-12T08:01:17.593" v="12606"/>
          <ac:cxnSpMkLst>
            <pc:docMk/>
            <pc:sldMk cId="1974818652" sldId="295"/>
            <ac:cxnSpMk id="11" creationId="{ECC9AFEC-B7CD-D232-B14A-18D132816231}"/>
          </ac:cxnSpMkLst>
        </pc:cxnChg>
        <pc:cxnChg chg="add mod">
          <ac:chgData name="Binita Gupta (binitag)" userId="2e1667b5-636b-4c95-a3b3-a8a0dc9f68da" providerId="ADAL" clId="{3DBABFBF-4607-BE4F-BEF9-5BAFB9ED4A26}" dt="2024-01-12T08:01:17.593" v="12606"/>
          <ac:cxnSpMkLst>
            <pc:docMk/>
            <pc:sldMk cId="1974818652" sldId="295"/>
            <ac:cxnSpMk id="12" creationId="{64626ED2-3D7E-B157-E3F6-888050FF4979}"/>
          </ac:cxnSpMkLst>
        </pc:cxnChg>
        <pc:cxnChg chg="add mod">
          <ac:chgData name="Binita Gupta (binitag)" userId="2e1667b5-636b-4c95-a3b3-a8a0dc9f68da" providerId="ADAL" clId="{3DBABFBF-4607-BE4F-BEF9-5BAFB9ED4A26}" dt="2024-01-12T08:01:17.593" v="12606"/>
          <ac:cxnSpMkLst>
            <pc:docMk/>
            <pc:sldMk cId="1974818652" sldId="295"/>
            <ac:cxnSpMk id="13" creationId="{4EBA21DC-65FA-48C2-6CB5-8F8FC6DE1FFE}"/>
          </ac:cxnSpMkLst>
        </pc:cxnChg>
        <pc:cxnChg chg="add mod">
          <ac:chgData name="Binita Gupta (binitag)" userId="2e1667b5-636b-4c95-a3b3-a8a0dc9f68da" providerId="ADAL" clId="{3DBABFBF-4607-BE4F-BEF9-5BAFB9ED4A26}" dt="2024-01-12T08:01:17.593" v="12606"/>
          <ac:cxnSpMkLst>
            <pc:docMk/>
            <pc:sldMk cId="1974818652" sldId="295"/>
            <ac:cxnSpMk id="14" creationId="{DA2A0B2E-B4B9-5F83-DBA4-93E4CFAEC2D5}"/>
          </ac:cxnSpMkLst>
        </pc:cxnChg>
        <pc:cxnChg chg="add mod">
          <ac:chgData name="Binita Gupta (binitag)" userId="2e1667b5-636b-4c95-a3b3-a8a0dc9f68da" providerId="ADAL" clId="{3DBABFBF-4607-BE4F-BEF9-5BAFB9ED4A26}" dt="2024-01-12T08:01:17.593" v="12606"/>
          <ac:cxnSpMkLst>
            <pc:docMk/>
            <pc:sldMk cId="1974818652" sldId="295"/>
            <ac:cxnSpMk id="15" creationId="{EAEC6D23-FBA3-EF4B-27FE-BE284D1B8D55}"/>
          </ac:cxnSpMkLst>
        </pc:cxnChg>
        <pc:cxnChg chg="add mod">
          <ac:chgData name="Binita Gupta (binitag)" userId="2e1667b5-636b-4c95-a3b3-a8a0dc9f68da" providerId="ADAL" clId="{3DBABFBF-4607-BE4F-BEF9-5BAFB9ED4A26}" dt="2024-01-12T08:01:17.593" v="12606"/>
          <ac:cxnSpMkLst>
            <pc:docMk/>
            <pc:sldMk cId="1974818652" sldId="295"/>
            <ac:cxnSpMk id="17" creationId="{B2DF999A-D737-3457-36B8-179FF6890A41}"/>
          </ac:cxnSpMkLst>
        </pc:cxnChg>
        <pc:cxnChg chg="add mod">
          <ac:chgData name="Binita Gupta (binitag)" userId="2e1667b5-636b-4c95-a3b3-a8a0dc9f68da" providerId="ADAL" clId="{3DBABFBF-4607-BE4F-BEF9-5BAFB9ED4A26}" dt="2024-01-12T08:01:17.593" v="12606"/>
          <ac:cxnSpMkLst>
            <pc:docMk/>
            <pc:sldMk cId="1974818652" sldId="295"/>
            <ac:cxnSpMk id="18" creationId="{48D58326-468B-5832-3815-C413F43F1BAC}"/>
          </ac:cxnSpMkLst>
        </pc:cxnChg>
        <pc:cxnChg chg="add mod">
          <ac:chgData name="Binita Gupta (binitag)" userId="2e1667b5-636b-4c95-a3b3-a8a0dc9f68da" providerId="ADAL" clId="{3DBABFBF-4607-BE4F-BEF9-5BAFB9ED4A26}" dt="2024-01-12T08:01:17.593" v="12606"/>
          <ac:cxnSpMkLst>
            <pc:docMk/>
            <pc:sldMk cId="1974818652" sldId="295"/>
            <ac:cxnSpMk id="20" creationId="{0A4152B1-2C29-15FE-863E-A5F9EC2CC25E}"/>
          </ac:cxnSpMkLst>
        </pc:cxnChg>
        <pc:cxnChg chg="add mod">
          <ac:chgData name="Binita Gupta (binitag)" userId="2e1667b5-636b-4c95-a3b3-a8a0dc9f68da" providerId="ADAL" clId="{3DBABFBF-4607-BE4F-BEF9-5BAFB9ED4A26}" dt="2024-01-12T08:01:17.593" v="12606"/>
          <ac:cxnSpMkLst>
            <pc:docMk/>
            <pc:sldMk cId="1974818652" sldId="295"/>
            <ac:cxnSpMk id="21" creationId="{C134EB7E-6CB3-4997-ACEE-57FDF0A3F8C8}"/>
          </ac:cxnSpMkLst>
        </pc:cxnChg>
        <pc:cxnChg chg="add mod">
          <ac:chgData name="Binita Gupta (binitag)" userId="2e1667b5-636b-4c95-a3b3-a8a0dc9f68da" providerId="ADAL" clId="{3DBABFBF-4607-BE4F-BEF9-5BAFB9ED4A26}" dt="2024-01-12T08:01:17.593" v="12606"/>
          <ac:cxnSpMkLst>
            <pc:docMk/>
            <pc:sldMk cId="1974818652" sldId="295"/>
            <ac:cxnSpMk id="23" creationId="{119E4910-A0E4-593F-7BD2-189DCA191EB8}"/>
          </ac:cxnSpMkLst>
        </pc:cxnChg>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pChg chg="mod">
          <ac:chgData name="Binita Gupta (binitag)" userId="2e1667b5-636b-4c95-a3b3-a8a0dc9f68da" providerId="ADAL" clId="{3DBABFBF-4607-BE4F-BEF9-5BAFB9ED4A26}" dt="2024-01-12T21:27:33.649" v="13618" actId="20577"/>
          <ac:spMkLst>
            <pc:docMk/>
            <pc:sldMk cId="3128179532" sldId="296"/>
            <ac:spMk id="2" creationId="{7500DC9F-1940-28C4-CFA6-DB7768DA3513}"/>
          </ac:spMkLst>
        </pc:spChg>
        <pc:spChg chg="del">
          <ac:chgData name="Binita Gupta (binitag)" userId="2e1667b5-636b-4c95-a3b3-a8a0dc9f68da" providerId="ADAL" clId="{3DBABFBF-4607-BE4F-BEF9-5BAFB9ED4A26}" dt="2024-01-12T06:14:03.133" v="11369" actId="478"/>
          <ac:spMkLst>
            <pc:docMk/>
            <pc:sldMk cId="3128179532" sldId="296"/>
            <ac:spMk id="3" creationId="{918177F8-143C-3E86-993D-7BAD41BB6347}"/>
          </ac:spMkLst>
        </pc:spChg>
        <pc:spChg chg="mod">
          <ac:chgData name="Binita Gupta (binitag)" userId="2e1667b5-636b-4c95-a3b3-a8a0dc9f68da" providerId="ADAL" clId="{3DBABFBF-4607-BE4F-BEF9-5BAFB9ED4A26}" dt="2024-01-13T06:06:50.752" v="15200" actId="1076"/>
          <ac:spMkLst>
            <pc:docMk/>
            <pc:sldMk cId="3128179532" sldId="296"/>
            <ac:spMk id="5" creationId="{607150C4-AACD-A685-4031-75A30DA8B76F}"/>
          </ac:spMkLst>
        </pc:spChg>
        <pc:spChg chg="del">
          <ac:chgData name="Binita Gupta (binitag)" userId="2e1667b5-636b-4c95-a3b3-a8a0dc9f68da" providerId="ADAL" clId="{3DBABFBF-4607-BE4F-BEF9-5BAFB9ED4A26}" dt="2024-01-12T06:14:03.133" v="11369" actId="478"/>
          <ac:spMkLst>
            <pc:docMk/>
            <pc:sldMk cId="3128179532" sldId="296"/>
            <ac:spMk id="7" creationId="{ED08FC5D-67ED-1338-E043-1D75B295BF71}"/>
          </ac:spMkLst>
        </pc:spChg>
        <pc:spChg chg="del">
          <ac:chgData name="Binita Gupta (binitag)" userId="2e1667b5-636b-4c95-a3b3-a8a0dc9f68da" providerId="ADAL" clId="{3DBABFBF-4607-BE4F-BEF9-5BAFB9ED4A26}" dt="2024-01-12T06:14:03.133" v="11369" actId="478"/>
          <ac:spMkLst>
            <pc:docMk/>
            <pc:sldMk cId="3128179532" sldId="296"/>
            <ac:spMk id="9" creationId="{61AD149D-E6B6-6814-2CB2-B4B1344ECF9B}"/>
          </ac:spMkLst>
        </pc:spChg>
        <pc:spChg chg="del">
          <ac:chgData name="Binita Gupta (binitag)" userId="2e1667b5-636b-4c95-a3b3-a8a0dc9f68da" providerId="ADAL" clId="{3DBABFBF-4607-BE4F-BEF9-5BAFB9ED4A26}" dt="2024-01-12T06:14:03.133" v="11369" actId="478"/>
          <ac:spMkLst>
            <pc:docMk/>
            <pc:sldMk cId="3128179532" sldId="296"/>
            <ac:spMk id="10" creationId="{D1069335-7BEC-7771-7512-254A9172B614}"/>
          </ac:spMkLst>
        </pc:spChg>
        <pc:spChg chg="del">
          <ac:chgData name="Binita Gupta (binitag)" userId="2e1667b5-636b-4c95-a3b3-a8a0dc9f68da" providerId="ADAL" clId="{3DBABFBF-4607-BE4F-BEF9-5BAFB9ED4A26}" dt="2024-01-12T06:14:03.133" v="11369" actId="478"/>
          <ac:spMkLst>
            <pc:docMk/>
            <pc:sldMk cId="3128179532" sldId="296"/>
            <ac:spMk id="11" creationId="{1C7FCC04-BE1E-3C7F-93B7-9A4B5C4F09DA}"/>
          </ac:spMkLst>
        </pc:spChg>
        <pc:spChg chg="add del mod">
          <ac:chgData name="Binita Gupta (binitag)" userId="2e1667b5-636b-4c95-a3b3-a8a0dc9f68da" providerId="ADAL" clId="{3DBABFBF-4607-BE4F-BEF9-5BAFB9ED4A26}" dt="2024-01-12T06:23:35.193" v="11491" actId="478"/>
          <ac:spMkLst>
            <pc:docMk/>
            <pc:sldMk cId="3128179532" sldId="296"/>
            <ac:spMk id="12" creationId="{652AEA13-041B-915E-1837-B9D69E94DB04}"/>
          </ac:spMkLst>
        </pc:spChg>
        <pc:spChg chg="del">
          <ac:chgData name="Binita Gupta (binitag)" userId="2e1667b5-636b-4c95-a3b3-a8a0dc9f68da" providerId="ADAL" clId="{3DBABFBF-4607-BE4F-BEF9-5BAFB9ED4A26}" dt="2024-01-12T06:14:03.133" v="11369" actId="478"/>
          <ac:spMkLst>
            <pc:docMk/>
            <pc:sldMk cId="3128179532" sldId="296"/>
            <ac:spMk id="13" creationId="{D889CC42-6011-3BA4-BE53-4B3C1038F165}"/>
          </ac:spMkLst>
        </pc:spChg>
        <pc:spChg chg="del">
          <ac:chgData name="Binita Gupta (binitag)" userId="2e1667b5-636b-4c95-a3b3-a8a0dc9f68da" providerId="ADAL" clId="{3DBABFBF-4607-BE4F-BEF9-5BAFB9ED4A26}" dt="2024-01-12T06:14:03.133" v="11369" actId="478"/>
          <ac:spMkLst>
            <pc:docMk/>
            <pc:sldMk cId="3128179532" sldId="296"/>
            <ac:spMk id="14" creationId="{170D8436-C545-ADE5-EF2F-8C0F7907A6C8}"/>
          </ac:spMkLst>
        </pc:spChg>
        <pc:spChg chg="add del mod">
          <ac:chgData name="Binita Gupta (binitag)" userId="2e1667b5-636b-4c95-a3b3-a8a0dc9f68da" providerId="ADAL" clId="{3DBABFBF-4607-BE4F-BEF9-5BAFB9ED4A26}" dt="2024-01-12T06:23:39.750" v="11492" actId="478"/>
          <ac:spMkLst>
            <pc:docMk/>
            <pc:sldMk cId="3128179532" sldId="296"/>
            <ac:spMk id="18" creationId="{38338FB5-C40B-5C50-4E69-7424977B70F3}"/>
          </ac:spMkLst>
        </pc:spChg>
        <pc:spChg chg="add mod">
          <ac:chgData name="Binita Gupta (binitag)" userId="2e1667b5-636b-4c95-a3b3-a8a0dc9f68da" providerId="ADAL" clId="{3DBABFBF-4607-BE4F-BEF9-5BAFB9ED4A26}" dt="2024-01-12T06:24:40.836" v="11493"/>
          <ac:spMkLst>
            <pc:docMk/>
            <pc:sldMk cId="3128179532" sldId="296"/>
            <ac:spMk id="19" creationId="{469D076B-65E8-A1F0-8A54-03AE5D4136ED}"/>
          </ac:spMkLst>
        </pc:spChg>
        <pc:spChg chg="add mod">
          <ac:chgData name="Binita Gupta (binitag)" userId="2e1667b5-636b-4c95-a3b3-a8a0dc9f68da" providerId="ADAL" clId="{3DBABFBF-4607-BE4F-BEF9-5BAFB9ED4A26}" dt="2024-01-12T06:24:40.836" v="11493"/>
          <ac:spMkLst>
            <pc:docMk/>
            <pc:sldMk cId="3128179532" sldId="296"/>
            <ac:spMk id="20" creationId="{72631698-200D-F7E2-AFFB-6403AA1F06C0}"/>
          </ac:spMkLst>
        </pc:spChg>
        <pc:spChg chg="add mod">
          <ac:chgData name="Binita Gupta (binitag)" userId="2e1667b5-636b-4c95-a3b3-a8a0dc9f68da" providerId="ADAL" clId="{3DBABFBF-4607-BE4F-BEF9-5BAFB9ED4A26}" dt="2024-01-12T06:24:40.836" v="11493"/>
          <ac:spMkLst>
            <pc:docMk/>
            <pc:sldMk cId="3128179532" sldId="296"/>
            <ac:spMk id="21" creationId="{AC1D6CF9-DE8A-AD31-84B0-2C6C336329B5}"/>
          </ac:spMkLst>
        </pc:spChg>
        <pc:spChg chg="add mod">
          <ac:chgData name="Binita Gupta (binitag)" userId="2e1667b5-636b-4c95-a3b3-a8a0dc9f68da" providerId="ADAL" clId="{3DBABFBF-4607-BE4F-BEF9-5BAFB9ED4A26}" dt="2024-01-12T06:24:40.836" v="11493"/>
          <ac:spMkLst>
            <pc:docMk/>
            <pc:sldMk cId="3128179532" sldId="296"/>
            <ac:spMk id="22" creationId="{DC48BCF4-59AB-7921-DCE1-7ADF27501A3B}"/>
          </ac:spMkLst>
        </pc:spChg>
        <pc:spChg chg="del">
          <ac:chgData name="Binita Gupta (binitag)" userId="2e1667b5-636b-4c95-a3b3-a8a0dc9f68da" providerId="ADAL" clId="{3DBABFBF-4607-BE4F-BEF9-5BAFB9ED4A26}" dt="2024-01-12T06:14:03.133" v="11369" actId="478"/>
          <ac:spMkLst>
            <pc:docMk/>
            <pc:sldMk cId="3128179532" sldId="296"/>
            <ac:spMk id="23" creationId="{7C2DFF3B-58E3-3A54-FCF9-DE77179DBF93}"/>
          </ac:spMkLst>
        </pc:spChg>
        <pc:spChg chg="add mod">
          <ac:chgData name="Binita Gupta (binitag)" userId="2e1667b5-636b-4c95-a3b3-a8a0dc9f68da" providerId="ADAL" clId="{3DBABFBF-4607-BE4F-BEF9-5BAFB9ED4A26}" dt="2024-01-12T06:24:40.836" v="11493"/>
          <ac:spMkLst>
            <pc:docMk/>
            <pc:sldMk cId="3128179532" sldId="296"/>
            <ac:spMk id="27" creationId="{0B603069-D05A-E345-9D63-236E14757EA4}"/>
          </ac:spMkLst>
        </pc:spChg>
        <pc:spChg chg="add mod">
          <ac:chgData name="Binita Gupta (binitag)" userId="2e1667b5-636b-4c95-a3b3-a8a0dc9f68da" providerId="ADAL" clId="{3DBABFBF-4607-BE4F-BEF9-5BAFB9ED4A26}" dt="2024-01-12T06:24:40.836" v="11493"/>
          <ac:spMkLst>
            <pc:docMk/>
            <pc:sldMk cId="3128179532" sldId="296"/>
            <ac:spMk id="29" creationId="{D41C64D1-D719-4D1C-D4ED-51A2C835FAB9}"/>
          </ac:spMkLst>
        </pc:spChg>
        <pc:spChg chg="add mod">
          <ac:chgData name="Binita Gupta (binitag)" userId="2e1667b5-636b-4c95-a3b3-a8a0dc9f68da" providerId="ADAL" clId="{3DBABFBF-4607-BE4F-BEF9-5BAFB9ED4A26}" dt="2024-01-12T06:24:40.836" v="11493"/>
          <ac:spMkLst>
            <pc:docMk/>
            <pc:sldMk cId="3128179532" sldId="296"/>
            <ac:spMk id="30" creationId="{5AC13202-20DB-F975-A230-978AF19C3FEC}"/>
          </ac:spMkLst>
        </pc:spChg>
        <pc:spChg chg="add mod">
          <ac:chgData name="Binita Gupta (binitag)" userId="2e1667b5-636b-4c95-a3b3-a8a0dc9f68da" providerId="ADAL" clId="{3DBABFBF-4607-BE4F-BEF9-5BAFB9ED4A26}" dt="2024-01-12T06:24:40.836" v="11493"/>
          <ac:spMkLst>
            <pc:docMk/>
            <pc:sldMk cId="3128179532" sldId="296"/>
            <ac:spMk id="32" creationId="{E4D60D67-A34E-C21F-47E6-935742A7B11B}"/>
          </ac:spMkLst>
        </pc:spChg>
        <pc:spChg chg="add mod">
          <ac:chgData name="Binita Gupta (binitag)" userId="2e1667b5-636b-4c95-a3b3-a8a0dc9f68da" providerId="ADAL" clId="{3DBABFBF-4607-BE4F-BEF9-5BAFB9ED4A26}" dt="2024-01-12T06:24:40.836" v="11493"/>
          <ac:spMkLst>
            <pc:docMk/>
            <pc:sldMk cId="3128179532" sldId="296"/>
            <ac:spMk id="34" creationId="{13ACEBBB-4AB4-4F46-02CA-864C268D7B1B}"/>
          </ac:spMkLst>
        </pc:spChg>
        <pc:spChg chg="add mod">
          <ac:chgData name="Binita Gupta (binitag)" userId="2e1667b5-636b-4c95-a3b3-a8a0dc9f68da" providerId="ADAL" clId="{3DBABFBF-4607-BE4F-BEF9-5BAFB9ED4A26}" dt="2024-01-12T06:24:40.836" v="11493"/>
          <ac:spMkLst>
            <pc:docMk/>
            <pc:sldMk cId="3128179532" sldId="296"/>
            <ac:spMk id="35" creationId="{EA079823-5ED6-636B-C4A1-9F8972B7DB7F}"/>
          </ac:spMkLst>
        </pc:spChg>
        <pc:spChg chg="add mod">
          <ac:chgData name="Binita Gupta (binitag)" userId="2e1667b5-636b-4c95-a3b3-a8a0dc9f68da" providerId="ADAL" clId="{3DBABFBF-4607-BE4F-BEF9-5BAFB9ED4A26}" dt="2024-01-12T06:24:40.836" v="11493"/>
          <ac:spMkLst>
            <pc:docMk/>
            <pc:sldMk cId="3128179532" sldId="296"/>
            <ac:spMk id="36" creationId="{407D2DFF-677D-AAE9-4BED-3FE2309884FB}"/>
          </ac:spMkLst>
        </pc:spChg>
        <pc:spChg chg="del">
          <ac:chgData name="Binita Gupta (binitag)" userId="2e1667b5-636b-4c95-a3b3-a8a0dc9f68da" providerId="ADAL" clId="{3DBABFBF-4607-BE4F-BEF9-5BAFB9ED4A26}" dt="2024-01-12T06:14:03.133" v="11369" actId="478"/>
          <ac:spMkLst>
            <pc:docMk/>
            <pc:sldMk cId="3128179532" sldId="296"/>
            <ac:spMk id="38" creationId="{56144B6D-9BA5-8CD0-175A-79E24A629A1C}"/>
          </ac:spMkLst>
        </pc:spChg>
        <pc:spChg chg="del">
          <ac:chgData name="Binita Gupta (binitag)" userId="2e1667b5-636b-4c95-a3b3-a8a0dc9f68da" providerId="ADAL" clId="{3DBABFBF-4607-BE4F-BEF9-5BAFB9ED4A26}" dt="2024-01-12T06:14:03.133" v="11369" actId="478"/>
          <ac:spMkLst>
            <pc:docMk/>
            <pc:sldMk cId="3128179532" sldId="296"/>
            <ac:spMk id="39" creationId="{25CA8E45-0AB6-385F-E3C4-A92B2B6FDF1F}"/>
          </ac:spMkLst>
        </pc:spChg>
        <pc:spChg chg="add mod">
          <ac:chgData name="Binita Gupta (binitag)" userId="2e1667b5-636b-4c95-a3b3-a8a0dc9f68da" providerId="ADAL" clId="{3DBABFBF-4607-BE4F-BEF9-5BAFB9ED4A26}" dt="2024-01-12T06:24:40.836" v="11493"/>
          <ac:spMkLst>
            <pc:docMk/>
            <pc:sldMk cId="3128179532" sldId="296"/>
            <ac:spMk id="40" creationId="{76C37FA4-C746-E198-E836-B765BE7D9A8C}"/>
          </ac:spMkLst>
        </pc:spChg>
        <pc:spChg chg="del">
          <ac:chgData name="Binita Gupta (binitag)" userId="2e1667b5-636b-4c95-a3b3-a8a0dc9f68da" providerId="ADAL" clId="{3DBABFBF-4607-BE4F-BEF9-5BAFB9ED4A26}" dt="2024-01-12T06:14:03.133" v="11369" actId="478"/>
          <ac:spMkLst>
            <pc:docMk/>
            <pc:sldMk cId="3128179532" sldId="296"/>
            <ac:spMk id="44" creationId="{4743DFCC-0BE2-7276-7451-1A43BA6743E5}"/>
          </ac:spMkLst>
        </pc:spChg>
        <pc:spChg chg="del">
          <ac:chgData name="Binita Gupta (binitag)" userId="2e1667b5-636b-4c95-a3b3-a8a0dc9f68da" providerId="ADAL" clId="{3DBABFBF-4607-BE4F-BEF9-5BAFB9ED4A26}" dt="2024-01-12T06:14:03.133" v="11369" actId="478"/>
          <ac:spMkLst>
            <pc:docMk/>
            <pc:sldMk cId="3128179532" sldId="296"/>
            <ac:spMk id="45" creationId="{0E6E555C-A45E-1915-A896-502DDF601AB8}"/>
          </ac:spMkLst>
        </pc:spChg>
        <pc:spChg chg="del">
          <ac:chgData name="Binita Gupta (binitag)" userId="2e1667b5-636b-4c95-a3b3-a8a0dc9f68da" providerId="ADAL" clId="{3DBABFBF-4607-BE4F-BEF9-5BAFB9ED4A26}" dt="2024-01-12T06:14:03.133" v="11369" actId="478"/>
          <ac:spMkLst>
            <pc:docMk/>
            <pc:sldMk cId="3128179532" sldId="296"/>
            <ac:spMk id="46" creationId="{D04E6C70-232B-D3AF-4688-C42BB4CB5FDB}"/>
          </ac:spMkLst>
        </pc:spChg>
        <pc:spChg chg="add mod">
          <ac:chgData name="Binita Gupta (binitag)" userId="2e1667b5-636b-4c95-a3b3-a8a0dc9f68da" providerId="ADAL" clId="{3DBABFBF-4607-BE4F-BEF9-5BAFB9ED4A26}" dt="2024-01-12T06:24:40.836" v="11493"/>
          <ac:spMkLst>
            <pc:docMk/>
            <pc:sldMk cId="3128179532" sldId="296"/>
            <ac:spMk id="47" creationId="{C12E9A31-92DB-BCAA-5E51-B295CBFBF2A0}"/>
          </ac:spMkLst>
        </pc:spChg>
        <pc:spChg chg="del">
          <ac:chgData name="Binita Gupta (binitag)" userId="2e1667b5-636b-4c95-a3b3-a8a0dc9f68da" providerId="ADAL" clId="{3DBABFBF-4607-BE4F-BEF9-5BAFB9ED4A26}" dt="2024-01-12T06:14:03.133" v="11369" actId="478"/>
          <ac:spMkLst>
            <pc:docMk/>
            <pc:sldMk cId="3128179532" sldId="296"/>
            <ac:spMk id="49" creationId="{7EB7771D-847D-479F-64BC-79897AC543A0}"/>
          </ac:spMkLst>
        </pc:spChg>
        <pc:spChg chg="del">
          <ac:chgData name="Binita Gupta (binitag)" userId="2e1667b5-636b-4c95-a3b3-a8a0dc9f68da" providerId="ADAL" clId="{3DBABFBF-4607-BE4F-BEF9-5BAFB9ED4A26}" dt="2024-01-12T06:14:03.133" v="11369" actId="478"/>
          <ac:spMkLst>
            <pc:docMk/>
            <pc:sldMk cId="3128179532" sldId="296"/>
            <ac:spMk id="50" creationId="{1EB033F8-4A4C-98EE-EAD4-60391D45ACD8}"/>
          </ac:spMkLst>
        </pc:spChg>
        <pc:spChg chg="del">
          <ac:chgData name="Binita Gupta (binitag)" userId="2e1667b5-636b-4c95-a3b3-a8a0dc9f68da" providerId="ADAL" clId="{3DBABFBF-4607-BE4F-BEF9-5BAFB9ED4A26}" dt="2024-01-12T06:14:03.133" v="11369" actId="478"/>
          <ac:spMkLst>
            <pc:docMk/>
            <pc:sldMk cId="3128179532" sldId="296"/>
            <ac:spMk id="52" creationId="{D60FBA77-EA5E-EE94-AEEB-FEF6288C3463}"/>
          </ac:spMkLst>
        </pc:spChg>
        <pc:spChg chg="add mod">
          <ac:chgData name="Binita Gupta (binitag)" userId="2e1667b5-636b-4c95-a3b3-a8a0dc9f68da" providerId="ADAL" clId="{3DBABFBF-4607-BE4F-BEF9-5BAFB9ED4A26}" dt="2024-01-13T05:35:47.281" v="14936" actId="20577"/>
          <ac:spMkLst>
            <pc:docMk/>
            <pc:sldMk cId="3128179532" sldId="296"/>
            <ac:spMk id="53" creationId="{58AE4BF5-3884-B831-8977-C63161AB4360}"/>
          </ac:spMkLst>
        </pc:spChg>
        <pc:spChg chg="add mod">
          <ac:chgData name="Binita Gupta (binitag)" userId="2e1667b5-636b-4c95-a3b3-a8a0dc9f68da" providerId="ADAL" clId="{3DBABFBF-4607-BE4F-BEF9-5BAFB9ED4A26}" dt="2024-01-13T05:35:22.619" v="14930" actId="14100"/>
          <ac:spMkLst>
            <pc:docMk/>
            <pc:sldMk cId="3128179532" sldId="296"/>
            <ac:spMk id="55" creationId="{96D2C55F-90D8-3220-7957-EC90257DC770}"/>
          </ac:spMkLst>
        </pc:spChg>
        <pc:spChg chg="del">
          <ac:chgData name="Binita Gupta (binitag)" userId="2e1667b5-636b-4c95-a3b3-a8a0dc9f68da" providerId="ADAL" clId="{3DBABFBF-4607-BE4F-BEF9-5BAFB9ED4A26}" dt="2024-01-12T06:14:03.133" v="11369" actId="478"/>
          <ac:spMkLst>
            <pc:docMk/>
            <pc:sldMk cId="3128179532" sldId="296"/>
            <ac:spMk id="58" creationId="{78A07B37-4956-4D3F-9B5E-8B17D5386430}"/>
          </ac:spMkLst>
        </pc:spChg>
        <pc:spChg chg="del">
          <ac:chgData name="Binita Gupta (binitag)" userId="2e1667b5-636b-4c95-a3b3-a8a0dc9f68da" providerId="ADAL" clId="{3DBABFBF-4607-BE4F-BEF9-5BAFB9ED4A26}" dt="2024-01-12T06:14:03.133" v="11369" actId="478"/>
          <ac:spMkLst>
            <pc:docMk/>
            <pc:sldMk cId="3128179532" sldId="296"/>
            <ac:spMk id="59" creationId="{A3FE8973-BFA5-40F2-BE4C-96E774015430}"/>
          </ac:spMkLst>
        </pc:spChg>
        <pc:spChg chg="del">
          <ac:chgData name="Binita Gupta (binitag)" userId="2e1667b5-636b-4c95-a3b3-a8a0dc9f68da" providerId="ADAL" clId="{3DBABFBF-4607-BE4F-BEF9-5BAFB9ED4A26}" dt="2024-01-12T06:14:03.133" v="11369" actId="478"/>
          <ac:spMkLst>
            <pc:docMk/>
            <pc:sldMk cId="3128179532" sldId="296"/>
            <ac:spMk id="60" creationId="{38656E0E-CF58-C02B-1F9B-A040B202DC0D}"/>
          </ac:spMkLst>
        </pc:spChg>
        <pc:spChg chg="del">
          <ac:chgData name="Binita Gupta (binitag)" userId="2e1667b5-636b-4c95-a3b3-a8a0dc9f68da" providerId="ADAL" clId="{3DBABFBF-4607-BE4F-BEF9-5BAFB9ED4A26}" dt="2024-01-12T06:14:03.133" v="11369" actId="478"/>
          <ac:spMkLst>
            <pc:docMk/>
            <pc:sldMk cId="3128179532" sldId="296"/>
            <ac:spMk id="63" creationId="{EAE0F21C-B4BB-4428-F20D-B8B1434904BE}"/>
          </ac:spMkLst>
        </pc:spChg>
        <pc:spChg chg="del">
          <ac:chgData name="Binita Gupta (binitag)" userId="2e1667b5-636b-4c95-a3b3-a8a0dc9f68da" providerId="ADAL" clId="{3DBABFBF-4607-BE4F-BEF9-5BAFB9ED4A26}" dt="2024-01-12T06:14:03.133" v="11369" actId="478"/>
          <ac:spMkLst>
            <pc:docMk/>
            <pc:sldMk cId="3128179532" sldId="296"/>
            <ac:spMk id="64" creationId="{7A67BAC2-21E3-7EFD-01D2-572F5B33CD36}"/>
          </ac:spMkLst>
        </pc:spChg>
        <pc:picChg chg="add mod">
          <ac:chgData name="Binita Gupta (binitag)" userId="2e1667b5-636b-4c95-a3b3-a8a0dc9f68da" providerId="ADAL" clId="{3DBABFBF-4607-BE4F-BEF9-5BAFB9ED4A26}" dt="2024-01-13T05:35:02.722" v="14926" actId="1076"/>
          <ac:picMkLst>
            <pc:docMk/>
            <pc:sldMk cId="3128179532" sldId="296"/>
            <ac:picMk id="8" creationId="{43AD613A-5301-2499-1893-BC3B7390A3B4}"/>
          </ac:picMkLst>
        </pc:picChg>
        <pc:picChg chg="add mod">
          <ac:chgData name="Binita Gupta (binitag)" userId="2e1667b5-636b-4c95-a3b3-a8a0dc9f68da" providerId="ADAL" clId="{3DBABFBF-4607-BE4F-BEF9-5BAFB9ED4A26}" dt="2024-01-13T05:35:08.872" v="14927" actId="1076"/>
          <ac:picMkLst>
            <pc:docMk/>
            <pc:sldMk cId="3128179532" sldId="296"/>
            <ac:picMk id="48" creationId="{14C856F1-FD78-293D-8EB3-8818E734E374}"/>
          </ac:picMkLst>
        </pc:picChg>
        <pc:cxnChg chg="del">
          <ac:chgData name="Binita Gupta (binitag)" userId="2e1667b5-636b-4c95-a3b3-a8a0dc9f68da" providerId="ADAL" clId="{3DBABFBF-4607-BE4F-BEF9-5BAFB9ED4A26}" dt="2024-01-12T06:14:03.133" v="11369" actId="478"/>
          <ac:cxnSpMkLst>
            <pc:docMk/>
            <pc:sldMk cId="3128179532" sldId="296"/>
            <ac:cxnSpMk id="15" creationId="{6295C07C-23EC-C15C-343B-5F97FADE6C89}"/>
          </ac:cxnSpMkLst>
        </pc:cxnChg>
        <pc:cxnChg chg="del">
          <ac:chgData name="Binita Gupta (binitag)" userId="2e1667b5-636b-4c95-a3b3-a8a0dc9f68da" providerId="ADAL" clId="{3DBABFBF-4607-BE4F-BEF9-5BAFB9ED4A26}" dt="2024-01-12T06:14:03.133" v="11369" actId="478"/>
          <ac:cxnSpMkLst>
            <pc:docMk/>
            <pc:sldMk cId="3128179532" sldId="296"/>
            <ac:cxnSpMk id="17" creationId="{CA61A144-B265-FDD0-3764-252015DDE607}"/>
          </ac:cxnSpMkLst>
        </pc:cxnChg>
        <pc:cxnChg chg="add mod">
          <ac:chgData name="Binita Gupta (binitag)" userId="2e1667b5-636b-4c95-a3b3-a8a0dc9f68da" providerId="ADAL" clId="{3DBABFBF-4607-BE4F-BEF9-5BAFB9ED4A26}" dt="2024-01-12T06:24:40.836" v="11493"/>
          <ac:cxnSpMkLst>
            <pc:docMk/>
            <pc:sldMk cId="3128179532" sldId="296"/>
            <ac:cxnSpMk id="24" creationId="{672F001E-2E39-325D-D5B4-9F5B66B2AF06}"/>
          </ac:cxnSpMkLst>
        </pc:cxnChg>
        <pc:cxnChg chg="add mod">
          <ac:chgData name="Binita Gupta (binitag)" userId="2e1667b5-636b-4c95-a3b3-a8a0dc9f68da" providerId="ADAL" clId="{3DBABFBF-4607-BE4F-BEF9-5BAFB9ED4A26}" dt="2024-01-12T06:24:40.836" v="11493"/>
          <ac:cxnSpMkLst>
            <pc:docMk/>
            <pc:sldMk cId="3128179532" sldId="296"/>
            <ac:cxnSpMk id="25" creationId="{E3ADF4E1-A6A3-941C-CE06-6D782D99266F}"/>
          </ac:cxnSpMkLst>
        </pc:cxnChg>
        <pc:cxnChg chg="del">
          <ac:chgData name="Binita Gupta (binitag)" userId="2e1667b5-636b-4c95-a3b3-a8a0dc9f68da" providerId="ADAL" clId="{3DBABFBF-4607-BE4F-BEF9-5BAFB9ED4A26}" dt="2024-01-12T06:14:03.133" v="11369" actId="478"/>
          <ac:cxnSpMkLst>
            <pc:docMk/>
            <pc:sldMk cId="3128179532" sldId="296"/>
            <ac:cxnSpMk id="26" creationId="{FEC5D320-1FAC-6BD1-6040-93A889427729}"/>
          </ac:cxnSpMkLst>
        </pc:cxnChg>
        <pc:cxnChg chg="del mod">
          <ac:chgData name="Binita Gupta (binitag)" userId="2e1667b5-636b-4c95-a3b3-a8a0dc9f68da" providerId="ADAL" clId="{3DBABFBF-4607-BE4F-BEF9-5BAFB9ED4A26}" dt="2024-01-12T06:14:03.133" v="11369" actId="478"/>
          <ac:cxnSpMkLst>
            <pc:docMk/>
            <pc:sldMk cId="3128179532" sldId="296"/>
            <ac:cxnSpMk id="28" creationId="{6CE8D40A-10E5-BD7E-F07A-21AD322609B4}"/>
          </ac:cxnSpMkLst>
        </pc:cxnChg>
        <pc:cxnChg chg="add mod">
          <ac:chgData name="Binita Gupta (binitag)" userId="2e1667b5-636b-4c95-a3b3-a8a0dc9f68da" providerId="ADAL" clId="{3DBABFBF-4607-BE4F-BEF9-5BAFB9ED4A26}" dt="2024-01-12T06:24:40.836" v="11493"/>
          <ac:cxnSpMkLst>
            <pc:docMk/>
            <pc:sldMk cId="3128179532" sldId="296"/>
            <ac:cxnSpMk id="31" creationId="{992BEFF1-07AD-4D99-2276-7D0C80057CCD}"/>
          </ac:cxnSpMkLst>
        </pc:cxnChg>
        <pc:cxnChg chg="add mod">
          <ac:chgData name="Binita Gupta (binitag)" userId="2e1667b5-636b-4c95-a3b3-a8a0dc9f68da" providerId="ADAL" clId="{3DBABFBF-4607-BE4F-BEF9-5BAFB9ED4A26}" dt="2024-01-12T06:24:40.836" v="11493"/>
          <ac:cxnSpMkLst>
            <pc:docMk/>
            <pc:sldMk cId="3128179532" sldId="296"/>
            <ac:cxnSpMk id="33" creationId="{5BD4D6EF-D643-9FFA-2C57-9D3820F114CA}"/>
          </ac:cxnSpMkLst>
        </pc:cxnChg>
        <pc:cxnChg chg="add mod">
          <ac:chgData name="Binita Gupta (binitag)" userId="2e1667b5-636b-4c95-a3b3-a8a0dc9f68da" providerId="ADAL" clId="{3DBABFBF-4607-BE4F-BEF9-5BAFB9ED4A26}" dt="2024-01-12T06:24:40.836" v="11493"/>
          <ac:cxnSpMkLst>
            <pc:docMk/>
            <pc:sldMk cId="3128179532" sldId="296"/>
            <ac:cxnSpMk id="37" creationId="{E79B661E-FE1C-E6D3-A771-4D8A1E866A16}"/>
          </ac:cxnSpMkLst>
        </pc:cxnChg>
        <pc:cxnChg chg="del">
          <ac:chgData name="Binita Gupta (binitag)" userId="2e1667b5-636b-4c95-a3b3-a8a0dc9f68da" providerId="ADAL" clId="{3DBABFBF-4607-BE4F-BEF9-5BAFB9ED4A26}" dt="2024-01-12T06:14:03.133" v="11369" actId="478"/>
          <ac:cxnSpMkLst>
            <pc:docMk/>
            <pc:sldMk cId="3128179532" sldId="296"/>
            <ac:cxnSpMk id="41" creationId="{4DE6D1D0-BB5C-9F78-AB26-A0E361D930D7}"/>
          </ac:cxnSpMkLst>
        </pc:cxnChg>
        <pc:cxnChg chg="del mod">
          <ac:chgData name="Binita Gupta (binitag)" userId="2e1667b5-636b-4c95-a3b3-a8a0dc9f68da" providerId="ADAL" clId="{3DBABFBF-4607-BE4F-BEF9-5BAFB9ED4A26}" dt="2024-01-12T06:14:03.133" v="11369" actId="478"/>
          <ac:cxnSpMkLst>
            <pc:docMk/>
            <pc:sldMk cId="3128179532" sldId="296"/>
            <ac:cxnSpMk id="42" creationId="{6FCA9498-5529-9EDB-DF96-E687B821E157}"/>
          </ac:cxnSpMkLst>
        </pc:cxnChg>
        <pc:cxnChg chg="add mod">
          <ac:chgData name="Binita Gupta (binitag)" userId="2e1667b5-636b-4c95-a3b3-a8a0dc9f68da" providerId="ADAL" clId="{3DBABFBF-4607-BE4F-BEF9-5BAFB9ED4A26}" dt="2024-01-12T06:24:40.836" v="11493"/>
          <ac:cxnSpMkLst>
            <pc:docMk/>
            <pc:sldMk cId="3128179532" sldId="296"/>
            <ac:cxnSpMk id="43" creationId="{9F739A28-AAFA-B496-A110-8C171A215C3D}"/>
          </ac:cxnSpMkLst>
        </pc:cxnChg>
        <pc:cxnChg chg="del mod">
          <ac:chgData name="Binita Gupta (binitag)" userId="2e1667b5-636b-4c95-a3b3-a8a0dc9f68da" providerId="ADAL" clId="{3DBABFBF-4607-BE4F-BEF9-5BAFB9ED4A26}" dt="2024-01-12T06:14:03.133" v="11369" actId="478"/>
          <ac:cxnSpMkLst>
            <pc:docMk/>
            <pc:sldMk cId="3128179532" sldId="296"/>
            <ac:cxnSpMk id="51" creationId="{B3232371-B900-38F7-48C1-7EA01B2F1BEB}"/>
          </ac:cxnSpMkLst>
        </pc:cxnChg>
        <pc:cxnChg chg="del mod">
          <ac:chgData name="Binita Gupta (binitag)" userId="2e1667b5-636b-4c95-a3b3-a8a0dc9f68da" providerId="ADAL" clId="{3DBABFBF-4607-BE4F-BEF9-5BAFB9ED4A26}" dt="2024-01-12T06:14:03.133" v="11369" actId="478"/>
          <ac:cxnSpMkLst>
            <pc:docMk/>
            <pc:sldMk cId="3128179532" sldId="296"/>
            <ac:cxnSpMk id="54" creationId="{63F041A0-F26D-DD7C-1AD6-848BAA718AC4}"/>
          </ac:cxnSpMkLst>
        </pc:cxnChg>
        <pc:cxnChg chg="del">
          <ac:chgData name="Binita Gupta (binitag)" userId="2e1667b5-636b-4c95-a3b3-a8a0dc9f68da" providerId="ADAL" clId="{3DBABFBF-4607-BE4F-BEF9-5BAFB9ED4A26}" dt="2024-01-12T06:14:03.133" v="11369" actId="478"/>
          <ac:cxnSpMkLst>
            <pc:docMk/>
            <pc:sldMk cId="3128179532" sldId="296"/>
            <ac:cxnSpMk id="61" creationId="{F28470F5-28E7-5F51-9BD0-221FB5EF8845}"/>
          </ac:cxnSpMkLst>
        </pc:cxnChg>
        <pc:cxnChg chg="del">
          <ac:chgData name="Binita Gupta (binitag)" userId="2e1667b5-636b-4c95-a3b3-a8a0dc9f68da" providerId="ADAL" clId="{3DBABFBF-4607-BE4F-BEF9-5BAFB9ED4A26}" dt="2024-01-12T06:14:03.133" v="11369" actId="478"/>
          <ac:cxnSpMkLst>
            <pc:docMk/>
            <pc:sldMk cId="3128179532" sldId="296"/>
            <ac:cxnSpMk id="62" creationId="{AB4A607F-4CF1-35AC-1C02-9144011EE994}"/>
          </ac:cxnSpMkLst>
        </pc:cxnChg>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pChg chg="add mod">
          <ac:chgData name="Binita Gupta (binitag)" userId="2e1667b5-636b-4c95-a3b3-a8a0dc9f68da" providerId="ADAL" clId="{3DBABFBF-4607-BE4F-BEF9-5BAFB9ED4A26}" dt="2024-01-08T01:29:50.337" v="4191"/>
          <ac:spMkLst>
            <pc:docMk/>
            <pc:sldMk cId="2595449661" sldId="297"/>
            <ac:spMk id="9" creationId="{642DBDCE-517C-B970-2AAC-DB852256A19D}"/>
          </ac:spMkLst>
        </pc:spChg>
        <pc:spChg chg="add mod">
          <ac:chgData name="Binita Gupta (binitag)" userId="2e1667b5-636b-4c95-a3b3-a8a0dc9f68da" providerId="ADAL" clId="{3DBABFBF-4607-BE4F-BEF9-5BAFB9ED4A26}" dt="2024-01-08T01:29:50.337" v="4191"/>
          <ac:spMkLst>
            <pc:docMk/>
            <pc:sldMk cId="2595449661" sldId="297"/>
            <ac:spMk id="10" creationId="{3A3B22B0-BA60-AA68-965A-1679B4471D0B}"/>
          </ac:spMkLst>
        </pc:spChg>
        <pc:spChg chg="add mod">
          <ac:chgData name="Binita Gupta (binitag)" userId="2e1667b5-636b-4c95-a3b3-a8a0dc9f68da" providerId="ADAL" clId="{3DBABFBF-4607-BE4F-BEF9-5BAFB9ED4A26}" dt="2024-01-08T01:29:50.337" v="4191"/>
          <ac:spMkLst>
            <pc:docMk/>
            <pc:sldMk cId="2595449661" sldId="297"/>
            <ac:spMk id="11" creationId="{A4D01B6E-4254-CCAC-FC6A-1ED13CEA80CB}"/>
          </ac:spMkLst>
        </pc:spChg>
        <pc:spChg chg="add mod">
          <ac:chgData name="Binita Gupta (binitag)" userId="2e1667b5-636b-4c95-a3b3-a8a0dc9f68da" providerId="ADAL" clId="{3DBABFBF-4607-BE4F-BEF9-5BAFB9ED4A26}" dt="2024-01-08T01:29:50.337" v="4191"/>
          <ac:spMkLst>
            <pc:docMk/>
            <pc:sldMk cId="2595449661" sldId="297"/>
            <ac:spMk id="16" creationId="{B120E4D0-E9F6-6BE7-E090-DC7E53D7DB22}"/>
          </ac:spMkLst>
        </pc:spChg>
        <pc:spChg chg="add mod">
          <ac:chgData name="Binita Gupta (binitag)" userId="2e1667b5-636b-4c95-a3b3-a8a0dc9f68da" providerId="ADAL" clId="{3DBABFBF-4607-BE4F-BEF9-5BAFB9ED4A26}" dt="2024-01-08T01:29:50.337" v="4191"/>
          <ac:spMkLst>
            <pc:docMk/>
            <pc:sldMk cId="2595449661" sldId="297"/>
            <ac:spMk id="18" creationId="{3BA5564B-2AB0-B222-69EC-C16E1F80AA1F}"/>
          </ac:spMkLst>
        </pc:spChg>
        <pc:spChg chg="add mod">
          <ac:chgData name="Binita Gupta (binitag)" userId="2e1667b5-636b-4c95-a3b3-a8a0dc9f68da" providerId="ADAL" clId="{3DBABFBF-4607-BE4F-BEF9-5BAFB9ED4A26}" dt="2024-01-08T01:29:50.337" v="4191"/>
          <ac:spMkLst>
            <pc:docMk/>
            <pc:sldMk cId="2595449661" sldId="297"/>
            <ac:spMk id="19" creationId="{7D9E2196-3C50-4537-FF86-E35C92BBF902}"/>
          </ac:spMkLst>
        </pc:spChg>
        <pc:spChg chg="add mod">
          <ac:chgData name="Binita Gupta (binitag)" userId="2e1667b5-636b-4c95-a3b3-a8a0dc9f68da" providerId="ADAL" clId="{3DBABFBF-4607-BE4F-BEF9-5BAFB9ED4A26}" dt="2024-01-08T01:29:50.337" v="4191"/>
          <ac:spMkLst>
            <pc:docMk/>
            <pc:sldMk cId="2595449661" sldId="297"/>
            <ac:spMk id="21" creationId="{C057D5E2-CB19-6FAD-595E-91626B610A0A}"/>
          </ac:spMkLst>
        </pc:spChg>
        <pc:spChg chg="add mod">
          <ac:chgData name="Binita Gupta (binitag)" userId="2e1667b5-636b-4c95-a3b3-a8a0dc9f68da" providerId="ADAL" clId="{3DBABFBF-4607-BE4F-BEF9-5BAFB9ED4A26}" dt="2024-01-08T01:29:50.337" v="4191"/>
          <ac:spMkLst>
            <pc:docMk/>
            <pc:sldMk cId="2595449661" sldId="297"/>
            <ac:spMk id="22" creationId="{1745AD1F-496C-9A1B-E7F9-3BD93FAA9179}"/>
          </ac:spMkLst>
        </pc:spChg>
        <pc:spChg chg="add mod">
          <ac:chgData name="Binita Gupta (binitag)" userId="2e1667b5-636b-4c95-a3b3-a8a0dc9f68da" providerId="ADAL" clId="{3DBABFBF-4607-BE4F-BEF9-5BAFB9ED4A26}" dt="2024-01-08T01:29:50.337" v="4191"/>
          <ac:spMkLst>
            <pc:docMk/>
            <pc:sldMk cId="2595449661" sldId="297"/>
            <ac:spMk id="23" creationId="{DCFD2020-B9E8-839B-A24B-D7E5789E6A70}"/>
          </ac:spMkLst>
        </pc:spChg>
        <pc:spChg chg="add mod">
          <ac:chgData name="Binita Gupta (binitag)" userId="2e1667b5-636b-4c95-a3b3-a8a0dc9f68da" providerId="ADAL" clId="{3DBABFBF-4607-BE4F-BEF9-5BAFB9ED4A26}" dt="2024-01-08T01:29:50.337" v="4191"/>
          <ac:spMkLst>
            <pc:docMk/>
            <pc:sldMk cId="2595449661" sldId="297"/>
            <ac:spMk id="24" creationId="{4F3602E6-3789-D7CE-1F4E-71A82295FEC7}"/>
          </ac:spMkLst>
        </pc:spChg>
        <pc:spChg chg="mod">
          <ac:chgData name="Binita Gupta (binitag)" userId="2e1667b5-636b-4c95-a3b3-a8a0dc9f68da" providerId="ADAL" clId="{3DBABFBF-4607-BE4F-BEF9-5BAFB9ED4A26}" dt="2024-01-08T01:32:12.417" v="4219" actId="20577"/>
          <ac:spMkLst>
            <pc:docMk/>
            <pc:sldMk cId="2595449661" sldId="297"/>
            <ac:spMk id="4097" creationId="{00000000-0000-0000-0000-000000000000}"/>
          </ac:spMkLst>
        </pc:spChg>
        <pc:spChg chg="mod">
          <ac:chgData name="Binita Gupta (binitag)" userId="2e1667b5-636b-4c95-a3b3-a8a0dc9f68da" providerId="ADAL" clId="{3DBABFBF-4607-BE4F-BEF9-5BAFB9ED4A26}" dt="2024-01-12T16:09:45.602" v="13331" actId="20577"/>
          <ac:spMkLst>
            <pc:docMk/>
            <pc:sldMk cId="2595449661" sldId="297"/>
            <ac:spMk id="4098" creationId="{00000000-0000-0000-0000-000000000000}"/>
          </ac:spMkLst>
        </pc:spChg>
        <pc:picChg chg="add del mod">
          <ac:chgData name="Binita Gupta (binitag)" userId="2e1667b5-636b-4c95-a3b3-a8a0dc9f68da" providerId="ADAL" clId="{3DBABFBF-4607-BE4F-BEF9-5BAFB9ED4A26}" dt="2024-01-12T15:59:50.943" v="13103" actId="478"/>
          <ac:picMkLst>
            <pc:docMk/>
            <pc:sldMk cId="2595449661" sldId="297"/>
            <ac:picMk id="2" creationId="{242B3D84-4A4E-6BC3-97E2-CCEEBF6FCB35}"/>
          </ac:picMkLst>
        </pc:picChg>
        <pc:picChg chg="add del mod">
          <ac:chgData name="Binita Gupta (binitag)" userId="2e1667b5-636b-4c95-a3b3-a8a0dc9f68da" providerId="ADAL" clId="{3DBABFBF-4607-BE4F-BEF9-5BAFB9ED4A26}" dt="2024-01-08T01:24:52.814" v="4081" actId="478"/>
          <ac:picMkLst>
            <pc:docMk/>
            <pc:sldMk cId="2595449661" sldId="297"/>
            <ac:picMk id="2" creationId="{98F87118-6577-8E18-A304-653625A14EF0}"/>
          </ac:picMkLst>
        </pc:picChg>
        <pc:picChg chg="add mod">
          <ac:chgData name="Binita Gupta (binitag)" userId="2e1667b5-636b-4c95-a3b3-a8a0dc9f68da" providerId="ADAL" clId="{3DBABFBF-4607-BE4F-BEF9-5BAFB9ED4A26}" dt="2024-01-12T16:00:05.554" v="13107" actId="1076"/>
          <ac:picMkLst>
            <pc:docMk/>
            <pc:sldMk cId="2595449661" sldId="297"/>
            <ac:picMk id="3" creationId="{308BDA95-5044-AED3-30C6-9184F8BF01CB}"/>
          </ac:picMkLst>
        </pc:picChg>
        <pc:picChg chg="add del mod">
          <ac:chgData name="Binita Gupta (binitag)" userId="2e1667b5-636b-4c95-a3b3-a8a0dc9f68da" providerId="ADAL" clId="{3DBABFBF-4607-BE4F-BEF9-5BAFB9ED4A26}" dt="2024-01-08T01:25:13.622" v="4085" actId="478"/>
          <ac:picMkLst>
            <pc:docMk/>
            <pc:sldMk cId="2595449661" sldId="297"/>
            <ac:picMk id="3" creationId="{EA3CF891-E433-0976-AAF3-0634B42A99DA}"/>
          </ac:picMkLst>
        </pc:picChg>
        <pc:picChg chg="add del mod">
          <ac:chgData name="Binita Gupta (binitag)" userId="2e1667b5-636b-4c95-a3b3-a8a0dc9f68da" providerId="ADAL" clId="{3DBABFBF-4607-BE4F-BEF9-5BAFB9ED4A26}" dt="2024-01-08T01:29:48.918" v="4190" actId="478"/>
          <ac:picMkLst>
            <pc:docMk/>
            <pc:sldMk cId="2595449661" sldId="297"/>
            <ac:picMk id="7" creationId="{46754F43-3229-C686-DC29-BD5FFAED103D}"/>
          </ac:picMkLst>
        </pc:picChg>
        <pc:picChg chg="del">
          <ac:chgData name="Binita Gupta (binitag)" userId="2e1667b5-636b-4c95-a3b3-a8a0dc9f68da" providerId="ADAL" clId="{3DBABFBF-4607-BE4F-BEF9-5BAFB9ED4A26}" dt="2024-01-08T01:16:17.388" v="4076" actId="478"/>
          <ac:picMkLst>
            <pc:docMk/>
            <pc:sldMk cId="2595449661" sldId="297"/>
            <ac:picMk id="8" creationId="{0A9E34D9-9BB6-6E68-7AC4-21D23A7A751E}"/>
          </ac:picMkLst>
        </pc:picChg>
        <pc:picChg chg="add del mod">
          <ac:chgData name="Binita Gupta (binitag)" userId="2e1667b5-636b-4c95-a3b3-a8a0dc9f68da" providerId="ADAL" clId="{3DBABFBF-4607-BE4F-BEF9-5BAFB9ED4A26}" dt="2024-01-12T08:16:59.040" v="12706" actId="478"/>
          <ac:picMkLst>
            <pc:docMk/>
            <pc:sldMk cId="2595449661" sldId="297"/>
            <ac:picMk id="25" creationId="{00CB13C1-E2B8-BD09-6E4D-CCC57F90976C}"/>
          </ac:picMkLst>
        </pc:picChg>
        <pc:cxnChg chg="add mod">
          <ac:chgData name="Binita Gupta (binitag)" userId="2e1667b5-636b-4c95-a3b3-a8a0dc9f68da" providerId="ADAL" clId="{3DBABFBF-4607-BE4F-BEF9-5BAFB9ED4A26}" dt="2024-01-08T01:29:50.337" v="4191"/>
          <ac:cxnSpMkLst>
            <pc:docMk/>
            <pc:sldMk cId="2595449661" sldId="297"/>
            <ac:cxnSpMk id="12" creationId="{1F84A994-E074-BF33-F501-7B29D97A8DB8}"/>
          </ac:cxnSpMkLst>
        </pc:cxnChg>
        <pc:cxnChg chg="add mod">
          <ac:chgData name="Binita Gupta (binitag)" userId="2e1667b5-636b-4c95-a3b3-a8a0dc9f68da" providerId="ADAL" clId="{3DBABFBF-4607-BE4F-BEF9-5BAFB9ED4A26}" dt="2024-01-08T01:29:50.337" v="4191"/>
          <ac:cxnSpMkLst>
            <pc:docMk/>
            <pc:sldMk cId="2595449661" sldId="297"/>
            <ac:cxnSpMk id="13" creationId="{BCB74792-91C6-C6DB-231C-271C2A6A727B}"/>
          </ac:cxnSpMkLst>
        </pc:cxnChg>
        <pc:cxnChg chg="add mod">
          <ac:chgData name="Binita Gupta (binitag)" userId="2e1667b5-636b-4c95-a3b3-a8a0dc9f68da" providerId="ADAL" clId="{3DBABFBF-4607-BE4F-BEF9-5BAFB9ED4A26}" dt="2024-01-08T01:29:50.337" v="4191"/>
          <ac:cxnSpMkLst>
            <pc:docMk/>
            <pc:sldMk cId="2595449661" sldId="297"/>
            <ac:cxnSpMk id="14" creationId="{478279AB-4719-A8B2-1A75-703454B88162}"/>
          </ac:cxnSpMkLst>
        </pc:cxnChg>
        <pc:cxnChg chg="add mod">
          <ac:chgData name="Binita Gupta (binitag)" userId="2e1667b5-636b-4c95-a3b3-a8a0dc9f68da" providerId="ADAL" clId="{3DBABFBF-4607-BE4F-BEF9-5BAFB9ED4A26}" dt="2024-01-08T01:29:50.337" v="4191"/>
          <ac:cxnSpMkLst>
            <pc:docMk/>
            <pc:sldMk cId="2595449661" sldId="297"/>
            <ac:cxnSpMk id="15" creationId="{128FFE37-CA0F-301B-C2A8-BE16E6E95BDF}"/>
          </ac:cxnSpMkLst>
        </pc:cxnChg>
        <pc:cxnChg chg="add mod">
          <ac:chgData name="Binita Gupta (binitag)" userId="2e1667b5-636b-4c95-a3b3-a8a0dc9f68da" providerId="ADAL" clId="{3DBABFBF-4607-BE4F-BEF9-5BAFB9ED4A26}" dt="2024-01-08T01:29:50.337" v="4191"/>
          <ac:cxnSpMkLst>
            <pc:docMk/>
            <pc:sldMk cId="2595449661" sldId="297"/>
            <ac:cxnSpMk id="17" creationId="{C6495054-973B-24EA-4F0F-FD10BD9BDA8B}"/>
          </ac:cxnSpMkLst>
        </pc:cxnChg>
        <pc:cxnChg chg="add mod">
          <ac:chgData name="Binita Gupta (binitag)" userId="2e1667b5-636b-4c95-a3b3-a8a0dc9f68da" providerId="ADAL" clId="{3DBABFBF-4607-BE4F-BEF9-5BAFB9ED4A26}" dt="2024-01-08T01:29:50.337" v="4191"/>
          <ac:cxnSpMkLst>
            <pc:docMk/>
            <pc:sldMk cId="2595449661" sldId="297"/>
            <ac:cxnSpMk id="20" creationId="{90B40CE3-AEB5-20EC-5A37-FBB42171D324}"/>
          </ac:cxnSpMkLst>
        </pc:cxnChg>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pChg chg="mod">
          <ac:chgData name="Binita Gupta (binitag)" userId="2e1667b5-636b-4c95-a3b3-a8a0dc9f68da" providerId="ADAL" clId="{3DBABFBF-4607-BE4F-BEF9-5BAFB9ED4A26}" dt="2024-01-08T01:31:08.343" v="4209" actId="20577"/>
          <ac:spMkLst>
            <pc:docMk/>
            <pc:sldMk cId="1626268274" sldId="299"/>
            <ac:spMk id="2" creationId="{7C4B9642-5A87-B385-96EB-9CD0B226C49B}"/>
          </ac:spMkLst>
        </pc:spChg>
        <pc:spChg chg="del mod">
          <ac:chgData name="Binita Gupta (binitag)" userId="2e1667b5-636b-4c95-a3b3-a8a0dc9f68da" providerId="ADAL" clId="{3DBABFBF-4607-BE4F-BEF9-5BAFB9ED4A26}" dt="2024-01-08T01:31:11.232" v="4210" actId="478"/>
          <ac:spMkLst>
            <pc:docMk/>
            <pc:sldMk cId="1626268274" sldId="299"/>
            <ac:spMk id="3" creationId="{306EF2BC-1C1F-69D2-C9C5-D73E9B918B1D}"/>
          </ac:spMkLst>
        </pc:spChg>
        <pc:spChg chg="add del mod">
          <ac:chgData name="Binita Gupta (binitag)" userId="2e1667b5-636b-4c95-a3b3-a8a0dc9f68da" providerId="ADAL" clId="{3DBABFBF-4607-BE4F-BEF9-5BAFB9ED4A26}" dt="2024-01-08T01:31:13.419" v="4211" actId="478"/>
          <ac:spMkLst>
            <pc:docMk/>
            <pc:sldMk cId="1626268274" sldId="299"/>
            <ac:spMk id="8" creationId="{7201FC37-C8A5-7FE5-E10C-1018A6536D09}"/>
          </ac:spMkLst>
        </pc:spChg>
      </pc:sldChg>
      <pc:sldChg chg="modSp add mod">
        <pc:chgData name="Binita Gupta (binitag)" userId="2e1667b5-636b-4c95-a3b3-a8a0dc9f68da" providerId="ADAL" clId="{3DBABFBF-4607-BE4F-BEF9-5BAFB9ED4A26}" dt="2024-01-13T01:37:36.755" v="14422" actId="1076"/>
        <pc:sldMkLst>
          <pc:docMk/>
          <pc:sldMk cId="69757405" sldId="300"/>
        </pc:sldMkLst>
        <pc:spChg chg="mod">
          <ac:chgData name="Binita Gupta (binitag)" userId="2e1667b5-636b-4c95-a3b3-a8a0dc9f68da" providerId="ADAL" clId="{3DBABFBF-4607-BE4F-BEF9-5BAFB9ED4A26}" dt="2024-01-13T01:37:36.755" v="14422" actId="1076"/>
          <ac:spMkLst>
            <pc:docMk/>
            <pc:sldMk cId="69757405" sldId="300"/>
            <ac:spMk id="2" creationId="{00000000-0000-0000-0000-000000000000}"/>
          </ac:spMkLst>
        </pc:spChg>
        <pc:spChg chg="mod">
          <ac:chgData name="Binita Gupta (binitag)" userId="2e1667b5-636b-4c95-a3b3-a8a0dc9f68da" providerId="ADAL" clId="{3DBABFBF-4607-BE4F-BEF9-5BAFB9ED4A26}" dt="2024-01-13T01:22:39.511" v="14366" actId="14100"/>
          <ac:spMkLst>
            <pc:docMk/>
            <pc:sldMk cId="69757405" sldId="300"/>
            <ac:spMk id="11265" creationId="{00000000-0000-0000-0000-000000000000}"/>
          </ac:spMkLst>
        </pc:spChg>
      </pc:sldChg>
      <pc:sldChg chg="modSp add mod modNotesTx">
        <pc:chgData name="Binita Gupta (binitag)" userId="2e1667b5-636b-4c95-a3b3-a8a0dc9f68da" providerId="ADAL" clId="{3DBABFBF-4607-BE4F-BEF9-5BAFB9ED4A26}" dt="2024-01-16T04:44:44.410" v="17407" actId="20577"/>
        <pc:sldMkLst>
          <pc:docMk/>
          <pc:sldMk cId="2283623507" sldId="301"/>
        </pc:sldMkLst>
        <pc:spChg chg="mod">
          <ac:chgData name="Binita Gupta (binitag)" userId="2e1667b5-636b-4c95-a3b3-a8a0dc9f68da" providerId="ADAL" clId="{3DBABFBF-4607-BE4F-BEF9-5BAFB9ED4A26}" dt="2024-01-08T04:59:57.262" v="4759" actId="20577"/>
          <ac:spMkLst>
            <pc:docMk/>
            <pc:sldMk cId="2283623507" sldId="301"/>
            <ac:spMk id="2" creationId="{CF5A1B59-B685-9502-4106-F8586EFB424C}"/>
          </ac:spMkLst>
        </pc:spChg>
        <pc:spChg chg="mod">
          <ac:chgData name="Binita Gupta (binitag)" userId="2e1667b5-636b-4c95-a3b3-a8a0dc9f68da" providerId="ADAL" clId="{3DBABFBF-4607-BE4F-BEF9-5BAFB9ED4A26}" dt="2024-01-12T08:24:25.408" v="12980" actId="20577"/>
          <ac:spMkLst>
            <pc:docMk/>
            <pc:sldMk cId="2283623507" sldId="301"/>
            <ac:spMk id="3" creationId="{682CEAD6-F7CE-6FA1-7183-BB90DF397025}"/>
          </ac:spMkLst>
        </pc:spChg>
      </pc:sldChg>
      <pc:sldChg chg="modSp add mod">
        <pc:chgData name="Binita Gupta (binitag)" userId="2e1667b5-636b-4c95-a3b3-a8a0dc9f68da" providerId="ADAL" clId="{3DBABFBF-4607-BE4F-BEF9-5BAFB9ED4A26}" dt="2024-01-13T06:05:32.336" v="15190" actId="20577"/>
        <pc:sldMkLst>
          <pc:docMk/>
          <pc:sldMk cId="3641143389" sldId="302"/>
        </pc:sldMkLst>
        <pc:spChg chg="mod">
          <ac:chgData name="Binita Gupta (binitag)" userId="2e1667b5-636b-4c95-a3b3-a8a0dc9f68da" providerId="ADAL" clId="{3DBABFBF-4607-BE4F-BEF9-5BAFB9ED4A26}" dt="2024-01-13T06:05:32.336" v="15190" actId="20577"/>
          <ac:spMkLst>
            <pc:docMk/>
            <pc:sldMk cId="3641143389" sldId="302"/>
            <ac:spMk id="2" creationId="{CF5A1B59-B685-9502-4106-F8586EFB424C}"/>
          </ac:spMkLst>
        </pc:spChg>
        <pc:spChg chg="mod">
          <ac:chgData name="Binita Gupta (binitag)" userId="2e1667b5-636b-4c95-a3b3-a8a0dc9f68da" providerId="ADAL" clId="{3DBABFBF-4607-BE4F-BEF9-5BAFB9ED4A26}" dt="2024-01-13T01:24:01.388" v="14380" actId="20577"/>
          <ac:spMkLst>
            <pc:docMk/>
            <pc:sldMk cId="3641143389" sldId="302"/>
            <ac:spMk id="3" creationId="{682CEAD6-F7CE-6FA1-7183-BB90DF397025}"/>
          </ac:spMkLst>
        </pc:spChg>
      </pc:sldChg>
      <pc:sldChg chg="modSp add mod modNotesTx">
        <pc:chgData name="Binita Gupta (binitag)" userId="2e1667b5-636b-4c95-a3b3-a8a0dc9f68da" providerId="ADAL" clId="{3DBABFBF-4607-BE4F-BEF9-5BAFB9ED4A26}" dt="2024-01-16T04:45:29.265" v="17450" actId="20577"/>
        <pc:sldMkLst>
          <pc:docMk/>
          <pc:sldMk cId="3989689201" sldId="303"/>
        </pc:sldMkLst>
        <pc:spChg chg="mod">
          <ac:chgData name="Binita Gupta (binitag)" userId="2e1667b5-636b-4c95-a3b3-a8a0dc9f68da" providerId="ADAL" clId="{3DBABFBF-4607-BE4F-BEF9-5BAFB9ED4A26}" dt="2024-01-12T16:12:19.257" v="13428" actId="20577"/>
          <ac:spMkLst>
            <pc:docMk/>
            <pc:sldMk cId="3989689201" sldId="303"/>
            <ac:spMk id="2" creationId="{CF5A1B59-B685-9502-4106-F8586EFB424C}"/>
          </ac:spMkLst>
        </pc:spChg>
        <pc:spChg chg="mod">
          <ac:chgData name="Binita Gupta (binitag)" userId="2e1667b5-636b-4c95-a3b3-a8a0dc9f68da" providerId="ADAL" clId="{3DBABFBF-4607-BE4F-BEF9-5BAFB9ED4A26}" dt="2024-01-10T18:05:00.097" v="8226" actId="20577"/>
          <ac:spMkLst>
            <pc:docMk/>
            <pc:sldMk cId="3989689201" sldId="303"/>
            <ac:spMk id="3" creationId="{682CEAD6-F7CE-6FA1-7183-BB90DF397025}"/>
          </ac:spMkLst>
        </pc:spChg>
      </pc:sldChg>
      <pc:sldChg chg="modSp add mod">
        <pc:chgData name="Binita Gupta (binitag)" userId="2e1667b5-636b-4c95-a3b3-a8a0dc9f68da" providerId="ADAL" clId="{3DBABFBF-4607-BE4F-BEF9-5BAFB9ED4A26}" dt="2024-01-13T06:06:15.308" v="15198" actId="20577"/>
        <pc:sldMkLst>
          <pc:docMk/>
          <pc:sldMk cId="3112040221" sldId="304"/>
        </pc:sldMkLst>
        <pc:spChg chg="mod">
          <ac:chgData name="Binita Gupta (binitag)" userId="2e1667b5-636b-4c95-a3b3-a8a0dc9f68da" providerId="ADAL" clId="{3DBABFBF-4607-BE4F-BEF9-5BAFB9ED4A26}" dt="2024-01-12T16:12:23.735" v="13430" actId="20577"/>
          <ac:spMkLst>
            <pc:docMk/>
            <pc:sldMk cId="3112040221" sldId="304"/>
            <ac:spMk id="2" creationId="{CF5A1B59-B685-9502-4106-F8586EFB424C}"/>
          </ac:spMkLst>
        </pc:spChg>
        <pc:spChg chg="mod">
          <ac:chgData name="Binita Gupta (binitag)" userId="2e1667b5-636b-4c95-a3b3-a8a0dc9f68da" providerId="ADAL" clId="{3DBABFBF-4607-BE4F-BEF9-5BAFB9ED4A26}" dt="2024-01-13T06:06:15.308" v="15198" actId="20577"/>
          <ac:spMkLst>
            <pc:docMk/>
            <pc:sldMk cId="3112040221" sldId="304"/>
            <ac:spMk id="3" creationId="{682CEAD6-F7CE-6FA1-7183-BB90DF397025}"/>
          </ac:spMkLst>
        </pc:spChg>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pChg chg="mod">
          <ac:chgData name="Binita Gupta (binitag)" userId="2e1667b5-636b-4c95-a3b3-a8a0dc9f68da" providerId="ADAL" clId="{3DBABFBF-4607-BE4F-BEF9-5BAFB9ED4A26}" dt="2024-01-13T00:42:36.744" v="13685" actId="20577"/>
          <ac:spMkLst>
            <pc:docMk/>
            <pc:sldMk cId="4135912332" sldId="305"/>
            <ac:spMk id="4097" creationId="{00000000-0000-0000-0000-000000000000}"/>
          </ac:spMkLst>
        </pc:spChg>
        <pc:spChg chg="mod">
          <ac:chgData name="Binita Gupta (binitag)" userId="2e1667b5-636b-4c95-a3b3-a8a0dc9f68da" providerId="ADAL" clId="{3DBABFBF-4607-BE4F-BEF9-5BAFB9ED4A26}" dt="2024-01-13T01:12:55.927" v="14250" actId="20577"/>
          <ac:spMkLst>
            <pc:docMk/>
            <pc:sldMk cId="4135912332" sldId="305"/>
            <ac:spMk id="4098" creationId="{00000000-0000-0000-0000-000000000000}"/>
          </ac:spMkLst>
        </pc:spChg>
        <pc:picChg chg="add del mod">
          <ac:chgData name="Binita Gupta (binitag)" userId="2e1667b5-636b-4c95-a3b3-a8a0dc9f68da" providerId="ADAL" clId="{3DBABFBF-4607-BE4F-BEF9-5BAFB9ED4A26}" dt="2024-01-12T02:07:43.021" v="11249" actId="478"/>
          <ac:picMkLst>
            <pc:docMk/>
            <pc:sldMk cId="4135912332" sldId="305"/>
            <ac:picMk id="2" creationId="{BCD4BD7A-C96E-E6EA-4BDA-9D914EC1EF62}"/>
          </ac:picMkLst>
        </pc:picChg>
        <pc:picChg chg="add mod">
          <ac:chgData name="Binita Gupta (binitag)" userId="2e1667b5-636b-4c95-a3b3-a8a0dc9f68da" providerId="ADAL" clId="{3DBABFBF-4607-BE4F-BEF9-5BAFB9ED4A26}" dt="2024-01-13T01:12:43.355" v="14249" actId="14100"/>
          <ac:picMkLst>
            <pc:docMk/>
            <pc:sldMk cId="4135912332" sldId="305"/>
            <ac:picMk id="3" creationId="{557A08F2-A4D9-50C5-0CE0-F571D479517C}"/>
          </ac:picMkLst>
        </pc:picChg>
      </pc:sldChg>
      <pc:sldChg chg="modSp add mod">
        <pc:chgData name="Binita Gupta (binitag)" userId="2e1667b5-636b-4c95-a3b3-a8a0dc9f68da" providerId="ADAL" clId="{3DBABFBF-4607-BE4F-BEF9-5BAFB9ED4A26}" dt="2024-01-13T01:29:00.499" v="14403" actId="20577"/>
        <pc:sldMkLst>
          <pc:docMk/>
          <pc:sldMk cId="2719389330" sldId="306"/>
        </pc:sldMkLst>
        <pc:spChg chg="mod">
          <ac:chgData name="Binita Gupta (binitag)" userId="2e1667b5-636b-4c95-a3b3-a8a0dc9f68da" providerId="ADAL" clId="{3DBABFBF-4607-BE4F-BEF9-5BAFB9ED4A26}" dt="2024-01-12T16:12:29.161" v="13432" actId="20577"/>
          <ac:spMkLst>
            <pc:docMk/>
            <pc:sldMk cId="2719389330" sldId="306"/>
            <ac:spMk id="2" creationId="{CF5A1B59-B685-9502-4106-F8586EFB424C}"/>
          </ac:spMkLst>
        </pc:spChg>
        <pc:spChg chg="mod">
          <ac:chgData name="Binita Gupta (binitag)" userId="2e1667b5-636b-4c95-a3b3-a8a0dc9f68da" providerId="ADAL" clId="{3DBABFBF-4607-BE4F-BEF9-5BAFB9ED4A26}" dt="2024-01-13T01:29:00.499" v="14403" actId="20577"/>
          <ac:spMkLst>
            <pc:docMk/>
            <pc:sldMk cId="2719389330" sldId="306"/>
            <ac:spMk id="3" creationId="{682CEAD6-F7CE-6FA1-7183-BB90DF397025}"/>
          </ac:spMkLst>
        </pc:spChg>
      </pc:sldChg>
      <pc:sldChg chg="modSp new del mod">
        <pc:chgData name="Binita Gupta (binitag)" userId="2e1667b5-636b-4c95-a3b3-a8a0dc9f68da" providerId="ADAL" clId="{3DBABFBF-4607-BE4F-BEF9-5BAFB9ED4A26}" dt="2024-01-12T06:36:31.559" v="11811" actId="2696"/>
        <pc:sldMkLst>
          <pc:docMk/>
          <pc:sldMk cId="539634488" sldId="307"/>
        </pc:sldMkLst>
        <pc:spChg chg="mod">
          <ac:chgData name="Binita Gupta (binitag)" userId="2e1667b5-636b-4c95-a3b3-a8a0dc9f68da" providerId="ADAL" clId="{3DBABFBF-4607-BE4F-BEF9-5BAFB9ED4A26}" dt="2024-01-12T06:35:43.968" v="11803" actId="404"/>
          <ac:spMkLst>
            <pc:docMk/>
            <pc:sldMk cId="539634488" sldId="307"/>
            <ac:spMk id="4" creationId="{96E65C8E-ADD1-7C4B-CA6B-5B1378117ACD}"/>
          </ac:spMkLst>
        </pc:spChg>
        <pc:spChg chg="mod">
          <ac:chgData name="Binita Gupta (binitag)" userId="2e1667b5-636b-4c95-a3b3-a8a0dc9f68da" providerId="ADAL" clId="{3DBABFBF-4607-BE4F-BEF9-5BAFB9ED4A26}" dt="2024-01-12T06:36:05.936" v="11806" actId="14100"/>
          <ac:spMkLst>
            <pc:docMk/>
            <pc:sldMk cId="539634488" sldId="307"/>
            <ac:spMk id="6" creationId="{0227865A-E5A2-7DD9-59C0-7A233B6B7F0B}"/>
          </ac:spMkLst>
        </pc:spChg>
      </pc:sldChg>
      <pc:sldChg chg="modSp add mod ord">
        <pc:chgData name="Binita Gupta (binitag)" userId="2e1667b5-636b-4c95-a3b3-a8a0dc9f68da" providerId="ADAL" clId="{3DBABFBF-4607-BE4F-BEF9-5BAFB9ED4A26}" dt="2024-01-13T06:05:25.244" v="15188" actId="20577"/>
        <pc:sldMkLst>
          <pc:docMk/>
          <pc:sldMk cId="3144404592" sldId="307"/>
        </pc:sldMkLst>
        <pc:spChg chg="mod">
          <ac:chgData name="Binita Gupta (binitag)" userId="2e1667b5-636b-4c95-a3b3-a8a0dc9f68da" providerId="ADAL" clId="{3DBABFBF-4607-BE4F-BEF9-5BAFB9ED4A26}" dt="2024-01-13T06:05:25.244" v="15188" actId="20577"/>
          <ac:spMkLst>
            <pc:docMk/>
            <pc:sldMk cId="3144404592" sldId="307"/>
            <ac:spMk id="2" creationId="{CF5A1B59-B685-9502-4106-F8586EFB424C}"/>
          </ac:spMkLst>
        </pc:spChg>
        <pc:spChg chg="mod">
          <ac:chgData name="Binita Gupta (binitag)" userId="2e1667b5-636b-4c95-a3b3-a8a0dc9f68da" providerId="ADAL" clId="{3DBABFBF-4607-BE4F-BEF9-5BAFB9ED4A26}" dt="2024-01-13T01:24:33.878" v="14388" actId="20577"/>
          <ac:spMkLst>
            <pc:docMk/>
            <pc:sldMk cId="3144404592" sldId="307"/>
            <ac:spMk id="3" creationId="{682CEAD6-F7CE-6FA1-7183-BB90DF397025}"/>
          </ac:spMkLst>
        </pc:spChg>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pChg chg="mod">
          <ac:chgData name="Binita Gupta (binitag)" userId="2e1667b5-636b-4c95-a3b3-a8a0dc9f68da" providerId="ADAL" clId="{3DBABFBF-4607-BE4F-BEF9-5BAFB9ED4A26}" dt="2024-01-13T00:40:22.952" v="13654" actId="20577"/>
          <ac:spMkLst>
            <pc:docMk/>
            <pc:sldMk cId="785965236" sldId="308"/>
            <ac:spMk id="2" creationId="{AED6DE89-326D-4552-650D-0FCC81ED042A}"/>
          </ac:spMkLst>
        </pc:spChg>
        <pc:spChg chg="del mod">
          <ac:chgData name="Binita Gupta (binitag)" userId="2e1667b5-636b-4c95-a3b3-a8a0dc9f68da" providerId="ADAL" clId="{3DBABFBF-4607-BE4F-BEF9-5BAFB9ED4A26}" dt="2024-01-13T00:40:25.824" v="13655" actId="478"/>
          <ac:spMkLst>
            <pc:docMk/>
            <pc:sldMk cId="785965236" sldId="308"/>
            <ac:spMk id="3" creationId="{1AB63B18-2A06-2BB3-5D4C-793997B9379C}"/>
          </ac:spMkLst>
        </pc:spChg>
        <pc:spChg chg="add del mod">
          <ac:chgData name="Binita Gupta (binitag)" userId="2e1667b5-636b-4c95-a3b3-a8a0dc9f68da" providerId="ADAL" clId="{3DBABFBF-4607-BE4F-BEF9-5BAFB9ED4A26}" dt="2024-01-13T00:40:27.562" v="13656" actId="478"/>
          <ac:spMkLst>
            <pc:docMk/>
            <pc:sldMk cId="785965236" sldId="308"/>
            <ac:spMk id="8" creationId="{52FB93B3-F7A0-DE1E-42E6-FACBC773A633}"/>
          </ac:spMkLst>
        </pc:spChg>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pChg chg="mod">
          <ac:chgData name="Binita Gupta (binitag)" userId="2e1667b5-636b-4c95-a3b3-a8a0dc9f68da" providerId="ADAL" clId="{3DBABFBF-4607-BE4F-BEF9-5BAFB9ED4A26}" dt="2024-01-12T21:30:28.495" v="13634" actId="20577"/>
          <ac:spMkLst>
            <pc:docMk/>
            <pc:sldMasterMk cId="0" sldId="2147483648"/>
            <ac:spMk id="10" creationId="{00000000-0000-0000-0000-000000000000}"/>
          </ac:spMkLst>
        </pc:spChg>
        <pc:spChg chg="mod">
          <ac:chgData name="Binita Gupta (binitag)" userId="2e1667b5-636b-4c95-a3b3-a8a0dc9f68da" providerId="ADAL" clId="{3DBABFBF-4607-BE4F-BEF9-5BAFB9ED4A26}" dt="2024-01-13T00:21:02.133" v="13639" actId="20577"/>
          <ac:spMkLst>
            <pc:docMk/>
            <pc:sldMasterMk cId="0" sldId="2147483648"/>
            <ac:spMk id="1028" creationId="{00000000-0000-0000-0000-000000000000}"/>
          </ac:spMkLst>
        </pc:spChg>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pChg chg="add del mod">
            <ac:chgData name="Binita Gupta (binitag)" userId="2e1667b5-636b-4c95-a3b3-a8a0dc9f68da" providerId="ADAL" clId="{3DBABFBF-4607-BE4F-BEF9-5BAFB9ED4A26}" dt="2024-01-12T21:29:14.750" v="13624"/>
            <ac:spMkLst>
              <pc:docMk/>
              <pc:sldMasterMk cId="0" sldId="2147483648"/>
              <pc:sldLayoutMk cId="0" sldId="2147483649"/>
              <ac:spMk id="7" creationId="{683FD3D9-5AA7-FA60-FB3A-3C30CD44D01F}"/>
            </ac:spMkLst>
          </pc:spChg>
          <pc:spChg chg="add del mod">
            <ac:chgData name="Binita Gupta (binitag)" userId="2e1667b5-636b-4c95-a3b3-a8a0dc9f68da" providerId="ADAL" clId="{3DBABFBF-4607-BE4F-BEF9-5BAFB9ED4A26}" dt="2024-01-12T21:30:22.762" v="13628"/>
            <ac:spMkLst>
              <pc:docMk/>
              <pc:sldMasterMk cId="0" sldId="2147483648"/>
              <pc:sldLayoutMk cId="0" sldId="2147483649"/>
              <ac:spMk id="8" creationId="{2341F133-E374-AD62-9B16-1658F44516FE}"/>
            </ac:spMkLst>
          </pc:spChg>
          <pc:spChg chg="add del mod">
            <ac:chgData name="Binita Gupta (binitag)" userId="2e1667b5-636b-4c95-a3b3-a8a0dc9f68da" providerId="ADAL" clId="{3DBABFBF-4607-BE4F-BEF9-5BAFB9ED4A26}" dt="2024-01-12T21:30:24.124" v="13630"/>
            <ac:spMkLst>
              <pc:docMk/>
              <pc:sldMasterMk cId="0" sldId="2147483648"/>
              <pc:sldLayoutMk cId="0" sldId="2147483649"/>
              <ac:spMk id="9" creationId="{38A7C5CB-7B40-82C0-9CF1-705074BA0F01}"/>
            </ac:spMkLst>
          </pc:spChg>
        </pc:sldLayoutChg>
      </pc:sldMasterChg>
    </pc:docChg>
  </pc:docChgLst>
  <pc:docChgLst>
    <pc:chgData name="Binita Gupta (binitag)" userId="2e1667b5-636b-4c95-a3b3-a8a0dc9f68da" providerId="ADAL" clId="{53CB3550-9A19-A94C-9B15-88AEF1C28302}"/>
    <pc:docChg chg="undo custSel addSld modSld">
      <pc:chgData name="Binita Gupta (binitag)" userId="2e1667b5-636b-4c95-a3b3-a8a0dc9f68da" providerId="ADAL" clId="{53CB3550-9A19-A94C-9B15-88AEF1C28302}" dt="2024-08-28T03:48:12.097" v="9086" actId="20577"/>
      <pc:docMkLst>
        <pc:docMk/>
      </pc:docMkLst>
      <pc:sldChg chg="modSp mod">
        <pc:chgData name="Binita Gupta (binitag)" userId="2e1667b5-636b-4c95-a3b3-a8a0dc9f68da" providerId="ADAL" clId="{53CB3550-9A19-A94C-9B15-88AEF1C28302}" dt="2024-08-28T03:28:53.130" v="8792" actId="20577"/>
        <pc:sldMkLst>
          <pc:docMk/>
          <pc:sldMk cId="0" sldId="256"/>
        </pc:sldMkLst>
        <pc:spChg chg="mod">
          <ac:chgData name="Binita Gupta (binitag)" userId="2e1667b5-636b-4c95-a3b3-a8a0dc9f68da" providerId="ADAL" clId="{53CB3550-9A19-A94C-9B15-88AEF1C28302}" dt="2024-08-28T03:28:53.130" v="8792" actId="20577"/>
          <ac:spMkLst>
            <pc:docMk/>
            <pc:sldMk cId="0" sldId="256"/>
            <ac:spMk id="3073" creationId="{00000000-0000-0000-0000-000000000000}"/>
          </ac:spMkLst>
        </pc:spChg>
        <pc:graphicFrameChg chg="mod">
          <ac:chgData name="Binita Gupta (binitag)" userId="2e1667b5-636b-4c95-a3b3-a8a0dc9f68da" providerId="ADAL" clId="{53CB3550-9A19-A94C-9B15-88AEF1C28302}" dt="2024-08-21T18:56:12.631" v="915"/>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53CB3550-9A19-A94C-9B15-88AEF1C28302}" dt="2024-08-27T16:28:50.626" v="2227" actId="1076"/>
        <pc:sldMkLst>
          <pc:docMk/>
          <pc:sldMk cId="0" sldId="257"/>
        </pc:sldMkLst>
        <pc:spChg chg="mod">
          <ac:chgData name="Binita Gupta (binitag)" userId="2e1667b5-636b-4c95-a3b3-a8a0dc9f68da" providerId="ADAL" clId="{53CB3550-9A19-A94C-9B15-88AEF1C28302}" dt="2024-08-27T16:28:50.626" v="2227" actId="1076"/>
          <ac:spMkLst>
            <pc:docMk/>
            <pc:sldMk cId="0" sldId="257"/>
            <ac:spMk id="4098" creationId="{00000000-0000-0000-0000-000000000000}"/>
          </ac:spMkLst>
        </pc:spChg>
      </pc:sldChg>
      <pc:sldChg chg="modSp mod">
        <pc:chgData name="Binita Gupta (binitag)" userId="2e1667b5-636b-4c95-a3b3-a8a0dc9f68da" providerId="ADAL" clId="{53CB3550-9A19-A94C-9B15-88AEF1C28302}" dt="2024-08-21T18:54:50.637" v="911" actId="108"/>
        <pc:sldMkLst>
          <pc:docMk/>
          <pc:sldMk cId="685976063" sldId="340"/>
        </pc:sldMkLst>
        <pc:spChg chg="mod">
          <ac:chgData name="Binita Gupta (binitag)" userId="2e1667b5-636b-4c95-a3b3-a8a0dc9f68da" providerId="ADAL" clId="{53CB3550-9A19-A94C-9B15-88AEF1C28302}" dt="2024-08-21T18:54:50.637" v="911" actId="108"/>
          <ac:spMkLst>
            <pc:docMk/>
            <pc:sldMk cId="685976063" sldId="340"/>
            <ac:spMk id="3" creationId="{D46B1C8A-21BA-F012-FA1A-6F5565C2893E}"/>
          </ac:spMkLst>
        </pc:spChg>
      </pc:sldChg>
      <pc:sldChg chg="addSp delSp modSp mod">
        <pc:chgData name="Binita Gupta (binitag)" userId="2e1667b5-636b-4c95-a3b3-a8a0dc9f68da" providerId="ADAL" clId="{53CB3550-9A19-A94C-9B15-88AEF1C28302}" dt="2024-08-28T03:30:48.072" v="8796" actId="1076"/>
        <pc:sldMkLst>
          <pc:docMk/>
          <pc:sldMk cId="3553290704" sldId="350"/>
        </pc:sldMkLst>
        <pc:spChg chg="add mod">
          <ac:chgData name="Binita Gupta (binitag)" userId="2e1667b5-636b-4c95-a3b3-a8a0dc9f68da" providerId="ADAL" clId="{53CB3550-9A19-A94C-9B15-88AEF1C28302}" dt="2024-08-27T17:09:13.140" v="2560" actId="1076"/>
          <ac:spMkLst>
            <pc:docMk/>
            <pc:sldMk cId="3553290704" sldId="350"/>
            <ac:spMk id="5" creationId="{E8124170-7B34-82A1-7D25-63F770B8803C}"/>
          </ac:spMkLst>
        </pc:spChg>
        <pc:spChg chg="add mod">
          <ac:chgData name="Binita Gupta (binitag)" userId="2e1667b5-636b-4c95-a3b3-a8a0dc9f68da" providerId="ADAL" clId="{53CB3550-9A19-A94C-9B15-88AEF1C28302}" dt="2024-08-27T17:08:33.423" v="2554" actId="20577"/>
          <ac:spMkLst>
            <pc:docMk/>
            <pc:sldMk cId="3553290704" sldId="350"/>
            <ac:spMk id="8" creationId="{E217DA01-B51E-4C8E-5772-62851418ED76}"/>
          </ac:spMkLst>
        </pc:spChg>
        <pc:picChg chg="add mod">
          <ac:chgData name="Binita Gupta (binitag)" userId="2e1667b5-636b-4c95-a3b3-a8a0dc9f68da" providerId="ADAL" clId="{53CB3550-9A19-A94C-9B15-88AEF1C28302}" dt="2024-08-28T03:30:48.072" v="8796" actId="1076"/>
          <ac:picMkLst>
            <pc:docMk/>
            <pc:sldMk cId="3553290704" sldId="350"/>
            <ac:picMk id="6" creationId="{FBCF5B0B-A1FC-1B60-60D6-5DB6F305094D}"/>
          </ac:picMkLst>
        </pc:picChg>
        <pc:picChg chg="del">
          <ac:chgData name="Binita Gupta (binitag)" userId="2e1667b5-636b-4c95-a3b3-a8a0dc9f68da" providerId="ADAL" clId="{53CB3550-9A19-A94C-9B15-88AEF1C28302}" dt="2024-08-27T17:05:52.953" v="2472" actId="478"/>
          <ac:picMkLst>
            <pc:docMk/>
            <pc:sldMk cId="3553290704" sldId="350"/>
            <ac:picMk id="7" creationId="{2AC58D65-E1EB-C3F8-94FF-B840E86A576F}"/>
          </ac:picMkLst>
        </pc:picChg>
      </pc:sldChg>
      <pc:sldChg chg="addSp delSp modSp mod">
        <pc:chgData name="Binita Gupta (binitag)" userId="2e1667b5-636b-4c95-a3b3-a8a0dc9f68da" providerId="ADAL" clId="{53CB3550-9A19-A94C-9B15-88AEF1C28302}" dt="2024-08-28T03:32:18.455" v="8803" actId="1076"/>
        <pc:sldMkLst>
          <pc:docMk/>
          <pc:sldMk cId="3677104058" sldId="351"/>
        </pc:sldMkLst>
        <pc:spChg chg="mod">
          <ac:chgData name="Binita Gupta (binitag)" userId="2e1667b5-636b-4c95-a3b3-a8a0dc9f68da" providerId="ADAL" clId="{53CB3550-9A19-A94C-9B15-88AEF1C28302}" dt="2024-08-28T00:15:53.948" v="4634" actId="20577"/>
          <ac:spMkLst>
            <pc:docMk/>
            <pc:sldMk cId="3677104058" sldId="351"/>
            <ac:spMk id="8" creationId="{72D48669-F7AE-E3D6-33E7-CDC48C9FC500}"/>
          </ac:spMkLst>
        </pc:spChg>
        <pc:picChg chg="add del mod">
          <ac:chgData name="Binita Gupta (binitag)" userId="2e1667b5-636b-4c95-a3b3-a8a0dc9f68da" providerId="ADAL" clId="{53CB3550-9A19-A94C-9B15-88AEF1C28302}" dt="2024-08-28T03:32:00.670" v="8797" actId="478"/>
          <ac:picMkLst>
            <pc:docMk/>
            <pc:sldMk cId="3677104058" sldId="351"/>
            <ac:picMk id="5" creationId="{0CB2D83D-FA18-C065-E065-890645C40F0C}"/>
          </ac:picMkLst>
        </pc:picChg>
        <pc:picChg chg="add mod">
          <ac:chgData name="Binita Gupta (binitag)" userId="2e1667b5-636b-4c95-a3b3-a8a0dc9f68da" providerId="ADAL" clId="{53CB3550-9A19-A94C-9B15-88AEF1C28302}" dt="2024-08-28T03:32:18.455" v="8803" actId="1076"/>
          <ac:picMkLst>
            <pc:docMk/>
            <pc:sldMk cId="3677104058" sldId="351"/>
            <ac:picMk id="6" creationId="{FFDC38C9-632E-D16A-1776-C6CE81446A2E}"/>
          </ac:picMkLst>
        </pc:picChg>
        <pc:picChg chg="del">
          <ac:chgData name="Binita Gupta (binitag)" userId="2e1667b5-636b-4c95-a3b3-a8a0dc9f68da" providerId="ADAL" clId="{53CB3550-9A19-A94C-9B15-88AEF1C28302}" dt="2024-08-27T17:59:01.288" v="2597" actId="478"/>
          <ac:picMkLst>
            <pc:docMk/>
            <pc:sldMk cId="3677104058" sldId="351"/>
            <ac:picMk id="11" creationId="{A1DC5AED-19D0-9661-DA82-23E48D749141}"/>
          </ac:picMkLst>
        </pc:picChg>
      </pc:sldChg>
      <pc:sldChg chg="addSp delSp modSp mod modClrScheme chgLayout">
        <pc:chgData name="Binita Gupta (binitag)" userId="2e1667b5-636b-4c95-a3b3-a8a0dc9f68da" providerId="ADAL" clId="{53CB3550-9A19-A94C-9B15-88AEF1C28302}" dt="2024-08-28T03:34:25.405" v="8808" actId="14100"/>
        <pc:sldMkLst>
          <pc:docMk/>
          <pc:sldMk cId="2138222978" sldId="352"/>
        </pc:sldMkLst>
        <pc:spChg chg="mod">
          <ac:chgData name="Binita Gupta (binitag)" userId="2e1667b5-636b-4c95-a3b3-a8a0dc9f68da" providerId="ADAL" clId="{53CB3550-9A19-A94C-9B15-88AEF1C28302}" dt="2024-08-27T18:20:51.452" v="2612" actId="26606"/>
          <ac:spMkLst>
            <pc:docMk/>
            <pc:sldMk cId="2138222978" sldId="352"/>
            <ac:spMk id="2" creationId="{B21807A3-43CF-82DD-5978-7B81D76E81D0}"/>
          </ac:spMkLst>
        </pc:spChg>
        <pc:spChg chg="mod ord">
          <ac:chgData name="Binita Gupta (binitag)" userId="2e1667b5-636b-4c95-a3b3-a8a0dc9f68da" providerId="ADAL" clId="{53CB3550-9A19-A94C-9B15-88AEF1C28302}" dt="2024-08-27T18:20:51.452" v="2612" actId="26606"/>
          <ac:spMkLst>
            <pc:docMk/>
            <pc:sldMk cId="2138222978" sldId="352"/>
            <ac:spMk id="3" creationId="{B6814478-74F9-3438-6246-C44968E3EE52}"/>
          </ac:spMkLst>
        </pc:spChg>
        <pc:spChg chg="mod ord">
          <ac:chgData name="Binita Gupta (binitag)" userId="2e1667b5-636b-4c95-a3b3-a8a0dc9f68da" providerId="ADAL" clId="{53CB3550-9A19-A94C-9B15-88AEF1C28302}" dt="2024-08-27T18:20:51.452" v="2612" actId="26606"/>
          <ac:spMkLst>
            <pc:docMk/>
            <pc:sldMk cId="2138222978" sldId="352"/>
            <ac:spMk id="4" creationId="{AA5CF92B-5843-7491-E7D1-64C06793E62D}"/>
          </ac:spMkLst>
        </pc:spChg>
        <pc:spChg chg="mod ord">
          <ac:chgData name="Binita Gupta (binitag)" userId="2e1667b5-636b-4c95-a3b3-a8a0dc9f68da" providerId="ADAL" clId="{53CB3550-9A19-A94C-9B15-88AEF1C28302}" dt="2024-08-27T18:20:51.452" v="2612" actId="26606"/>
          <ac:spMkLst>
            <pc:docMk/>
            <pc:sldMk cId="2138222978" sldId="352"/>
            <ac:spMk id="5" creationId="{DB3F9163-D6A0-79ED-5FB7-8547BBF6597E}"/>
          </ac:spMkLst>
        </pc:spChg>
        <pc:picChg chg="add del mod">
          <ac:chgData name="Binita Gupta (binitag)" userId="2e1667b5-636b-4c95-a3b3-a8a0dc9f68da" providerId="ADAL" clId="{53CB3550-9A19-A94C-9B15-88AEF1C28302}" dt="2024-08-28T03:34:07.711" v="8804" actId="478"/>
          <ac:picMkLst>
            <pc:docMk/>
            <pc:sldMk cId="2138222978" sldId="352"/>
            <ac:picMk id="6" creationId="{DC6FD06A-C482-065C-E17A-3A853B4DECF0}"/>
          </ac:picMkLst>
        </pc:picChg>
        <pc:picChg chg="del">
          <ac:chgData name="Binita Gupta (binitag)" userId="2e1667b5-636b-4c95-a3b3-a8a0dc9f68da" providerId="ADAL" clId="{53CB3550-9A19-A94C-9B15-88AEF1C28302}" dt="2024-08-27T18:20:42.228" v="2608" actId="478"/>
          <ac:picMkLst>
            <pc:docMk/>
            <pc:sldMk cId="2138222978" sldId="352"/>
            <ac:picMk id="7" creationId="{14492BCB-1911-010D-55FF-00DCFD0F5FED}"/>
          </ac:picMkLst>
        </pc:picChg>
        <pc:picChg chg="add mod">
          <ac:chgData name="Binita Gupta (binitag)" userId="2e1667b5-636b-4c95-a3b3-a8a0dc9f68da" providerId="ADAL" clId="{53CB3550-9A19-A94C-9B15-88AEF1C28302}" dt="2024-08-28T03:34:25.405" v="8808" actId="14100"/>
          <ac:picMkLst>
            <pc:docMk/>
            <pc:sldMk cId="2138222978" sldId="352"/>
            <ac:picMk id="7" creationId="{6E5DE55B-2953-69CA-5FE9-B15C12BE6B75}"/>
          </ac:picMkLst>
        </pc:picChg>
      </pc:sldChg>
      <pc:sldChg chg="addSp delSp modSp mod modClrScheme chgLayout">
        <pc:chgData name="Binita Gupta (binitag)" userId="2e1667b5-636b-4c95-a3b3-a8a0dc9f68da" providerId="ADAL" clId="{53CB3550-9A19-A94C-9B15-88AEF1C28302}" dt="2024-08-28T03:42:05.373" v="8981" actId="1076"/>
        <pc:sldMkLst>
          <pc:docMk/>
          <pc:sldMk cId="1160256034" sldId="353"/>
        </pc:sldMkLst>
        <pc:spChg chg="mod ord">
          <ac:chgData name="Binita Gupta (binitag)" userId="2e1667b5-636b-4c95-a3b3-a8a0dc9f68da" providerId="ADAL" clId="{53CB3550-9A19-A94C-9B15-88AEF1C28302}" dt="2024-08-27T23:38:58.768" v="4093" actId="26606"/>
          <ac:spMkLst>
            <pc:docMk/>
            <pc:sldMk cId="1160256034" sldId="353"/>
            <ac:spMk id="2" creationId="{AAD0B170-EBC1-47FC-56C1-DC2886C38DCC}"/>
          </ac:spMkLst>
        </pc:spChg>
        <pc:spChg chg="mod ord">
          <ac:chgData name="Binita Gupta (binitag)" userId="2e1667b5-636b-4c95-a3b3-a8a0dc9f68da" providerId="ADAL" clId="{53CB3550-9A19-A94C-9B15-88AEF1C28302}" dt="2024-08-27T23:38:58.768" v="4093" actId="26606"/>
          <ac:spMkLst>
            <pc:docMk/>
            <pc:sldMk cId="1160256034" sldId="353"/>
            <ac:spMk id="3" creationId="{00439703-C9EB-A9E2-927E-09C394EB92C0}"/>
          </ac:spMkLst>
        </pc:spChg>
        <pc:spChg chg="mod ord">
          <ac:chgData name="Binita Gupta (binitag)" userId="2e1667b5-636b-4c95-a3b3-a8a0dc9f68da" providerId="ADAL" clId="{53CB3550-9A19-A94C-9B15-88AEF1C28302}" dt="2024-08-27T23:38:58.768" v="4093" actId="26606"/>
          <ac:spMkLst>
            <pc:docMk/>
            <pc:sldMk cId="1160256034" sldId="353"/>
            <ac:spMk id="4" creationId="{067856AD-6BB9-DB04-2B45-676A1545CBED}"/>
          </ac:spMkLst>
        </pc:spChg>
        <pc:spChg chg="mod">
          <ac:chgData name="Binita Gupta (binitag)" userId="2e1667b5-636b-4c95-a3b3-a8a0dc9f68da" providerId="ADAL" clId="{53CB3550-9A19-A94C-9B15-88AEF1C28302}" dt="2024-08-28T03:42:00.388" v="8979" actId="14100"/>
          <ac:spMkLst>
            <pc:docMk/>
            <pc:sldMk cId="1160256034" sldId="353"/>
            <ac:spMk id="40" creationId="{007E744A-8CB9-6E7F-103B-5F1FCB69FC2E}"/>
          </ac:spMkLst>
        </pc:spChg>
        <pc:picChg chg="add mod">
          <ac:chgData name="Binita Gupta (binitag)" userId="2e1667b5-636b-4c95-a3b3-a8a0dc9f68da" providerId="ADAL" clId="{53CB3550-9A19-A94C-9B15-88AEF1C28302}" dt="2024-08-28T03:42:05.373" v="8981" actId="1076"/>
          <ac:picMkLst>
            <pc:docMk/>
            <pc:sldMk cId="1160256034" sldId="353"/>
            <ac:picMk id="5" creationId="{3CAC47AE-0B31-397E-2085-59B765A01332}"/>
          </ac:picMkLst>
        </pc:picChg>
        <pc:picChg chg="del">
          <ac:chgData name="Binita Gupta (binitag)" userId="2e1667b5-636b-4c95-a3b3-a8a0dc9f68da" providerId="ADAL" clId="{53CB3550-9A19-A94C-9B15-88AEF1C28302}" dt="2024-08-27T23:38:52.436" v="4090" actId="478"/>
          <ac:picMkLst>
            <pc:docMk/>
            <pc:sldMk cId="1160256034" sldId="353"/>
            <ac:picMk id="7" creationId="{A0AF93F4-3E22-8098-1233-E1FF1A7FF9DD}"/>
          </ac:picMkLst>
        </pc:picChg>
      </pc:sldChg>
      <pc:sldChg chg="addSp delSp modSp mod">
        <pc:chgData name="Binita Gupta (binitag)" userId="2e1667b5-636b-4c95-a3b3-a8a0dc9f68da" providerId="ADAL" clId="{53CB3550-9A19-A94C-9B15-88AEF1C28302}" dt="2024-08-28T03:44:54.925" v="9035" actId="20577"/>
        <pc:sldMkLst>
          <pc:docMk/>
          <pc:sldMk cId="1327973861" sldId="354"/>
        </pc:sldMkLst>
        <pc:spChg chg="add del mod">
          <ac:chgData name="Binita Gupta (binitag)" userId="2e1667b5-636b-4c95-a3b3-a8a0dc9f68da" providerId="ADAL" clId="{53CB3550-9A19-A94C-9B15-88AEF1C28302}" dt="2024-08-27T23:53:12.714" v="4406" actId="478"/>
          <ac:spMkLst>
            <pc:docMk/>
            <pc:sldMk cId="1327973861" sldId="354"/>
            <ac:spMk id="6" creationId="{9938AB7D-0453-D101-C494-6B99E0B61CC4}"/>
          </ac:spMkLst>
        </pc:spChg>
        <pc:spChg chg="mod">
          <ac:chgData name="Binita Gupta (binitag)" userId="2e1667b5-636b-4c95-a3b3-a8a0dc9f68da" providerId="ADAL" clId="{53CB3550-9A19-A94C-9B15-88AEF1C28302}" dt="2024-08-28T00:04:29.679" v="4513" actId="1076"/>
          <ac:spMkLst>
            <pc:docMk/>
            <pc:sldMk cId="1327973861" sldId="354"/>
            <ac:spMk id="7" creationId="{005C3E32-2BB0-8A79-0B65-AFE7FAE97DF5}"/>
          </ac:spMkLst>
        </pc:spChg>
        <pc:spChg chg="add mod">
          <ac:chgData name="Binita Gupta (binitag)" userId="2e1667b5-636b-4c95-a3b3-a8a0dc9f68da" providerId="ADAL" clId="{53CB3550-9A19-A94C-9B15-88AEF1C28302}" dt="2024-08-28T03:44:54.925" v="9035" actId="20577"/>
          <ac:spMkLst>
            <pc:docMk/>
            <pc:sldMk cId="1327973861" sldId="354"/>
            <ac:spMk id="10" creationId="{234F5649-6E90-9C68-2D2F-E7DD2E3F4B38}"/>
          </ac:spMkLst>
        </pc:spChg>
        <pc:picChg chg="del mod">
          <ac:chgData name="Binita Gupta (binitag)" userId="2e1667b5-636b-4c95-a3b3-a8a0dc9f68da" providerId="ADAL" clId="{53CB3550-9A19-A94C-9B15-88AEF1C28302}" dt="2024-08-27T23:46:32.246" v="4136" actId="478"/>
          <ac:picMkLst>
            <pc:docMk/>
            <pc:sldMk cId="1327973861" sldId="354"/>
            <ac:picMk id="5" creationId="{B8D6243C-F736-EF93-3549-694EEF9162FE}"/>
          </ac:picMkLst>
        </pc:picChg>
        <pc:picChg chg="add del mod">
          <ac:chgData name="Binita Gupta (binitag)" userId="2e1667b5-636b-4c95-a3b3-a8a0dc9f68da" providerId="ADAL" clId="{53CB3550-9A19-A94C-9B15-88AEF1C28302}" dt="2024-08-27T23:47:29.109" v="4143" actId="478"/>
          <ac:picMkLst>
            <pc:docMk/>
            <pc:sldMk cId="1327973861" sldId="354"/>
            <ac:picMk id="8" creationId="{15565AB9-8D43-CB47-CC34-831ECB228030}"/>
          </ac:picMkLst>
        </pc:picChg>
        <pc:picChg chg="add del mod">
          <ac:chgData name="Binita Gupta (binitag)" userId="2e1667b5-636b-4c95-a3b3-a8a0dc9f68da" providerId="ADAL" clId="{53CB3550-9A19-A94C-9B15-88AEF1C28302}" dt="2024-08-28T00:04:19.791" v="4510" actId="478"/>
          <ac:picMkLst>
            <pc:docMk/>
            <pc:sldMk cId="1327973861" sldId="354"/>
            <ac:picMk id="9" creationId="{EB739EC3-4D19-2FE4-59AD-F85B7D8D9678}"/>
          </ac:picMkLst>
        </pc:picChg>
        <pc:picChg chg="add mod">
          <ac:chgData name="Binita Gupta (binitag)" userId="2e1667b5-636b-4c95-a3b3-a8a0dc9f68da" providerId="ADAL" clId="{53CB3550-9A19-A94C-9B15-88AEF1C28302}" dt="2024-08-28T00:04:44.563" v="4518" actId="1076"/>
          <ac:picMkLst>
            <pc:docMk/>
            <pc:sldMk cId="1327973861" sldId="354"/>
            <ac:picMk id="11" creationId="{467DFAFD-25FB-F666-7CEB-5F93495EC84F}"/>
          </ac:picMkLst>
        </pc:picChg>
      </pc:sldChg>
      <pc:sldChg chg="addSp delSp modSp mod">
        <pc:chgData name="Binita Gupta (binitag)" userId="2e1667b5-636b-4c95-a3b3-a8a0dc9f68da" providerId="ADAL" clId="{53CB3550-9A19-A94C-9B15-88AEF1C28302}" dt="2024-08-28T00:14:24.324" v="4603" actId="14100"/>
        <pc:sldMkLst>
          <pc:docMk/>
          <pc:sldMk cId="2670510719" sldId="355"/>
        </pc:sldMkLst>
        <pc:picChg chg="add del mod">
          <ac:chgData name="Binita Gupta (binitag)" userId="2e1667b5-636b-4c95-a3b3-a8a0dc9f68da" providerId="ADAL" clId="{53CB3550-9A19-A94C-9B15-88AEF1C28302}" dt="2024-08-28T00:14:08.995" v="4597" actId="478"/>
          <ac:picMkLst>
            <pc:docMk/>
            <pc:sldMk cId="2670510719" sldId="355"/>
            <ac:picMk id="6" creationId="{B59A6017-7F2B-0C52-238C-A90E006653E8}"/>
          </ac:picMkLst>
        </pc:picChg>
        <pc:picChg chg="del">
          <ac:chgData name="Binita Gupta (binitag)" userId="2e1667b5-636b-4c95-a3b3-a8a0dc9f68da" providerId="ADAL" clId="{53CB3550-9A19-A94C-9B15-88AEF1C28302}" dt="2024-08-28T00:12:48.813" v="4592" actId="478"/>
          <ac:picMkLst>
            <pc:docMk/>
            <pc:sldMk cId="2670510719" sldId="355"/>
            <ac:picMk id="7" creationId="{09D2D2DF-5199-705E-AFC5-05E262B4541A}"/>
          </ac:picMkLst>
        </pc:picChg>
        <pc:picChg chg="add mod">
          <ac:chgData name="Binita Gupta (binitag)" userId="2e1667b5-636b-4c95-a3b3-a8a0dc9f68da" providerId="ADAL" clId="{53CB3550-9A19-A94C-9B15-88AEF1C28302}" dt="2024-08-28T00:14:24.324" v="4603" actId="14100"/>
          <ac:picMkLst>
            <pc:docMk/>
            <pc:sldMk cId="2670510719" sldId="355"/>
            <ac:picMk id="8" creationId="{92A6B185-6C0F-8103-EAE4-7B6F571993E9}"/>
          </ac:picMkLst>
        </pc:picChg>
      </pc:sldChg>
      <pc:sldChg chg="modSp mod">
        <pc:chgData name="Binita Gupta (binitag)" userId="2e1667b5-636b-4c95-a3b3-a8a0dc9f68da" providerId="ADAL" clId="{53CB3550-9A19-A94C-9B15-88AEF1C28302}" dt="2024-08-28T03:35:31.123" v="8847" actId="1076"/>
        <pc:sldMkLst>
          <pc:docMk/>
          <pc:sldMk cId="2918495520" sldId="356"/>
        </pc:sldMkLst>
        <pc:spChg chg="mod">
          <ac:chgData name="Binita Gupta (binitag)" userId="2e1667b5-636b-4c95-a3b3-a8a0dc9f68da" providerId="ADAL" clId="{53CB3550-9A19-A94C-9B15-88AEF1C28302}" dt="2024-08-28T02:45:21.731" v="7110" actId="1076"/>
          <ac:spMkLst>
            <pc:docMk/>
            <pc:sldMk cId="2918495520" sldId="356"/>
            <ac:spMk id="2" creationId="{F02ED80E-7E2E-38B6-DB5E-05994AF1102F}"/>
          </ac:spMkLst>
        </pc:spChg>
        <pc:graphicFrameChg chg="mod modGraphic">
          <ac:chgData name="Binita Gupta (binitag)" userId="2e1667b5-636b-4c95-a3b3-a8a0dc9f68da" providerId="ADAL" clId="{53CB3550-9A19-A94C-9B15-88AEF1C28302}" dt="2024-08-28T03:35:31.123" v="8847" actId="1076"/>
          <ac:graphicFrameMkLst>
            <pc:docMk/>
            <pc:sldMk cId="2918495520" sldId="356"/>
            <ac:graphicFrameMk id="6" creationId="{2E39675B-12B2-A8C0-4834-793275A435A8}"/>
          </ac:graphicFrameMkLst>
        </pc:graphicFrameChg>
      </pc:sldChg>
      <pc:sldChg chg="modSp mod">
        <pc:chgData name="Binita Gupta (binitag)" userId="2e1667b5-636b-4c95-a3b3-a8a0dc9f68da" providerId="ADAL" clId="{53CB3550-9A19-A94C-9B15-88AEF1C28302}" dt="2024-08-28T03:30:42.720" v="8795" actId="1076"/>
        <pc:sldMkLst>
          <pc:docMk/>
          <pc:sldMk cId="639758118" sldId="357"/>
        </pc:sldMkLst>
        <pc:spChg chg="mod">
          <ac:chgData name="Binita Gupta (binitag)" userId="2e1667b5-636b-4c95-a3b3-a8a0dc9f68da" providerId="ADAL" clId="{53CB3550-9A19-A94C-9B15-88AEF1C28302}" dt="2024-08-28T03:30:34.773" v="8793" actId="1076"/>
          <ac:spMkLst>
            <pc:docMk/>
            <pc:sldMk cId="639758118" sldId="357"/>
            <ac:spMk id="2" creationId="{79C80BC5-8B43-20A2-E9F5-0040D7360A4C}"/>
          </ac:spMkLst>
        </pc:spChg>
        <pc:spChg chg="mod">
          <ac:chgData name="Binita Gupta (binitag)" userId="2e1667b5-636b-4c95-a3b3-a8a0dc9f68da" providerId="ADAL" clId="{53CB3550-9A19-A94C-9B15-88AEF1C28302}" dt="2024-08-28T03:30:42.720" v="8795" actId="1076"/>
          <ac:spMkLst>
            <pc:docMk/>
            <pc:sldMk cId="639758118" sldId="357"/>
            <ac:spMk id="3" creationId="{59D01F56-549D-880E-87DF-62C6B0666C03}"/>
          </ac:spMkLst>
        </pc:spChg>
      </pc:sldChg>
      <pc:sldChg chg="addSp delSp modSp mod">
        <pc:chgData name="Binita Gupta (binitag)" userId="2e1667b5-636b-4c95-a3b3-a8a0dc9f68da" providerId="ADAL" clId="{53CB3550-9A19-A94C-9B15-88AEF1C28302}" dt="2024-08-28T03:45:31.624" v="9041" actId="1076"/>
        <pc:sldMkLst>
          <pc:docMk/>
          <pc:sldMk cId="2855999533" sldId="358"/>
        </pc:sldMkLst>
        <pc:spChg chg="add del">
          <ac:chgData name="Binita Gupta (binitag)" userId="2e1667b5-636b-4c95-a3b3-a8a0dc9f68da" providerId="ADAL" clId="{53CB3550-9A19-A94C-9B15-88AEF1C28302}" dt="2024-08-28T00:05:42.971" v="4526" actId="22"/>
          <ac:spMkLst>
            <pc:docMk/>
            <pc:sldMk cId="2855999533" sldId="358"/>
            <ac:spMk id="10" creationId="{40BBE816-2854-B548-3986-0DAEC2143AFF}"/>
          </ac:spMkLst>
        </pc:spChg>
        <pc:spChg chg="add mod">
          <ac:chgData name="Binita Gupta (binitag)" userId="2e1667b5-636b-4c95-a3b3-a8a0dc9f68da" providerId="ADAL" clId="{53CB3550-9A19-A94C-9B15-88AEF1C28302}" dt="2024-08-28T03:45:31.624" v="9041" actId="1076"/>
          <ac:spMkLst>
            <pc:docMk/>
            <pc:sldMk cId="2855999533" sldId="358"/>
            <ac:spMk id="11" creationId="{67D4C092-F2E3-0BCF-39FF-E7BF9E5E0171}"/>
          </ac:spMkLst>
        </pc:spChg>
        <pc:picChg chg="add del mod">
          <ac:chgData name="Binita Gupta (binitag)" userId="2e1667b5-636b-4c95-a3b3-a8a0dc9f68da" providerId="ADAL" clId="{53CB3550-9A19-A94C-9B15-88AEF1C28302}" dt="2024-08-28T00:05:18.607" v="4521" actId="478"/>
          <ac:picMkLst>
            <pc:docMk/>
            <pc:sldMk cId="2855999533" sldId="358"/>
            <ac:picMk id="5" creationId="{B5B349AC-6AB9-CF76-3BDD-EB13466486B8}"/>
          </ac:picMkLst>
        </pc:picChg>
        <pc:picChg chg="del">
          <ac:chgData name="Binita Gupta (binitag)" userId="2e1667b5-636b-4c95-a3b3-a8a0dc9f68da" providerId="ADAL" clId="{53CB3550-9A19-A94C-9B15-88AEF1C28302}" dt="2024-08-27T23:57:46.776" v="4407" actId="478"/>
          <ac:picMkLst>
            <pc:docMk/>
            <pc:sldMk cId="2855999533" sldId="358"/>
            <ac:picMk id="6" creationId="{F3864D9C-38C8-6F5E-AD10-445B97F62807}"/>
          </ac:picMkLst>
        </pc:picChg>
        <pc:picChg chg="add mod">
          <ac:chgData name="Binita Gupta (binitag)" userId="2e1667b5-636b-4c95-a3b3-a8a0dc9f68da" providerId="ADAL" clId="{53CB3550-9A19-A94C-9B15-88AEF1C28302}" dt="2024-08-28T03:45:14.707" v="9039" actId="1076"/>
          <ac:picMkLst>
            <pc:docMk/>
            <pc:sldMk cId="2855999533" sldId="358"/>
            <ac:picMk id="8" creationId="{C42AB4CE-36C5-2898-269F-68BBD8962AFE}"/>
          </ac:picMkLst>
        </pc:picChg>
      </pc:sldChg>
      <pc:sldChg chg="modSp mod modNotesTx">
        <pc:chgData name="Binita Gupta (binitag)" userId="2e1667b5-636b-4c95-a3b3-a8a0dc9f68da" providerId="ADAL" clId="{53CB3550-9A19-A94C-9B15-88AEF1C28302}" dt="2024-08-28T03:41:46.802" v="8978" actId="20577"/>
        <pc:sldMkLst>
          <pc:docMk/>
          <pc:sldMk cId="2006189077" sldId="359"/>
        </pc:sldMkLst>
        <pc:spChg chg="mod">
          <ac:chgData name="Binita Gupta (binitag)" userId="2e1667b5-636b-4c95-a3b3-a8a0dc9f68da" providerId="ADAL" clId="{53CB3550-9A19-A94C-9B15-88AEF1C28302}" dt="2024-08-27T23:09:21.916" v="3336" actId="14100"/>
          <ac:spMkLst>
            <pc:docMk/>
            <pc:sldMk cId="2006189077" sldId="359"/>
            <ac:spMk id="2" creationId="{79C80BC5-8B43-20A2-E9F5-0040D7360A4C}"/>
          </ac:spMkLst>
        </pc:spChg>
        <pc:spChg chg="mod">
          <ac:chgData name="Binita Gupta (binitag)" userId="2e1667b5-636b-4c95-a3b3-a8a0dc9f68da" providerId="ADAL" clId="{53CB3550-9A19-A94C-9B15-88AEF1C28302}" dt="2024-08-28T03:41:46.802" v="8978" actId="20577"/>
          <ac:spMkLst>
            <pc:docMk/>
            <pc:sldMk cId="2006189077" sldId="359"/>
            <ac:spMk id="3" creationId="{59D01F56-549D-880E-87DF-62C6B0666C03}"/>
          </ac:spMkLst>
        </pc:spChg>
      </pc:sldChg>
      <pc:sldChg chg="modSp mod">
        <pc:chgData name="Binita Gupta (binitag)" userId="2e1667b5-636b-4c95-a3b3-a8a0dc9f68da" providerId="ADAL" clId="{53CB3550-9A19-A94C-9B15-88AEF1C28302}" dt="2024-08-28T03:48:12.097" v="9086" actId="20577"/>
        <pc:sldMkLst>
          <pc:docMk/>
          <pc:sldMk cId="3502538861" sldId="362"/>
        </pc:sldMkLst>
        <pc:spChg chg="mod">
          <ac:chgData name="Binita Gupta (binitag)" userId="2e1667b5-636b-4c95-a3b3-a8a0dc9f68da" providerId="ADAL" clId="{53CB3550-9A19-A94C-9B15-88AEF1C28302}" dt="2024-08-28T00:54:11.714" v="5407" actId="1076"/>
          <ac:spMkLst>
            <pc:docMk/>
            <pc:sldMk cId="3502538861" sldId="362"/>
            <ac:spMk id="2" creationId="{E6326CE0-3782-D69A-6599-92CA4B84B75B}"/>
          </ac:spMkLst>
        </pc:spChg>
        <pc:spChg chg="mod">
          <ac:chgData name="Binita Gupta (binitag)" userId="2e1667b5-636b-4c95-a3b3-a8a0dc9f68da" providerId="ADAL" clId="{53CB3550-9A19-A94C-9B15-88AEF1C28302}" dt="2024-08-28T03:48:12.097" v="9086" actId="20577"/>
          <ac:spMkLst>
            <pc:docMk/>
            <pc:sldMk cId="3502538861" sldId="362"/>
            <ac:spMk id="3" creationId="{6BD07776-8F85-8490-668E-FD5AC3035687}"/>
          </ac:spMkLst>
        </pc:spChg>
      </pc:sldChg>
      <pc:sldChg chg="modSp mod">
        <pc:chgData name="Binita Gupta (binitag)" userId="2e1667b5-636b-4c95-a3b3-a8a0dc9f68da" providerId="ADAL" clId="{53CB3550-9A19-A94C-9B15-88AEF1C28302}" dt="2024-08-28T03:21:44.068" v="8676" actId="20577"/>
        <pc:sldMkLst>
          <pc:docMk/>
          <pc:sldMk cId="2203958397" sldId="364"/>
        </pc:sldMkLst>
        <pc:spChg chg="mod">
          <ac:chgData name="Binita Gupta (binitag)" userId="2e1667b5-636b-4c95-a3b3-a8a0dc9f68da" providerId="ADAL" clId="{53CB3550-9A19-A94C-9B15-88AEF1C28302}" dt="2024-08-28T03:21:44.068" v="8676" actId="20577"/>
          <ac:spMkLst>
            <pc:docMk/>
            <pc:sldMk cId="2203958397" sldId="364"/>
            <ac:spMk id="2" creationId="{776356DF-EC89-139A-7FEE-FC679C7148E4}"/>
          </ac:spMkLst>
        </pc:spChg>
        <pc:spChg chg="mod">
          <ac:chgData name="Binita Gupta (binitag)" userId="2e1667b5-636b-4c95-a3b3-a8a0dc9f68da" providerId="ADAL" clId="{53CB3550-9A19-A94C-9B15-88AEF1C28302}" dt="2024-08-28T00:15:13.248" v="4618" actId="20577"/>
          <ac:spMkLst>
            <pc:docMk/>
            <pc:sldMk cId="2203958397" sldId="364"/>
            <ac:spMk id="3" creationId="{57EF1309-C657-376B-9F61-1F07F2D90A9B}"/>
          </ac:spMkLst>
        </pc:spChg>
      </pc:sldChg>
      <pc:sldChg chg="modSp mod">
        <pc:chgData name="Binita Gupta (binitag)" userId="2e1667b5-636b-4c95-a3b3-a8a0dc9f68da" providerId="ADAL" clId="{53CB3550-9A19-A94C-9B15-88AEF1C28302}" dt="2024-08-28T03:36:35.240" v="8870" actId="20577"/>
        <pc:sldMkLst>
          <pc:docMk/>
          <pc:sldMk cId="3688726752" sldId="365"/>
        </pc:sldMkLst>
        <pc:spChg chg="mod">
          <ac:chgData name="Binita Gupta (binitag)" userId="2e1667b5-636b-4c95-a3b3-a8a0dc9f68da" providerId="ADAL" clId="{53CB3550-9A19-A94C-9B15-88AEF1C28302}" dt="2024-08-28T02:45:27.213" v="7111" actId="1076"/>
          <ac:spMkLst>
            <pc:docMk/>
            <pc:sldMk cId="3688726752" sldId="365"/>
            <ac:spMk id="2" creationId="{F02ED80E-7E2E-38B6-DB5E-05994AF1102F}"/>
          </ac:spMkLst>
        </pc:spChg>
        <pc:graphicFrameChg chg="mod modGraphic">
          <ac:chgData name="Binita Gupta (binitag)" userId="2e1667b5-636b-4c95-a3b3-a8a0dc9f68da" providerId="ADAL" clId="{53CB3550-9A19-A94C-9B15-88AEF1C28302}" dt="2024-08-28T03:36:35.240" v="8870" actId="20577"/>
          <ac:graphicFrameMkLst>
            <pc:docMk/>
            <pc:sldMk cId="3688726752" sldId="365"/>
            <ac:graphicFrameMk id="6" creationId="{2E39675B-12B2-A8C0-4834-793275A435A8}"/>
          </ac:graphicFrameMkLst>
        </pc:graphicFrameChg>
      </pc:sldChg>
      <pc:sldChg chg="modSp mod modNotesTx">
        <pc:chgData name="Binita Gupta (binitag)" userId="2e1667b5-636b-4c95-a3b3-a8a0dc9f68da" providerId="ADAL" clId="{53CB3550-9A19-A94C-9B15-88AEF1C28302}" dt="2024-08-28T03:26:26.390" v="8767" actId="20577"/>
        <pc:sldMkLst>
          <pc:docMk/>
          <pc:sldMk cId="26312266" sldId="367"/>
        </pc:sldMkLst>
        <pc:spChg chg="mod">
          <ac:chgData name="Binita Gupta (binitag)" userId="2e1667b5-636b-4c95-a3b3-a8a0dc9f68da" providerId="ADAL" clId="{53CB3550-9A19-A94C-9B15-88AEF1C28302}" dt="2024-08-28T03:13:54.054" v="8519" actId="14100"/>
          <ac:spMkLst>
            <pc:docMk/>
            <pc:sldMk cId="26312266" sldId="367"/>
            <ac:spMk id="2" creationId="{E59FA98E-9CBB-4DFC-7179-A2BF73E53DA0}"/>
          </ac:spMkLst>
        </pc:spChg>
        <pc:spChg chg="mod">
          <ac:chgData name="Binita Gupta (binitag)" userId="2e1667b5-636b-4c95-a3b3-a8a0dc9f68da" providerId="ADAL" clId="{53CB3550-9A19-A94C-9B15-88AEF1C28302}" dt="2024-08-28T03:26:26.390" v="8767" actId="20577"/>
          <ac:spMkLst>
            <pc:docMk/>
            <pc:sldMk cId="26312266" sldId="367"/>
            <ac:spMk id="3" creationId="{EDCB9897-201D-0B58-6C98-5C15A36E1B48}"/>
          </ac:spMkLst>
        </pc:spChg>
      </pc:sldChg>
      <pc:sldChg chg="modSp add mod">
        <pc:chgData name="Binita Gupta (binitag)" userId="2e1667b5-636b-4c95-a3b3-a8a0dc9f68da" providerId="ADAL" clId="{53CB3550-9A19-A94C-9B15-88AEF1C28302}" dt="2024-08-28T03:47:30.580" v="9083" actId="20577"/>
        <pc:sldMkLst>
          <pc:docMk/>
          <pc:sldMk cId="2295606837" sldId="368"/>
        </pc:sldMkLst>
        <pc:spChg chg="mod">
          <ac:chgData name="Binita Gupta (binitag)" userId="2e1667b5-636b-4c95-a3b3-a8a0dc9f68da" providerId="ADAL" clId="{53CB3550-9A19-A94C-9B15-88AEF1C28302}" dt="2024-08-21T18:46:30.792" v="465" actId="20577"/>
          <ac:spMkLst>
            <pc:docMk/>
            <pc:sldMk cId="2295606837" sldId="368"/>
            <ac:spMk id="2" creationId="{E59FA98E-9CBB-4DFC-7179-A2BF73E53DA0}"/>
          </ac:spMkLst>
        </pc:spChg>
        <pc:spChg chg="mod">
          <ac:chgData name="Binita Gupta (binitag)" userId="2e1667b5-636b-4c95-a3b3-a8a0dc9f68da" providerId="ADAL" clId="{53CB3550-9A19-A94C-9B15-88AEF1C28302}" dt="2024-08-28T03:47:30.580" v="9083" actId="20577"/>
          <ac:spMkLst>
            <pc:docMk/>
            <pc:sldMk cId="2295606837" sldId="368"/>
            <ac:spMk id="3" creationId="{EDCB9897-201D-0B58-6C98-5C15A36E1B48}"/>
          </ac:spMkLst>
        </pc:spChg>
      </pc:sld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pChg chg="add mod">
          <ac:chgData name="Binita Gupta (binitag)" userId="2e1667b5-636b-4c95-a3b3-a8a0dc9f68da" providerId="ADAL" clId="{4696C2EA-7D09-4F49-BE53-08421C8742AB}" dt="2023-12-21T20:22:05.804" v="4711" actId="1076"/>
          <ac:spMkLst>
            <pc:docMk/>
            <pc:sldMk cId="0" sldId="256"/>
            <ac:spMk id="2" creationId="{F516EF11-E59F-4B47-98FD-2C7F1D976989}"/>
          </ac:spMkLst>
        </pc:spChg>
        <pc:spChg chg="del">
          <ac:chgData name="Binita Gupta (binitag)" userId="2e1667b5-636b-4c95-a3b3-a8a0dc9f68da" providerId="ADAL" clId="{4696C2EA-7D09-4F49-BE53-08421C8742AB}" dt="2023-12-21T20:21:04.165" v="4707" actId="478"/>
          <ac:spMkLst>
            <pc:docMk/>
            <pc:sldMk cId="0" sldId="256"/>
            <ac:spMk id="3076" creationId="{00000000-0000-0000-0000-000000000000}"/>
          </ac:spMkLst>
        </pc:spChg>
        <pc:graphicFrameChg chg="mod">
          <ac:chgData name="Binita Gupta (binitag)" userId="2e1667b5-636b-4c95-a3b3-a8a0dc9f68da" providerId="ADAL" clId="{4696C2EA-7D09-4F49-BE53-08421C8742AB}" dt="2023-12-21T20:22:13.780" v="471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696C2EA-7D09-4F49-BE53-08421C8742AB}" dt="2023-12-21T20:27:48.837" v="4794" actId="20577"/>
        <pc:sldMkLst>
          <pc:docMk/>
          <pc:sldMk cId="0" sldId="257"/>
        </pc:sldMkLst>
        <pc:spChg chg="mod">
          <ac:chgData name="Binita Gupta (binitag)" userId="2e1667b5-636b-4c95-a3b3-a8a0dc9f68da" providerId="ADAL" clId="{4696C2EA-7D09-4F49-BE53-08421C8742AB}" dt="2023-12-21T20:27:48.837" v="4794" actId="20577"/>
          <ac:spMkLst>
            <pc:docMk/>
            <pc:sldMk cId="0" sldId="257"/>
            <ac:spMk id="4098" creationId="{00000000-0000-0000-0000-000000000000}"/>
          </ac:spMkLst>
        </pc:spChg>
      </pc:sldChg>
      <pc:sldChg chg="modSp mod">
        <pc:chgData name="Binita Gupta (binitag)" userId="2e1667b5-636b-4c95-a3b3-a8a0dc9f68da" providerId="ADAL" clId="{4696C2EA-7D09-4F49-BE53-08421C8742AB}" dt="2023-12-21T20:57:21.083" v="5086" actId="404"/>
        <pc:sldMkLst>
          <pc:docMk/>
          <pc:sldMk cId="0" sldId="264"/>
        </pc:sldMkLst>
        <pc:spChg chg="mod">
          <ac:chgData name="Binita Gupta (binitag)" userId="2e1667b5-636b-4c95-a3b3-a8a0dc9f68da" providerId="ADAL" clId="{4696C2EA-7D09-4F49-BE53-08421C8742AB}" dt="2023-12-21T20:57:21.083" v="5086" actId="404"/>
          <ac:spMkLst>
            <pc:docMk/>
            <pc:sldMk cId="0" sldId="264"/>
            <ac:spMk id="2" creationId="{00000000-0000-0000-0000-000000000000}"/>
          </ac:spMkLst>
        </pc:spChg>
      </pc:sldChg>
      <pc:sldChg chg="modSp mod">
        <pc:chgData name="Binita Gupta (binitag)" userId="2e1667b5-636b-4c95-a3b3-a8a0dc9f68da" providerId="ADAL" clId="{4696C2EA-7D09-4F49-BE53-08421C8742AB}" dt="2023-12-21T20:30:26.332" v="4795" actId="114"/>
        <pc:sldMkLst>
          <pc:docMk/>
          <pc:sldMk cId="2953422198" sldId="266"/>
        </pc:sldMkLst>
        <pc:spChg chg="mod">
          <ac:chgData name="Binita Gupta (binitag)" userId="2e1667b5-636b-4c95-a3b3-a8a0dc9f68da" providerId="ADAL" clId="{4696C2EA-7D09-4F49-BE53-08421C8742AB}" dt="2023-12-21T20:30:26.332" v="4795" actId="114"/>
          <ac:spMkLst>
            <pc:docMk/>
            <pc:sldMk cId="2953422198" sldId="266"/>
            <ac:spMk id="4098" creationId="{00000000-0000-0000-0000-000000000000}"/>
          </ac:spMkLst>
        </pc:spChg>
      </pc:sldChg>
      <pc:sldChg chg="delSp modSp del mod">
        <pc:chgData name="Binita Gupta (binitag)" userId="2e1667b5-636b-4c95-a3b3-a8a0dc9f68da" providerId="ADAL" clId="{4696C2EA-7D09-4F49-BE53-08421C8742AB}" dt="2023-12-21T17:13:53.150" v="977" actId="2696"/>
        <pc:sldMkLst>
          <pc:docMk/>
          <pc:sldMk cId="1549314016" sldId="272"/>
        </pc:sldMkLst>
        <pc:spChg chg="del">
          <ac:chgData name="Binita Gupta (binitag)" userId="2e1667b5-636b-4c95-a3b3-a8a0dc9f68da" providerId="ADAL" clId="{4696C2EA-7D09-4F49-BE53-08421C8742AB}" dt="2023-12-20T18:52:43.500" v="110" actId="478"/>
          <ac:spMkLst>
            <pc:docMk/>
            <pc:sldMk cId="1549314016" sldId="272"/>
            <ac:spMk id="3" creationId="{96D7F6D7-BD2B-FF98-3A64-C13ADF2EF8D6}"/>
          </ac:spMkLst>
        </pc:spChg>
        <pc:spChg chg="mod">
          <ac:chgData name="Binita Gupta (binitag)" userId="2e1667b5-636b-4c95-a3b3-a8a0dc9f68da" providerId="ADAL" clId="{4696C2EA-7D09-4F49-BE53-08421C8742AB}" dt="2023-12-21T16:34:22.645" v="296" actId="27636"/>
          <ac:spMkLst>
            <pc:docMk/>
            <pc:sldMk cId="1549314016" sldId="272"/>
            <ac:spMk id="4098" creationId="{00000000-0000-0000-0000-000000000000}"/>
          </ac:spMkLst>
        </pc:spChg>
        <pc:picChg chg="mod">
          <ac:chgData name="Binita Gupta (binitag)" userId="2e1667b5-636b-4c95-a3b3-a8a0dc9f68da" providerId="ADAL" clId="{4696C2EA-7D09-4F49-BE53-08421C8742AB}" dt="2023-12-20T18:52:46.920" v="111" actId="1076"/>
          <ac:picMkLst>
            <pc:docMk/>
            <pc:sldMk cId="1549314016" sldId="272"/>
            <ac:picMk id="8" creationId="{F295C0F9-BE9C-AF16-088E-E4CE09BEA507}"/>
          </ac:picMkLst>
        </pc:picChg>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pChg chg="mod">
          <ac:chgData name="Binita Gupta (binitag)" userId="2e1667b5-636b-4c95-a3b3-a8a0dc9f68da" providerId="ADAL" clId="{4696C2EA-7D09-4F49-BE53-08421C8742AB}" dt="2023-12-21T20:47:52.461" v="4863" actId="14100"/>
          <ac:spMkLst>
            <pc:docMk/>
            <pc:sldMk cId="1075417426" sldId="276"/>
            <ac:spMk id="4098" creationId="{00000000-0000-0000-0000-000000000000}"/>
          </ac:spMkLst>
        </pc:spChg>
        <pc:picChg chg="add mod">
          <ac:chgData name="Binita Gupta (binitag)" userId="2e1667b5-636b-4c95-a3b3-a8a0dc9f68da" providerId="ADAL" clId="{4696C2EA-7D09-4F49-BE53-08421C8742AB}" dt="2023-12-21T17:29:28.367" v="1355" actId="1076"/>
          <ac:picMkLst>
            <pc:docMk/>
            <pc:sldMk cId="1075417426" sldId="276"/>
            <ac:picMk id="2" creationId="{6E839790-F94C-B5A3-C5A9-3337464A72B9}"/>
          </ac:picMkLst>
        </pc:picChg>
        <pc:picChg chg="del mod">
          <ac:chgData name="Binita Gupta (binitag)" userId="2e1667b5-636b-4c95-a3b3-a8a0dc9f68da" providerId="ADAL" clId="{4696C2EA-7D09-4F49-BE53-08421C8742AB}" dt="2023-12-21T17:29:05.644" v="1350" actId="478"/>
          <ac:picMkLst>
            <pc:docMk/>
            <pc:sldMk cId="1075417426" sldId="276"/>
            <ac:picMk id="4118" creationId="{2918DAD5-DF7C-538F-D05F-E49A2A93C900}"/>
          </ac:picMkLst>
        </pc:picChg>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pChg chg="mod">
          <ac:chgData name="Binita Gupta (binitag)" userId="2e1667b5-636b-4c95-a3b3-a8a0dc9f68da" providerId="ADAL" clId="{4696C2EA-7D09-4F49-BE53-08421C8742AB}" dt="2023-12-21T17:46:45.159" v="1847" actId="20577"/>
          <ac:spMkLst>
            <pc:docMk/>
            <pc:sldMk cId="1022481865" sldId="278"/>
            <ac:spMk id="4097" creationId="{00000000-0000-0000-0000-000000000000}"/>
          </ac:spMkLst>
        </pc:spChg>
        <pc:spChg chg="mod">
          <ac:chgData name="Binita Gupta (binitag)" userId="2e1667b5-636b-4c95-a3b3-a8a0dc9f68da" providerId="ADAL" clId="{4696C2EA-7D09-4F49-BE53-08421C8742AB}" dt="2023-12-21T20:51:09.891" v="4924" actId="20577"/>
          <ac:spMkLst>
            <pc:docMk/>
            <pc:sldMk cId="1022481865" sldId="278"/>
            <ac:spMk id="4098" creationId="{00000000-0000-0000-0000-000000000000}"/>
          </ac:spMkLst>
        </pc:spChg>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pChg chg="mod">
          <ac:chgData name="Binita Gupta (binitag)" userId="2e1667b5-636b-4c95-a3b3-a8a0dc9f68da" providerId="ADAL" clId="{4696C2EA-7D09-4F49-BE53-08421C8742AB}" dt="2023-12-21T17:32:48.914" v="1374" actId="26606"/>
          <ac:spMkLst>
            <pc:docMk/>
            <pc:sldMk cId="280654529" sldId="280"/>
            <ac:spMk id="2" creationId="{7500DC9F-1940-28C4-CFA6-DB7768DA3513}"/>
          </ac:spMkLst>
        </pc:spChg>
        <pc:spChg chg="mod ord">
          <ac:chgData name="Binita Gupta (binitag)" userId="2e1667b5-636b-4c95-a3b3-a8a0dc9f68da" providerId="ADAL" clId="{4696C2EA-7D09-4F49-BE53-08421C8742AB}" dt="2023-12-21T20:49:30.286" v="4893" actId="20577"/>
          <ac:spMkLst>
            <pc:docMk/>
            <pc:sldMk cId="280654529" sldId="280"/>
            <ac:spMk id="3" creationId="{63B353A2-7BF4-E7E3-2E40-A1A5D6C2CFCD}"/>
          </ac:spMkLst>
        </pc:spChg>
        <pc:spChg chg="mod ord">
          <ac:chgData name="Binita Gupta (binitag)" userId="2e1667b5-636b-4c95-a3b3-a8a0dc9f68da" providerId="ADAL" clId="{4696C2EA-7D09-4F49-BE53-08421C8742AB}" dt="2023-12-21T17:32:48.914" v="1374" actId="26606"/>
          <ac:spMkLst>
            <pc:docMk/>
            <pc:sldMk cId="280654529" sldId="280"/>
            <ac:spMk id="4" creationId="{AF078AB8-F174-2EC7-7911-40D39D57AF0D}"/>
          </ac:spMkLst>
        </pc:spChg>
        <pc:spChg chg="mod ord">
          <ac:chgData name="Binita Gupta (binitag)" userId="2e1667b5-636b-4c95-a3b3-a8a0dc9f68da" providerId="ADAL" clId="{4696C2EA-7D09-4F49-BE53-08421C8742AB}" dt="2023-12-21T17:32:48.914" v="1374" actId="26606"/>
          <ac:spMkLst>
            <pc:docMk/>
            <pc:sldMk cId="280654529" sldId="280"/>
            <ac:spMk id="5" creationId="{607150C4-AACD-A685-4031-75A30DA8B76F}"/>
          </ac:spMkLst>
        </pc:spChg>
        <pc:spChg chg="mod ord">
          <ac:chgData name="Binita Gupta (binitag)" userId="2e1667b5-636b-4c95-a3b3-a8a0dc9f68da" providerId="ADAL" clId="{4696C2EA-7D09-4F49-BE53-08421C8742AB}" dt="2023-12-21T17:32:48.914" v="1374" actId="26606"/>
          <ac:spMkLst>
            <pc:docMk/>
            <pc:sldMk cId="280654529" sldId="280"/>
            <ac:spMk id="6" creationId="{AEF742B5-9C53-6646-7045-F433C720EA3E}"/>
          </ac:spMkLst>
        </pc:spChg>
        <pc:spChg chg="add del mod">
          <ac:chgData name="Binita Gupta (binitag)" userId="2e1667b5-636b-4c95-a3b3-a8a0dc9f68da" providerId="ADAL" clId="{4696C2EA-7D09-4F49-BE53-08421C8742AB}" dt="2023-12-21T17:32:45.078" v="1370" actId="26606"/>
          <ac:spMkLst>
            <pc:docMk/>
            <pc:sldMk cId="280654529" sldId="280"/>
            <ac:spMk id="104" creationId="{73105E26-45A7-932E-FC85-A80EE2018AB6}"/>
          </ac:spMkLst>
        </pc:spChg>
        <pc:spChg chg="add del mod">
          <ac:chgData name="Binita Gupta (binitag)" userId="2e1667b5-636b-4c95-a3b3-a8a0dc9f68da" providerId="ADAL" clId="{4696C2EA-7D09-4F49-BE53-08421C8742AB}" dt="2023-12-21T17:32:45.078" v="1370" actId="26606"/>
          <ac:spMkLst>
            <pc:docMk/>
            <pc:sldMk cId="280654529" sldId="280"/>
            <ac:spMk id="105" creationId="{71D2F249-8EE7-880A-B141-0EA18DF7B8B4}"/>
          </ac:spMkLst>
        </pc:spChg>
        <pc:picChg chg="add del mod">
          <ac:chgData name="Binita Gupta (binitag)" userId="2e1667b5-636b-4c95-a3b3-a8a0dc9f68da" providerId="ADAL" clId="{4696C2EA-7D09-4F49-BE53-08421C8742AB}" dt="2023-12-21T17:32:24.819" v="1363" actId="478"/>
          <ac:picMkLst>
            <pc:docMk/>
            <pc:sldMk cId="280654529" sldId="280"/>
            <ac:picMk id="7" creationId="{C40A54DD-D32F-9235-CAC2-8EF4ADA5DF00}"/>
          </ac:picMkLst>
        </pc:picChg>
        <pc:picChg chg="add mod">
          <ac:chgData name="Binita Gupta (binitag)" userId="2e1667b5-636b-4c95-a3b3-a8a0dc9f68da" providerId="ADAL" clId="{4696C2EA-7D09-4F49-BE53-08421C8742AB}" dt="2023-12-21T20:49:24.829" v="4890" actId="1076"/>
          <ac:picMkLst>
            <pc:docMk/>
            <pc:sldMk cId="280654529" sldId="280"/>
            <ac:picMk id="8" creationId="{3F39BE17-1EB2-539E-ACEB-D14EE628A5F7}"/>
          </ac:picMkLst>
        </pc:picChg>
        <pc:picChg chg="del">
          <ac:chgData name="Binita Gupta (binitag)" userId="2e1667b5-636b-4c95-a3b3-a8a0dc9f68da" providerId="ADAL" clId="{4696C2EA-7D09-4F49-BE53-08421C8742AB}" dt="2023-12-21T17:30:39.674" v="1356" actId="478"/>
          <ac:picMkLst>
            <pc:docMk/>
            <pc:sldMk cId="280654529" sldId="280"/>
            <ac:picMk id="103" creationId="{8896E40C-1443-2318-1C98-976CABDD6BC1}"/>
          </ac:picMkLst>
        </pc:picChg>
      </pc:sldChg>
      <pc:sldChg chg="modSp mod">
        <pc:chgData name="Binita Gupta (binitag)" userId="2e1667b5-636b-4c95-a3b3-a8a0dc9f68da" providerId="ADAL" clId="{4696C2EA-7D09-4F49-BE53-08421C8742AB}" dt="2023-12-21T20:50:21.912" v="4909" actId="20577"/>
        <pc:sldMkLst>
          <pc:docMk/>
          <pc:sldMk cId="1899805933" sldId="282"/>
        </pc:sldMkLst>
        <pc:spChg chg="mod">
          <ac:chgData name="Binita Gupta (binitag)" userId="2e1667b5-636b-4c95-a3b3-a8a0dc9f68da" providerId="ADAL" clId="{4696C2EA-7D09-4F49-BE53-08421C8742AB}" dt="2023-12-21T20:24:41.385" v="4722" actId="21"/>
          <ac:spMkLst>
            <pc:docMk/>
            <pc:sldMk cId="1899805933" sldId="282"/>
            <ac:spMk id="4097" creationId="{00000000-0000-0000-0000-000000000000}"/>
          </ac:spMkLst>
        </pc:spChg>
        <pc:spChg chg="mod">
          <ac:chgData name="Binita Gupta (binitag)" userId="2e1667b5-636b-4c95-a3b3-a8a0dc9f68da" providerId="ADAL" clId="{4696C2EA-7D09-4F49-BE53-08421C8742AB}" dt="2023-12-21T20:50:21.912" v="4909" actId="20577"/>
          <ac:spMkLst>
            <pc:docMk/>
            <pc:sldMk cId="1899805933" sldId="282"/>
            <ac:spMk id="4098" creationId="{00000000-0000-0000-0000-000000000000}"/>
          </ac:spMkLst>
        </pc:spChg>
      </pc:sldChg>
      <pc:sldChg chg="modSp mod">
        <pc:chgData name="Binita Gupta (binitag)" userId="2e1667b5-636b-4c95-a3b3-a8a0dc9f68da" providerId="ADAL" clId="{4696C2EA-7D09-4F49-BE53-08421C8742AB}" dt="2023-12-21T20:53:22.102" v="4955" actId="20577"/>
        <pc:sldMkLst>
          <pc:docMk/>
          <pc:sldMk cId="1300546902" sldId="283"/>
        </pc:sldMkLst>
        <pc:spChg chg="mod">
          <ac:chgData name="Binita Gupta (binitag)" userId="2e1667b5-636b-4c95-a3b3-a8a0dc9f68da" providerId="ADAL" clId="{4696C2EA-7D09-4F49-BE53-08421C8742AB}" dt="2023-12-21T17:58:39.053" v="2383" actId="20577"/>
          <ac:spMkLst>
            <pc:docMk/>
            <pc:sldMk cId="1300546902" sldId="283"/>
            <ac:spMk id="4097" creationId="{00000000-0000-0000-0000-000000000000}"/>
          </ac:spMkLst>
        </pc:spChg>
        <pc:spChg chg="mod">
          <ac:chgData name="Binita Gupta (binitag)" userId="2e1667b5-636b-4c95-a3b3-a8a0dc9f68da" providerId="ADAL" clId="{4696C2EA-7D09-4F49-BE53-08421C8742AB}" dt="2023-12-21T20:53:22.102" v="4955" actId="20577"/>
          <ac:spMkLst>
            <pc:docMk/>
            <pc:sldMk cId="1300546902" sldId="283"/>
            <ac:spMk id="4098" creationId="{00000000-0000-0000-0000-000000000000}"/>
          </ac:spMkLst>
        </pc:spChg>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pChg chg="mod">
          <ac:chgData name="Binita Gupta (binitag)" userId="2e1667b5-636b-4c95-a3b3-a8a0dc9f68da" providerId="ADAL" clId="{4696C2EA-7D09-4F49-BE53-08421C8742AB}" dt="2023-12-21T20:56:53.277" v="5085" actId="20577"/>
          <ac:spMkLst>
            <pc:docMk/>
            <pc:sldMk cId="3160937320" sldId="287"/>
            <ac:spMk id="2" creationId="{00000000-0000-0000-0000-000000000000}"/>
          </ac:spMkLst>
        </pc:spChg>
        <pc:spChg chg="mod">
          <ac:chgData name="Binita Gupta (binitag)" userId="2e1667b5-636b-4c95-a3b3-a8a0dc9f68da" providerId="ADAL" clId="{4696C2EA-7D09-4F49-BE53-08421C8742AB}" dt="2023-12-21T18:28:33.058" v="3306" actId="20577"/>
          <ac:spMkLst>
            <pc:docMk/>
            <pc:sldMk cId="3160937320" sldId="287"/>
            <ac:spMk id="11265" creationId="{00000000-0000-0000-0000-000000000000}"/>
          </ac:spMkLst>
        </pc:spChg>
      </pc:sldChg>
      <pc:sldChg chg="addSp delSp modSp add mod ord">
        <pc:chgData name="Binita Gupta (binitag)" userId="2e1667b5-636b-4c95-a3b3-a8a0dc9f68da" providerId="ADAL" clId="{4696C2EA-7D09-4F49-BE53-08421C8742AB}" dt="2023-12-21T20:38:18.109" v="4815" actId="20577"/>
        <pc:sldMkLst>
          <pc:docMk/>
          <pc:sldMk cId="184415321" sldId="288"/>
        </pc:sldMkLst>
        <pc:spChg chg="add del mod">
          <ac:chgData name="Binita Gupta (binitag)" userId="2e1667b5-636b-4c95-a3b3-a8a0dc9f68da" providerId="ADAL" clId="{4696C2EA-7D09-4F49-BE53-08421C8742AB}" dt="2023-12-21T16:46:18.491" v="312"/>
          <ac:spMkLst>
            <pc:docMk/>
            <pc:sldMk cId="184415321" sldId="288"/>
            <ac:spMk id="3" creationId="{B594CB60-22B7-5BDE-1DF8-1E06FB652142}"/>
          </ac:spMkLst>
        </pc:spChg>
        <pc:spChg chg="add del mod">
          <ac:chgData name="Binita Gupta (binitag)" userId="2e1667b5-636b-4c95-a3b3-a8a0dc9f68da" providerId="ADAL" clId="{4696C2EA-7D09-4F49-BE53-08421C8742AB}" dt="2023-12-21T16:46:18.491" v="312"/>
          <ac:spMkLst>
            <pc:docMk/>
            <pc:sldMk cId="184415321" sldId="288"/>
            <ac:spMk id="7" creationId="{1F8BD0C3-D6A9-F0A0-0953-EE2DC09DECE3}"/>
          </ac:spMkLst>
        </pc:spChg>
        <pc:spChg chg="add del mod">
          <ac:chgData name="Binita Gupta (binitag)" userId="2e1667b5-636b-4c95-a3b3-a8a0dc9f68da" providerId="ADAL" clId="{4696C2EA-7D09-4F49-BE53-08421C8742AB}" dt="2023-12-21T16:46:18.491" v="312"/>
          <ac:spMkLst>
            <pc:docMk/>
            <pc:sldMk cId="184415321" sldId="288"/>
            <ac:spMk id="9" creationId="{DC108612-8A09-5240-C0B2-86079DA8A004}"/>
          </ac:spMkLst>
        </pc:spChg>
        <pc:spChg chg="add del mod">
          <ac:chgData name="Binita Gupta (binitag)" userId="2e1667b5-636b-4c95-a3b3-a8a0dc9f68da" providerId="ADAL" clId="{4696C2EA-7D09-4F49-BE53-08421C8742AB}" dt="2023-12-21T16:46:18.491" v="312"/>
          <ac:spMkLst>
            <pc:docMk/>
            <pc:sldMk cId="184415321" sldId="288"/>
            <ac:spMk id="10" creationId="{D44EB6D8-E91D-27E7-2AFB-0F4A857FD21B}"/>
          </ac:spMkLst>
        </pc:spChg>
        <pc:spChg chg="add del mod">
          <ac:chgData name="Binita Gupta (binitag)" userId="2e1667b5-636b-4c95-a3b3-a8a0dc9f68da" providerId="ADAL" clId="{4696C2EA-7D09-4F49-BE53-08421C8742AB}" dt="2023-12-21T16:46:18.491" v="312"/>
          <ac:spMkLst>
            <pc:docMk/>
            <pc:sldMk cId="184415321" sldId="288"/>
            <ac:spMk id="11" creationId="{9CF6FBC6-0E8A-C40A-BBAA-A56C59BB70AA}"/>
          </ac:spMkLst>
        </pc:spChg>
        <pc:spChg chg="add del mod">
          <ac:chgData name="Binita Gupta (binitag)" userId="2e1667b5-636b-4c95-a3b3-a8a0dc9f68da" providerId="ADAL" clId="{4696C2EA-7D09-4F49-BE53-08421C8742AB}" dt="2023-12-21T16:46:18.491" v="312"/>
          <ac:spMkLst>
            <pc:docMk/>
            <pc:sldMk cId="184415321" sldId="288"/>
            <ac:spMk id="12" creationId="{B6F5B8B1-29C2-6731-8709-81997BFCB7E3}"/>
          </ac:spMkLst>
        </pc:spChg>
        <pc:spChg chg="add del mod">
          <ac:chgData name="Binita Gupta (binitag)" userId="2e1667b5-636b-4c95-a3b3-a8a0dc9f68da" providerId="ADAL" clId="{4696C2EA-7D09-4F49-BE53-08421C8742AB}" dt="2023-12-21T16:46:18.491" v="312"/>
          <ac:spMkLst>
            <pc:docMk/>
            <pc:sldMk cId="184415321" sldId="288"/>
            <ac:spMk id="13" creationId="{0EEF0970-6AA7-8641-7046-8208EAEA9DDA}"/>
          </ac:spMkLst>
        </pc:spChg>
        <pc:spChg chg="add del mod">
          <ac:chgData name="Binita Gupta (binitag)" userId="2e1667b5-636b-4c95-a3b3-a8a0dc9f68da" providerId="ADAL" clId="{4696C2EA-7D09-4F49-BE53-08421C8742AB}" dt="2023-12-21T16:46:18.491" v="312"/>
          <ac:spMkLst>
            <pc:docMk/>
            <pc:sldMk cId="184415321" sldId="288"/>
            <ac:spMk id="14" creationId="{D24D607C-B8C6-146F-945B-497EFD0C640A}"/>
          </ac:spMkLst>
        </pc:spChg>
        <pc:spChg chg="add del mod">
          <ac:chgData name="Binita Gupta (binitag)" userId="2e1667b5-636b-4c95-a3b3-a8a0dc9f68da" providerId="ADAL" clId="{4696C2EA-7D09-4F49-BE53-08421C8742AB}" dt="2023-12-21T16:46:18.491" v="312"/>
          <ac:spMkLst>
            <pc:docMk/>
            <pc:sldMk cId="184415321" sldId="288"/>
            <ac:spMk id="15" creationId="{E06E15C9-3105-BD29-18E4-603507C2F887}"/>
          </ac:spMkLst>
        </pc:spChg>
        <pc:spChg chg="add del mod">
          <ac:chgData name="Binita Gupta (binitag)" userId="2e1667b5-636b-4c95-a3b3-a8a0dc9f68da" providerId="ADAL" clId="{4696C2EA-7D09-4F49-BE53-08421C8742AB}" dt="2023-12-21T16:46:18.491" v="312"/>
          <ac:spMkLst>
            <pc:docMk/>
            <pc:sldMk cId="184415321" sldId="288"/>
            <ac:spMk id="16" creationId="{78F6E665-8B31-BFB2-14CD-A30279467C61}"/>
          </ac:spMkLst>
        </pc:spChg>
        <pc:spChg chg="add del mod">
          <ac:chgData name="Binita Gupta (binitag)" userId="2e1667b5-636b-4c95-a3b3-a8a0dc9f68da" providerId="ADAL" clId="{4696C2EA-7D09-4F49-BE53-08421C8742AB}" dt="2023-12-21T16:46:18.491" v="312"/>
          <ac:spMkLst>
            <pc:docMk/>
            <pc:sldMk cId="184415321" sldId="288"/>
            <ac:spMk id="17" creationId="{E49AC283-EF70-4ACA-862E-59111A3AB80F}"/>
          </ac:spMkLst>
        </pc:spChg>
        <pc:spChg chg="add del mod">
          <ac:chgData name="Binita Gupta (binitag)" userId="2e1667b5-636b-4c95-a3b3-a8a0dc9f68da" providerId="ADAL" clId="{4696C2EA-7D09-4F49-BE53-08421C8742AB}" dt="2023-12-21T16:46:18.491" v="312"/>
          <ac:spMkLst>
            <pc:docMk/>
            <pc:sldMk cId="184415321" sldId="288"/>
            <ac:spMk id="18" creationId="{089339CF-0A33-0FEF-EE9C-959FD3410466}"/>
          </ac:spMkLst>
        </pc:spChg>
        <pc:spChg chg="add del mod">
          <ac:chgData name="Binita Gupta (binitag)" userId="2e1667b5-636b-4c95-a3b3-a8a0dc9f68da" providerId="ADAL" clId="{4696C2EA-7D09-4F49-BE53-08421C8742AB}" dt="2023-12-21T16:46:18.491" v="312"/>
          <ac:spMkLst>
            <pc:docMk/>
            <pc:sldMk cId="184415321" sldId="288"/>
            <ac:spMk id="25" creationId="{4969B41D-EF83-404B-620E-A80C40C5A4AE}"/>
          </ac:spMkLst>
        </pc:spChg>
        <pc:spChg chg="add del mod">
          <ac:chgData name="Binita Gupta (binitag)" userId="2e1667b5-636b-4c95-a3b3-a8a0dc9f68da" providerId="ADAL" clId="{4696C2EA-7D09-4F49-BE53-08421C8742AB}" dt="2023-12-21T16:46:18.491" v="312"/>
          <ac:spMkLst>
            <pc:docMk/>
            <pc:sldMk cId="184415321" sldId="288"/>
            <ac:spMk id="26" creationId="{9BECBFB3-5899-FA4A-7A49-CC4BA49CDF9D}"/>
          </ac:spMkLst>
        </pc:spChg>
        <pc:spChg chg="mod">
          <ac:chgData name="Binita Gupta (binitag)" userId="2e1667b5-636b-4c95-a3b3-a8a0dc9f68da" providerId="ADAL" clId="{4696C2EA-7D09-4F49-BE53-08421C8742AB}" dt="2023-12-21T16:57:19.814" v="715" actId="20577"/>
          <ac:spMkLst>
            <pc:docMk/>
            <pc:sldMk cId="184415321" sldId="288"/>
            <ac:spMk id="4097" creationId="{00000000-0000-0000-0000-000000000000}"/>
          </ac:spMkLst>
        </pc:spChg>
        <pc:spChg chg="mod">
          <ac:chgData name="Binita Gupta (binitag)" userId="2e1667b5-636b-4c95-a3b3-a8a0dc9f68da" providerId="ADAL" clId="{4696C2EA-7D09-4F49-BE53-08421C8742AB}" dt="2023-12-21T20:38:18.109" v="4815" actId="20577"/>
          <ac:spMkLst>
            <pc:docMk/>
            <pc:sldMk cId="184415321" sldId="288"/>
            <ac:spMk id="4098" creationId="{00000000-0000-0000-0000-000000000000}"/>
          </ac:spMkLst>
        </pc:spChg>
        <pc:picChg chg="add del mod">
          <ac:chgData name="Binita Gupta (binitag)" userId="2e1667b5-636b-4c95-a3b3-a8a0dc9f68da" providerId="ADAL" clId="{4696C2EA-7D09-4F49-BE53-08421C8742AB}" dt="2023-12-21T16:46:02.065" v="309" actId="478"/>
          <ac:picMkLst>
            <pc:docMk/>
            <pc:sldMk cId="184415321" sldId="288"/>
            <ac:picMk id="2" creationId="{DF1B2C40-EFB6-9BDA-1318-8F2D76C86627}"/>
          </ac:picMkLst>
        </pc:picChg>
        <pc:picChg chg="del">
          <ac:chgData name="Binita Gupta (binitag)" userId="2e1667b5-636b-4c95-a3b3-a8a0dc9f68da" providerId="ADAL" clId="{4696C2EA-7D09-4F49-BE53-08421C8742AB}" dt="2023-12-21T16:42:56.846" v="298" actId="478"/>
          <ac:picMkLst>
            <pc:docMk/>
            <pc:sldMk cId="184415321" sldId="288"/>
            <ac:picMk id="8" creationId="{F295C0F9-BE9C-AF16-088E-E4CE09BEA507}"/>
          </ac:picMkLst>
        </pc:picChg>
        <pc:picChg chg="add del mod">
          <ac:chgData name="Binita Gupta (binitag)" userId="2e1667b5-636b-4c95-a3b3-a8a0dc9f68da" providerId="ADAL" clId="{4696C2EA-7D09-4F49-BE53-08421C8742AB}" dt="2023-12-21T16:47:05.131" v="317" actId="478"/>
          <ac:picMkLst>
            <pc:docMk/>
            <pc:sldMk cId="184415321" sldId="288"/>
            <ac:picMk id="27" creationId="{31CB5C6E-83EC-4A18-8A13-49BE9046D8A3}"/>
          </ac:picMkLst>
        </pc:picChg>
        <pc:picChg chg="add del mod">
          <ac:chgData name="Binita Gupta (binitag)" userId="2e1667b5-636b-4c95-a3b3-a8a0dc9f68da" providerId="ADAL" clId="{4696C2EA-7D09-4F49-BE53-08421C8742AB}" dt="2023-12-21T17:05:41.551" v="764" actId="478"/>
          <ac:picMkLst>
            <pc:docMk/>
            <pc:sldMk cId="184415321" sldId="288"/>
            <ac:picMk id="28" creationId="{D89F10A3-32F2-FEB3-CFAC-AFEC428434CD}"/>
          </ac:picMkLst>
        </pc:picChg>
        <pc:picChg chg="add mod">
          <ac:chgData name="Binita Gupta (binitag)" userId="2e1667b5-636b-4c95-a3b3-a8a0dc9f68da" providerId="ADAL" clId="{4696C2EA-7D09-4F49-BE53-08421C8742AB}" dt="2023-12-21T17:09:12.211" v="899" actId="1076"/>
          <ac:picMkLst>
            <pc:docMk/>
            <pc:sldMk cId="184415321" sldId="288"/>
            <ac:picMk id="29" creationId="{1267B7C6-CEA1-E119-BF45-96D679C6C98F}"/>
          </ac:picMkLst>
        </pc:picChg>
        <pc:cxnChg chg="add del mod">
          <ac:chgData name="Binita Gupta (binitag)" userId="2e1667b5-636b-4c95-a3b3-a8a0dc9f68da" providerId="ADAL" clId="{4696C2EA-7D09-4F49-BE53-08421C8742AB}" dt="2023-12-21T16:46:18.491" v="312"/>
          <ac:cxnSpMkLst>
            <pc:docMk/>
            <pc:sldMk cId="184415321" sldId="288"/>
            <ac:cxnSpMk id="19" creationId="{677B8F9E-EAEE-BEB8-6FD2-E62376F8D165}"/>
          </ac:cxnSpMkLst>
        </pc:cxnChg>
        <pc:cxnChg chg="add del mod">
          <ac:chgData name="Binita Gupta (binitag)" userId="2e1667b5-636b-4c95-a3b3-a8a0dc9f68da" providerId="ADAL" clId="{4696C2EA-7D09-4F49-BE53-08421C8742AB}" dt="2023-12-21T16:46:18.491" v="312"/>
          <ac:cxnSpMkLst>
            <pc:docMk/>
            <pc:sldMk cId="184415321" sldId="288"/>
            <ac:cxnSpMk id="20" creationId="{C1142C4E-E2EB-8D0B-05C6-F38D6A5D2144}"/>
          </ac:cxnSpMkLst>
        </pc:cxnChg>
        <pc:cxnChg chg="add del mod">
          <ac:chgData name="Binita Gupta (binitag)" userId="2e1667b5-636b-4c95-a3b3-a8a0dc9f68da" providerId="ADAL" clId="{4696C2EA-7D09-4F49-BE53-08421C8742AB}" dt="2023-12-21T16:46:18.491" v="312"/>
          <ac:cxnSpMkLst>
            <pc:docMk/>
            <pc:sldMk cId="184415321" sldId="288"/>
            <ac:cxnSpMk id="21" creationId="{B09838B6-9A0D-5369-A1A7-C54BECA8333A}"/>
          </ac:cxnSpMkLst>
        </pc:cxnChg>
        <pc:cxnChg chg="add del mod">
          <ac:chgData name="Binita Gupta (binitag)" userId="2e1667b5-636b-4c95-a3b3-a8a0dc9f68da" providerId="ADAL" clId="{4696C2EA-7D09-4F49-BE53-08421C8742AB}" dt="2023-12-21T16:46:18.491" v="312"/>
          <ac:cxnSpMkLst>
            <pc:docMk/>
            <pc:sldMk cId="184415321" sldId="288"/>
            <ac:cxnSpMk id="22" creationId="{8EFCB3C4-E2C5-58C0-9FA1-6FD703BEB8D4}"/>
          </ac:cxnSpMkLst>
        </pc:cxnChg>
        <pc:cxnChg chg="add del mod">
          <ac:chgData name="Binita Gupta (binitag)" userId="2e1667b5-636b-4c95-a3b3-a8a0dc9f68da" providerId="ADAL" clId="{4696C2EA-7D09-4F49-BE53-08421C8742AB}" dt="2023-12-21T16:46:18.491" v="312"/>
          <ac:cxnSpMkLst>
            <pc:docMk/>
            <pc:sldMk cId="184415321" sldId="288"/>
            <ac:cxnSpMk id="23" creationId="{8BCA8A55-E341-A75B-1449-86034697ABC5}"/>
          </ac:cxnSpMkLst>
        </pc:cxnChg>
        <pc:cxnChg chg="add del mod">
          <ac:chgData name="Binita Gupta (binitag)" userId="2e1667b5-636b-4c95-a3b3-a8a0dc9f68da" providerId="ADAL" clId="{4696C2EA-7D09-4F49-BE53-08421C8742AB}" dt="2023-12-21T16:46:18.491" v="312"/>
          <ac:cxnSpMkLst>
            <pc:docMk/>
            <pc:sldMk cId="184415321" sldId="288"/>
            <ac:cxnSpMk id="24" creationId="{AF6A3DCE-A470-94DF-DD31-D09E6FE7B984}"/>
          </ac:cxnSpMkLst>
        </pc:cxnChg>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pChg chg="mod">
          <ac:chgData name="Binita Gupta (binitag)" userId="2e1667b5-636b-4c95-a3b3-a8a0dc9f68da" providerId="ADAL" clId="{4696C2EA-7D09-4F49-BE53-08421C8742AB}" dt="2023-12-21T17:04:11.960" v="761" actId="20577"/>
          <ac:spMkLst>
            <pc:docMk/>
            <pc:sldMk cId="3059104401" sldId="289"/>
            <ac:spMk id="4098" creationId="{00000000-0000-0000-0000-000000000000}"/>
          </ac:spMkLst>
        </pc:spChg>
        <pc:picChg chg="add mod">
          <ac:chgData name="Binita Gupta (binitag)" userId="2e1667b5-636b-4c95-a3b3-a8a0dc9f68da" providerId="ADAL" clId="{4696C2EA-7D09-4F49-BE53-08421C8742AB}" dt="2023-12-21T17:02:00.079" v="719" actId="1076"/>
          <ac:picMkLst>
            <pc:docMk/>
            <pc:sldMk cId="3059104401" sldId="289"/>
            <ac:picMk id="2" creationId="{D97B038E-CEF3-1A42-D5B5-04B627529A89}"/>
          </ac:picMkLst>
        </pc:picChg>
        <pc:picChg chg="del">
          <ac:chgData name="Binita Gupta (binitag)" userId="2e1667b5-636b-4c95-a3b3-a8a0dc9f68da" providerId="ADAL" clId="{4696C2EA-7D09-4F49-BE53-08421C8742AB}" dt="2023-12-21T17:01:42.261" v="717" actId="478"/>
          <ac:picMkLst>
            <pc:docMk/>
            <pc:sldMk cId="3059104401" sldId="289"/>
            <ac:picMk id="28" creationId="{D89F10A3-32F2-FEB3-CFAC-AFEC428434CD}"/>
          </ac:picMkLst>
        </pc:picChg>
      </pc:sldChg>
      <pc:sldChg chg="modSp add mod">
        <pc:chgData name="Binita Gupta (binitag)" userId="2e1667b5-636b-4c95-a3b3-a8a0dc9f68da" providerId="ADAL" clId="{4696C2EA-7D09-4F49-BE53-08421C8742AB}" dt="2023-12-21T20:42:34.319" v="4820" actId="1076"/>
        <pc:sldMkLst>
          <pc:docMk/>
          <pc:sldMk cId="1552356036" sldId="290"/>
        </pc:sldMkLst>
        <pc:spChg chg="mod">
          <ac:chgData name="Binita Gupta (binitag)" userId="2e1667b5-636b-4c95-a3b3-a8a0dc9f68da" providerId="ADAL" clId="{4696C2EA-7D09-4F49-BE53-08421C8742AB}" dt="2023-12-21T17:12:58.662" v="973" actId="20577"/>
          <ac:spMkLst>
            <pc:docMk/>
            <pc:sldMk cId="1552356036" sldId="290"/>
            <ac:spMk id="4097" creationId="{00000000-0000-0000-0000-000000000000}"/>
          </ac:spMkLst>
        </pc:spChg>
        <pc:spChg chg="mod">
          <ac:chgData name="Binita Gupta (binitag)" userId="2e1667b5-636b-4c95-a3b3-a8a0dc9f68da" providerId="ADAL" clId="{4696C2EA-7D09-4F49-BE53-08421C8742AB}" dt="2023-12-21T20:41:53.319" v="4819" actId="20577"/>
          <ac:spMkLst>
            <pc:docMk/>
            <pc:sldMk cId="1552356036" sldId="290"/>
            <ac:spMk id="4098" creationId="{00000000-0000-0000-0000-000000000000}"/>
          </ac:spMkLst>
        </pc:spChg>
        <pc:picChg chg="mod">
          <ac:chgData name="Binita Gupta (binitag)" userId="2e1667b5-636b-4c95-a3b3-a8a0dc9f68da" providerId="ADAL" clId="{4696C2EA-7D09-4F49-BE53-08421C8742AB}" dt="2023-12-21T20:42:34.319" v="4820" actId="1076"/>
          <ac:picMkLst>
            <pc:docMk/>
            <pc:sldMk cId="1552356036" sldId="290"/>
            <ac:picMk id="28" creationId="{D89F10A3-32F2-FEB3-CFAC-AFEC428434CD}"/>
          </ac:picMkLst>
        </pc:picChg>
      </pc:sldChg>
      <pc:sldMasterChg chg="modSp mod">
        <pc:chgData name="Binita Gupta (binitag)" userId="2e1667b5-636b-4c95-a3b3-a8a0dc9f68da" providerId="ADAL" clId="{4696C2EA-7D09-4F49-BE53-08421C8742AB}" dt="2023-12-18T17:53:45.644" v="3" actId="20577"/>
        <pc:sldMasterMkLst>
          <pc:docMk/>
          <pc:sldMasterMk cId="0" sldId="2147483648"/>
        </pc:sldMasterMkLst>
        <pc:spChg chg="mod">
          <ac:chgData name="Binita Gupta (binitag)" userId="2e1667b5-636b-4c95-a3b3-a8a0dc9f68da" providerId="ADAL" clId="{4696C2EA-7D09-4F49-BE53-08421C8742AB}" dt="2023-12-18T17:53:45.644"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493258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061480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99426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278742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56013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370193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352809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579870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599321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Thoughts on SMD Roaming and FT Roaming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2024-04-02</a:t>
            </a:r>
          </a:p>
        </p:txBody>
      </p:sp>
      <p:sp>
        <p:nvSpPr>
          <p:cNvPr id="6" name="Date Placeholder 3"/>
          <p:cNvSpPr>
            <a:spLocks noGrp="1"/>
          </p:cNvSpPr>
          <p:nvPr>
            <p:ph type="dt" idx="10"/>
          </p:nvPr>
        </p:nvSpPr>
        <p:spPr/>
        <p:txBody>
          <a:bodyPr/>
          <a:lstStyle/>
          <a:p>
            <a:r>
              <a:rPr lang="en-US" dirty="0"/>
              <a:t>April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859091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D0B170-EBC1-47FC-56C1-DC2886C38DCC}"/>
              </a:ext>
            </a:extLst>
          </p:cNvPr>
          <p:cNvSpPr>
            <a:spLocks noGrp="1"/>
          </p:cNvSpPr>
          <p:nvPr>
            <p:ph type="dt" idx="10"/>
          </p:nvPr>
        </p:nvSpPr>
        <p:spPr/>
        <p:txBody>
          <a:bodyPr/>
          <a:lstStyle/>
          <a:p>
            <a:r>
              <a:rPr lang="en-US"/>
              <a:t>April 2024</a:t>
            </a:r>
            <a:endParaRPr lang="en-GB"/>
          </a:p>
        </p:txBody>
      </p:sp>
      <p:sp>
        <p:nvSpPr>
          <p:cNvPr id="3" name="Footer Placeholder 2">
            <a:extLst>
              <a:ext uri="{FF2B5EF4-FFF2-40B4-BE49-F238E27FC236}">
                <a16:creationId xmlns:a16="http://schemas.microsoft.com/office/drawing/2014/main" id="{00439703-C9EB-A9E2-927E-09C394EB92C0}"/>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067856AD-6BB9-DB04-2B45-676A1545CBED}"/>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40" name="Title 1">
            <a:extLst>
              <a:ext uri="{FF2B5EF4-FFF2-40B4-BE49-F238E27FC236}">
                <a16:creationId xmlns:a16="http://schemas.microsoft.com/office/drawing/2014/main" id="{007E744A-8CB9-6E7F-103B-5F1FCB69FC2E}"/>
              </a:ext>
            </a:extLst>
          </p:cNvPr>
          <p:cNvSpPr txBox="1">
            <a:spLocks/>
          </p:cNvSpPr>
          <p:nvPr/>
        </p:nvSpPr>
        <p:spPr>
          <a:xfrm>
            <a:off x="685800" y="603643"/>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Enhanced FT Roaming (2a)</a:t>
            </a:r>
          </a:p>
        </p:txBody>
      </p:sp>
      <p:sp>
        <p:nvSpPr>
          <p:cNvPr id="7" name="TextBox 6">
            <a:extLst>
              <a:ext uri="{FF2B5EF4-FFF2-40B4-BE49-F238E27FC236}">
                <a16:creationId xmlns:a16="http://schemas.microsoft.com/office/drawing/2014/main" id="{005C3E32-2BB0-8A79-0B65-AFE7FAE97DF5}"/>
              </a:ext>
            </a:extLst>
          </p:cNvPr>
          <p:cNvSpPr txBox="1"/>
          <p:nvPr/>
        </p:nvSpPr>
        <p:spPr>
          <a:xfrm>
            <a:off x="3428981" y="1200160"/>
            <a:ext cx="5257800" cy="307777"/>
          </a:xfrm>
          <a:prstGeom prst="rect">
            <a:avLst/>
          </a:prstGeom>
          <a:noFill/>
        </p:spPr>
        <p:txBody>
          <a:bodyPr wrap="square" rtlCol="0">
            <a:spAutoFit/>
          </a:bodyPr>
          <a:lstStyle/>
          <a:p>
            <a:r>
              <a:rPr lang="en-US" sz="1400" u="sng" dirty="0">
                <a:solidFill>
                  <a:schemeClr val="tx1"/>
                </a:solidFill>
              </a:rPr>
              <a:t>Reassociation Request/Response exchanged OTA with target AP MLD</a:t>
            </a:r>
          </a:p>
        </p:txBody>
      </p:sp>
      <p:sp>
        <p:nvSpPr>
          <p:cNvPr id="10" name="TextBox 9">
            <a:extLst>
              <a:ext uri="{FF2B5EF4-FFF2-40B4-BE49-F238E27FC236}">
                <a16:creationId xmlns:a16="http://schemas.microsoft.com/office/drawing/2014/main" id="{234F5649-6E90-9C68-2D2F-E7DD2E3F4B38}"/>
              </a:ext>
            </a:extLst>
          </p:cNvPr>
          <p:cNvSpPr txBox="1"/>
          <p:nvPr/>
        </p:nvSpPr>
        <p:spPr>
          <a:xfrm>
            <a:off x="3733800" y="5312746"/>
            <a:ext cx="8183486" cy="907941"/>
          </a:xfrm>
          <a:prstGeom prst="rect">
            <a:avLst/>
          </a:prstGeom>
          <a:noFill/>
        </p:spPr>
        <p:txBody>
          <a:bodyPr wrap="square" rtlCol="0">
            <a:spAutoFit/>
          </a:bodyPr>
          <a:lstStyle/>
          <a:p>
            <a:pPr marL="171450" indent="-171450">
              <a:spcBef>
                <a:spcPts val="600"/>
              </a:spcBef>
              <a:buFont typeface="Arial" panose="020B0604020202020204" pitchFamily="34" charset="0"/>
              <a:buChar char="•"/>
            </a:pPr>
            <a:r>
              <a:rPr lang="en-US" sz="1200" dirty="0">
                <a:solidFill>
                  <a:schemeClr val="tx1"/>
                </a:solidFill>
              </a:rPr>
              <a:t>Can’t support fetching of buffered DL data from serving AP, because STA needs to remain associated with both serving &amp; target APs during roaming, does not fit with current FT architecture, where STA is associated with (in state 4) only with one AP. </a:t>
            </a:r>
          </a:p>
          <a:p>
            <a:pPr marL="171450" indent="-171450">
              <a:spcBef>
                <a:spcPts val="600"/>
              </a:spcBef>
              <a:buFont typeface="Arial" panose="020B0604020202020204" pitchFamily="34" charset="0"/>
              <a:buChar char="•"/>
            </a:pPr>
            <a:r>
              <a:rPr lang="en-US" sz="1200" dirty="0">
                <a:solidFill>
                  <a:schemeClr val="tx1"/>
                </a:solidFill>
              </a:rPr>
              <a:t>Buffered DL data on serving AP will be lost in cases where data can’t be transferred. Also, can’t mandate that data transfer is supported for all buffered data to target AP in all deployments. </a:t>
            </a:r>
          </a:p>
        </p:txBody>
      </p:sp>
      <p:pic>
        <p:nvPicPr>
          <p:cNvPr id="11" name="Picture 10">
            <a:extLst>
              <a:ext uri="{FF2B5EF4-FFF2-40B4-BE49-F238E27FC236}">
                <a16:creationId xmlns:a16="http://schemas.microsoft.com/office/drawing/2014/main" id="{467DFAFD-25FB-F666-7CEB-5F93495EC84F}"/>
              </a:ext>
            </a:extLst>
          </p:cNvPr>
          <p:cNvPicPr>
            <a:picLocks noChangeAspect="1"/>
          </p:cNvPicPr>
          <p:nvPr/>
        </p:nvPicPr>
        <p:blipFill>
          <a:blip r:embed="rId2"/>
          <a:stretch>
            <a:fillRect/>
          </a:stretch>
        </p:blipFill>
        <p:spPr>
          <a:xfrm>
            <a:off x="1845102" y="1668856"/>
            <a:ext cx="8066438" cy="3860012"/>
          </a:xfrm>
          <a:prstGeom prst="rect">
            <a:avLst/>
          </a:prstGeom>
        </p:spPr>
      </p:pic>
    </p:spTree>
    <p:extLst>
      <p:ext uri="{BB962C8B-B14F-4D97-AF65-F5344CB8AC3E}">
        <p14:creationId xmlns:p14="http://schemas.microsoft.com/office/powerpoint/2010/main" val="1327973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D0B170-EBC1-47FC-56C1-DC2886C38DCC}"/>
              </a:ext>
            </a:extLst>
          </p:cNvPr>
          <p:cNvSpPr>
            <a:spLocks noGrp="1"/>
          </p:cNvSpPr>
          <p:nvPr>
            <p:ph type="dt" idx="10"/>
          </p:nvPr>
        </p:nvSpPr>
        <p:spPr/>
        <p:txBody>
          <a:bodyPr/>
          <a:lstStyle/>
          <a:p>
            <a:r>
              <a:rPr lang="en-US"/>
              <a:t>April 2024</a:t>
            </a:r>
            <a:endParaRPr lang="en-GB"/>
          </a:p>
        </p:txBody>
      </p:sp>
      <p:sp>
        <p:nvSpPr>
          <p:cNvPr id="3" name="Footer Placeholder 2">
            <a:extLst>
              <a:ext uri="{FF2B5EF4-FFF2-40B4-BE49-F238E27FC236}">
                <a16:creationId xmlns:a16="http://schemas.microsoft.com/office/drawing/2014/main" id="{00439703-C9EB-A9E2-927E-09C394EB92C0}"/>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067856AD-6BB9-DB04-2B45-676A1545CBED}"/>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40" name="Title 1">
            <a:extLst>
              <a:ext uri="{FF2B5EF4-FFF2-40B4-BE49-F238E27FC236}">
                <a16:creationId xmlns:a16="http://schemas.microsoft.com/office/drawing/2014/main" id="{007E744A-8CB9-6E7F-103B-5F1FCB69FC2E}"/>
              </a:ext>
            </a:extLst>
          </p:cNvPr>
          <p:cNvSpPr txBox="1">
            <a:spLocks/>
          </p:cNvSpPr>
          <p:nvPr/>
        </p:nvSpPr>
        <p:spPr>
          <a:xfrm>
            <a:off x="685800" y="603643"/>
            <a:ext cx="10361084" cy="6454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Enhanced FT Roaming (2b)</a:t>
            </a:r>
          </a:p>
        </p:txBody>
      </p:sp>
      <p:sp>
        <p:nvSpPr>
          <p:cNvPr id="7" name="TextBox 6">
            <a:extLst>
              <a:ext uri="{FF2B5EF4-FFF2-40B4-BE49-F238E27FC236}">
                <a16:creationId xmlns:a16="http://schemas.microsoft.com/office/drawing/2014/main" id="{408D0142-8239-8E9C-2617-16F72327496E}"/>
              </a:ext>
            </a:extLst>
          </p:cNvPr>
          <p:cNvSpPr txBox="1"/>
          <p:nvPr/>
        </p:nvSpPr>
        <p:spPr>
          <a:xfrm>
            <a:off x="3352800" y="1353124"/>
            <a:ext cx="5257800" cy="307777"/>
          </a:xfrm>
          <a:prstGeom prst="rect">
            <a:avLst/>
          </a:prstGeom>
          <a:noFill/>
        </p:spPr>
        <p:txBody>
          <a:bodyPr wrap="square" rtlCol="0">
            <a:spAutoFit/>
          </a:bodyPr>
          <a:lstStyle/>
          <a:p>
            <a:r>
              <a:rPr lang="en-US" sz="1400" u="sng" dirty="0">
                <a:solidFill>
                  <a:schemeClr val="tx1"/>
                </a:solidFill>
              </a:rPr>
              <a:t>Reassociation Request/Response exchanged with serving AP MLD</a:t>
            </a:r>
          </a:p>
        </p:txBody>
      </p:sp>
      <p:pic>
        <p:nvPicPr>
          <p:cNvPr id="8" name="Picture 7">
            <a:extLst>
              <a:ext uri="{FF2B5EF4-FFF2-40B4-BE49-F238E27FC236}">
                <a16:creationId xmlns:a16="http://schemas.microsoft.com/office/drawing/2014/main" id="{C42AB4CE-36C5-2898-269F-68BBD8962AFE}"/>
              </a:ext>
            </a:extLst>
          </p:cNvPr>
          <p:cNvPicPr>
            <a:picLocks noChangeAspect="1"/>
          </p:cNvPicPr>
          <p:nvPr/>
        </p:nvPicPr>
        <p:blipFill>
          <a:blip r:embed="rId2"/>
          <a:stretch>
            <a:fillRect/>
          </a:stretch>
        </p:blipFill>
        <p:spPr>
          <a:xfrm>
            <a:off x="1219200" y="1757881"/>
            <a:ext cx="8852829" cy="4054099"/>
          </a:xfrm>
          <a:prstGeom prst="rect">
            <a:avLst/>
          </a:prstGeom>
        </p:spPr>
      </p:pic>
      <p:sp>
        <p:nvSpPr>
          <p:cNvPr id="11" name="TextBox 10">
            <a:extLst>
              <a:ext uri="{FF2B5EF4-FFF2-40B4-BE49-F238E27FC236}">
                <a16:creationId xmlns:a16="http://schemas.microsoft.com/office/drawing/2014/main" id="{67D4C092-F2E3-0BCF-39FF-E7BF9E5E0171}"/>
              </a:ext>
            </a:extLst>
          </p:cNvPr>
          <p:cNvSpPr txBox="1"/>
          <p:nvPr/>
        </p:nvSpPr>
        <p:spPr>
          <a:xfrm>
            <a:off x="3264195" y="5792692"/>
            <a:ext cx="7696200" cy="461665"/>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tx1"/>
                </a:solidFill>
              </a:rPr>
              <a:t>Buffered DL data on serving AP will be lost in cases where data can’t be transferred. Also, can’t mandate that data transfer is supported for all buffered data to target AP in all deployments. </a:t>
            </a:r>
          </a:p>
        </p:txBody>
      </p:sp>
    </p:spTree>
    <p:extLst>
      <p:ext uri="{BB962C8B-B14F-4D97-AF65-F5344CB8AC3E}">
        <p14:creationId xmlns:p14="http://schemas.microsoft.com/office/powerpoint/2010/main" val="2855999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807A3-43CF-82DD-5978-7B81D76E81D0}"/>
              </a:ext>
            </a:extLst>
          </p:cNvPr>
          <p:cNvSpPr>
            <a:spLocks noGrp="1"/>
          </p:cNvSpPr>
          <p:nvPr>
            <p:ph type="title"/>
          </p:nvPr>
        </p:nvSpPr>
        <p:spPr>
          <a:xfrm>
            <a:off x="762000" y="696241"/>
            <a:ext cx="10361084" cy="761999"/>
          </a:xfrm>
        </p:spPr>
        <p:txBody>
          <a:bodyPr/>
          <a:lstStyle/>
          <a:p>
            <a:r>
              <a:rPr lang="en-US" dirty="0"/>
              <a:t>FT Roaming through Target AP MLD</a:t>
            </a:r>
          </a:p>
        </p:txBody>
      </p:sp>
      <p:sp>
        <p:nvSpPr>
          <p:cNvPr id="3" name="Date Placeholder 2">
            <a:extLst>
              <a:ext uri="{FF2B5EF4-FFF2-40B4-BE49-F238E27FC236}">
                <a16:creationId xmlns:a16="http://schemas.microsoft.com/office/drawing/2014/main" id="{B6814478-74F9-3438-6246-C44968E3EE52}"/>
              </a:ext>
            </a:extLst>
          </p:cNvPr>
          <p:cNvSpPr>
            <a:spLocks noGrp="1"/>
          </p:cNvSpPr>
          <p:nvPr>
            <p:ph type="dt" idx="10"/>
          </p:nvPr>
        </p:nvSpPr>
        <p:spPr/>
        <p:txBody>
          <a:bodyPr/>
          <a:lstStyle/>
          <a:p>
            <a:r>
              <a:rPr lang="en-US"/>
              <a:t>April 2024</a:t>
            </a:r>
            <a:endParaRPr lang="en-GB"/>
          </a:p>
        </p:txBody>
      </p:sp>
      <p:sp>
        <p:nvSpPr>
          <p:cNvPr id="4" name="Footer Placeholder 3">
            <a:extLst>
              <a:ext uri="{FF2B5EF4-FFF2-40B4-BE49-F238E27FC236}">
                <a16:creationId xmlns:a16="http://schemas.microsoft.com/office/drawing/2014/main" id="{AA5CF92B-5843-7491-E7D1-64C06793E62D}"/>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DB3F9163-D6A0-79ED-5FB7-8547BBF6597E}"/>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pic>
        <p:nvPicPr>
          <p:cNvPr id="8" name="Picture 7">
            <a:extLst>
              <a:ext uri="{FF2B5EF4-FFF2-40B4-BE49-F238E27FC236}">
                <a16:creationId xmlns:a16="http://schemas.microsoft.com/office/drawing/2014/main" id="{92A6B185-6C0F-8103-EAE4-7B6F571993E9}"/>
              </a:ext>
            </a:extLst>
          </p:cNvPr>
          <p:cNvPicPr>
            <a:picLocks noChangeAspect="1"/>
          </p:cNvPicPr>
          <p:nvPr/>
        </p:nvPicPr>
        <p:blipFill>
          <a:blip r:embed="rId2"/>
          <a:stretch>
            <a:fillRect/>
          </a:stretch>
        </p:blipFill>
        <p:spPr>
          <a:xfrm>
            <a:off x="1809361" y="1661198"/>
            <a:ext cx="8384239" cy="4053801"/>
          </a:xfrm>
          <a:prstGeom prst="rect">
            <a:avLst/>
          </a:prstGeom>
        </p:spPr>
      </p:pic>
    </p:spTree>
    <p:extLst>
      <p:ext uri="{BB962C8B-B14F-4D97-AF65-F5344CB8AC3E}">
        <p14:creationId xmlns:p14="http://schemas.microsoft.com/office/powerpoint/2010/main" val="2670510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26CE0-3782-D69A-6599-92CA4B84B75B}"/>
              </a:ext>
            </a:extLst>
          </p:cNvPr>
          <p:cNvSpPr>
            <a:spLocks noGrp="1"/>
          </p:cNvSpPr>
          <p:nvPr>
            <p:ph type="title"/>
          </p:nvPr>
        </p:nvSpPr>
        <p:spPr>
          <a:xfrm>
            <a:off x="915458" y="606425"/>
            <a:ext cx="10361084" cy="733424"/>
          </a:xfrm>
        </p:spPr>
        <p:txBody>
          <a:bodyPr/>
          <a:lstStyle/>
          <a:p>
            <a:r>
              <a:rPr lang="en-US" dirty="0"/>
              <a:t>Key challenges with Enhanced FT roaming</a:t>
            </a:r>
          </a:p>
        </p:txBody>
      </p:sp>
      <p:sp>
        <p:nvSpPr>
          <p:cNvPr id="3" name="Content Placeholder 2">
            <a:extLst>
              <a:ext uri="{FF2B5EF4-FFF2-40B4-BE49-F238E27FC236}">
                <a16:creationId xmlns:a16="http://schemas.microsoft.com/office/drawing/2014/main" id="{6BD07776-8F85-8490-668E-FD5AC3035687}"/>
              </a:ext>
            </a:extLst>
          </p:cNvPr>
          <p:cNvSpPr>
            <a:spLocks noGrp="1"/>
          </p:cNvSpPr>
          <p:nvPr>
            <p:ph idx="1"/>
          </p:nvPr>
        </p:nvSpPr>
        <p:spPr>
          <a:xfrm>
            <a:off x="540808" y="1320799"/>
            <a:ext cx="11117792" cy="5133976"/>
          </a:xfrm>
        </p:spPr>
        <p:txBody>
          <a:bodyPr/>
          <a:lstStyle/>
          <a:p>
            <a:pPr marL="342900" lvl="1" indent="-342900">
              <a:spcBef>
                <a:spcPts val="600"/>
              </a:spcBef>
              <a:buFont typeface="Arial" panose="020B0604020202020204" pitchFamily="34" charset="0"/>
              <a:buChar char="•"/>
            </a:pPr>
            <a:r>
              <a:rPr lang="en-US" sz="1600" dirty="0">
                <a:cs typeface="+mn-cs"/>
              </a:rPr>
              <a:t>Supporting dual DL data connection with serving and target AP during roaming does not fit in current FT architecture, where STA is associated (and in state 4) only with one AP. </a:t>
            </a:r>
            <a:r>
              <a:rPr lang="en-US" sz="1600" dirty="0">
                <a:solidFill>
                  <a:srgbClr val="C00000"/>
                </a:solidFill>
                <a:cs typeface="+mn-cs"/>
              </a:rPr>
              <a:t>This will lead to loss of buffered DL data.</a:t>
            </a:r>
          </a:p>
          <a:p>
            <a:pPr marL="742950" lvl="2" indent="-342900">
              <a:spcBef>
                <a:spcPts val="600"/>
              </a:spcBef>
              <a:buFont typeface="Arial" panose="020B0604020202020204" pitchFamily="34" charset="0"/>
              <a:buChar char="•"/>
            </a:pPr>
            <a:r>
              <a:rPr lang="en-US" sz="1400" dirty="0">
                <a:solidFill>
                  <a:schemeClr val="tx1"/>
                </a:solidFill>
                <a:cs typeface="+mn-cs"/>
              </a:rPr>
              <a:t>…for cases where data can’t be transferred. Also, can’t mandate </a:t>
            </a:r>
            <a:r>
              <a:rPr lang="en-US" sz="1400" dirty="0">
                <a:solidFill>
                  <a:schemeClr val="tx1"/>
                </a:solidFill>
              </a:rPr>
              <a:t>data transfer to target AP in all deployments, since this mandates high throughput backhaul connectivity requirements between APs which may not be possible in all deployments</a:t>
            </a:r>
            <a:endParaRPr lang="en-US" sz="1400" dirty="0">
              <a:solidFill>
                <a:srgbClr val="C00000"/>
              </a:solidFill>
              <a:cs typeface="+mn-cs"/>
            </a:endParaRPr>
          </a:p>
          <a:p>
            <a:pPr marL="342900" lvl="2" indent="-342900">
              <a:spcBef>
                <a:spcPts val="600"/>
              </a:spcBef>
              <a:buFont typeface="Arial" panose="020B0604020202020204" pitchFamily="34" charset="0"/>
              <a:buChar char="•"/>
            </a:pPr>
            <a:r>
              <a:rPr lang="en-US" sz="1600" dirty="0">
                <a:cs typeface="+mn-cs"/>
              </a:rPr>
              <a:t>Enhancing FT to support dual DL </a:t>
            </a:r>
            <a:r>
              <a:rPr lang="en-US" sz="1600" dirty="0">
                <a:solidFill>
                  <a:srgbClr val="C00000"/>
                </a:solidFill>
                <a:cs typeface="+mn-cs"/>
              </a:rPr>
              <a:t>will require significant FT architecture changes </a:t>
            </a:r>
            <a:r>
              <a:rPr lang="en-US" sz="1600" dirty="0">
                <a:cs typeface="+mn-cs"/>
              </a:rPr>
              <a:t>to support </a:t>
            </a:r>
            <a:r>
              <a:rPr lang="en-US" sz="1600" dirty="0" err="1">
                <a:cs typeface="+mn-cs"/>
              </a:rPr>
              <a:t>assoc</a:t>
            </a:r>
            <a:r>
              <a:rPr lang="en-US" sz="1600" dirty="0">
                <a:cs typeface="+mn-cs"/>
              </a:rPr>
              <a:t> with multiple AP MLDs. </a:t>
            </a:r>
          </a:p>
          <a:p>
            <a:pPr marL="342900" lvl="2" indent="-342900">
              <a:spcBef>
                <a:spcPts val="600"/>
              </a:spcBef>
              <a:buFont typeface="Arial" panose="020B0604020202020204" pitchFamily="34" charset="0"/>
              <a:buChar char="•"/>
            </a:pPr>
            <a:r>
              <a:rPr lang="en-US" sz="1600" dirty="0">
                <a:cs typeface="+mn-cs"/>
              </a:rPr>
              <a:t>STA will also need to maintain multiple keys during roaming to be able to receive data both from serving AP and target AP. </a:t>
            </a:r>
            <a:r>
              <a:rPr lang="en-US" sz="1600" dirty="0">
                <a:solidFill>
                  <a:srgbClr val="C00000"/>
                </a:solidFill>
                <a:cs typeface="+mn-cs"/>
              </a:rPr>
              <a:t>Complicates client implementation or with simpler clients adds to roaming delay.</a:t>
            </a:r>
          </a:p>
          <a:p>
            <a:pPr marL="800100" lvl="3" indent="-342900">
              <a:spcBef>
                <a:spcPts val="600"/>
              </a:spcBef>
              <a:buFont typeface="Arial" panose="020B0604020202020204" pitchFamily="34" charset="0"/>
              <a:buChar char="•"/>
            </a:pPr>
            <a:r>
              <a:rPr lang="en-US" sz="1400" dirty="0">
                <a:solidFill>
                  <a:schemeClr val="tx1"/>
                </a:solidFill>
                <a:cs typeface="+mn-cs"/>
              </a:rPr>
              <a:t>With simpler client implementations where </a:t>
            </a:r>
            <a:r>
              <a:rPr lang="en-US" sz="1400" dirty="0"/>
              <a:t>multiple keys not supported (as in most current clients), FT will lead to added roaming delay associated with key negotiation and </a:t>
            </a:r>
            <a:r>
              <a:rPr lang="en-US" sz="1400" dirty="0" err="1"/>
              <a:t>reassoc</a:t>
            </a:r>
            <a:r>
              <a:rPr lang="en-US" sz="1400" dirty="0"/>
              <a:t>, any failures would further worsen delay, client can’t continue with serving AP</a:t>
            </a:r>
            <a:endParaRPr lang="en-US" sz="1400" dirty="0">
              <a:solidFill>
                <a:schemeClr val="tx1"/>
              </a:solidFill>
              <a:cs typeface="+mn-cs"/>
            </a:endParaRPr>
          </a:p>
          <a:p>
            <a:pPr>
              <a:buFont typeface="Arial" panose="020B0604020202020204" pitchFamily="34" charset="0"/>
              <a:buChar char="•"/>
            </a:pPr>
            <a:r>
              <a:rPr lang="en-US" sz="1600" b="0" dirty="0">
                <a:solidFill>
                  <a:srgbClr val="C00000"/>
                </a:solidFill>
              </a:rPr>
              <a:t>Unprotected roaming execution through the target AP MLD,</a:t>
            </a:r>
            <a:r>
              <a:rPr lang="en-US" sz="1600" b="0" dirty="0"/>
              <a:t> since roaming management frames that initiate context transfer are not PMF protected. </a:t>
            </a:r>
            <a:r>
              <a:rPr lang="en-US" sz="1600" b="0" dirty="0">
                <a:solidFill>
                  <a:srgbClr val="C00000"/>
                </a:solidFill>
              </a:rPr>
              <a:t>Can lead to </a:t>
            </a:r>
            <a:r>
              <a:rPr lang="en-US" sz="1600" b="0">
                <a:solidFill>
                  <a:srgbClr val="C00000"/>
                </a:solidFill>
              </a:rPr>
              <a:t>security attacks. </a:t>
            </a:r>
            <a:endParaRPr lang="en-US" sz="1600" b="0" dirty="0"/>
          </a:p>
          <a:p>
            <a:pPr lvl="1">
              <a:buFont typeface="Arial" panose="020B0604020202020204" pitchFamily="34" charset="0"/>
              <a:buChar char="•"/>
            </a:pPr>
            <a:r>
              <a:rPr lang="en-US" sz="1400" dirty="0"/>
              <a:t>Rogue STAs can initiate context transfer between APs, causing possible DoS attack over the backhaul. </a:t>
            </a:r>
          </a:p>
          <a:p>
            <a:pPr>
              <a:buFont typeface="Arial" panose="020B0604020202020204" pitchFamily="34" charset="0"/>
              <a:buChar char="•"/>
            </a:pPr>
            <a:r>
              <a:rPr lang="en-US" sz="1600" b="0" dirty="0"/>
              <a:t>Adding a new key for protecting OTA roaming frames require </a:t>
            </a:r>
            <a:r>
              <a:rPr lang="en-US" sz="1600" b="0" dirty="0">
                <a:solidFill>
                  <a:srgbClr val="C00000"/>
                </a:solidFill>
              </a:rPr>
              <a:t>non-trivial security enhancement, need to consider rekeying for the new key, else if compromised can lead to unwanted roaming attacks by rogue STAs.</a:t>
            </a:r>
            <a:r>
              <a:rPr lang="en-US" sz="1600" b="0" dirty="0"/>
              <a:t> Adds significant complexity.</a:t>
            </a:r>
          </a:p>
          <a:p>
            <a:pPr>
              <a:buFont typeface="Arial" panose="020B0604020202020204" pitchFamily="34" charset="0"/>
              <a:buChar char="•"/>
            </a:pPr>
            <a:r>
              <a:rPr lang="en-US" sz="1600" b="0" dirty="0"/>
              <a:t>Deployment challenges: FT is disabled in many enterprise deployments due to compatibility issues with legacy clients (led to adaptive 11r). </a:t>
            </a:r>
            <a:r>
              <a:rPr lang="en-US" sz="1600" b="0" dirty="0">
                <a:solidFill>
                  <a:srgbClr val="C00000"/>
                </a:solidFill>
              </a:rPr>
              <a:t>Basing seamless roaming on FT would face challenges in deployments where 11r is disabled</a:t>
            </a:r>
            <a:r>
              <a:rPr lang="en-US" sz="1600" b="0" dirty="0"/>
              <a:t>.</a:t>
            </a:r>
          </a:p>
          <a:p>
            <a:pPr>
              <a:buFont typeface="Arial" panose="020B0604020202020204" pitchFamily="34" charset="0"/>
              <a:buChar char="•"/>
            </a:pPr>
            <a:r>
              <a:rPr lang="en-US" sz="1600" b="0" dirty="0"/>
              <a:t>Scalability concerns – </a:t>
            </a:r>
            <a:r>
              <a:rPr lang="en-US" sz="1600" b="0" dirty="0">
                <a:solidFill>
                  <a:srgbClr val="C00000"/>
                </a:solidFill>
              </a:rPr>
              <a:t>FT has AP side scalability issue for generating 1000’s of PMKs </a:t>
            </a:r>
            <a:r>
              <a:rPr lang="en-US" sz="1600" b="0" dirty="0"/>
              <a:t>in large enterprise deployments. It is desired to address this in UHR roaming. </a:t>
            </a:r>
            <a:r>
              <a:rPr lang="en-US" sz="1600" b="0" dirty="0">
                <a:solidFill>
                  <a:srgbClr val="C00000"/>
                </a:solidFill>
              </a:rPr>
              <a:t>Clients also need to scale to maintain multiple set of PMK-R1s/PTKs</a:t>
            </a:r>
            <a:r>
              <a:rPr lang="en-US" sz="1600" b="0" dirty="0"/>
              <a:t>.</a:t>
            </a:r>
          </a:p>
        </p:txBody>
      </p:sp>
      <p:sp>
        <p:nvSpPr>
          <p:cNvPr id="4" name="Slide Number Placeholder 3">
            <a:extLst>
              <a:ext uri="{FF2B5EF4-FFF2-40B4-BE49-F238E27FC236}">
                <a16:creationId xmlns:a16="http://schemas.microsoft.com/office/drawing/2014/main" id="{C3F7C76D-C07A-D866-5E5C-A84F19BCA50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22EDD82-55C1-8743-3113-A414998EC8C5}"/>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94E98D3-AD42-0E0A-11D7-9544BC1FE0FD}"/>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3502538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ED80E-7E2E-38B6-DB5E-05994AF1102F}"/>
              </a:ext>
            </a:extLst>
          </p:cNvPr>
          <p:cNvSpPr>
            <a:spLocks noGrp="1"/>
          </p:cNvSpPr>
          <p:nvPr>
            <p:ph type="title"/>
          </p:nvPr>
        </p:nvSpPr>
        <p:spPr>
          <a:xfrm>
            <a:off x="920749" y="606425"/>
            <a:ext cx="10361084" cy="685799"/>
          </a:xfrm>
        </p:spPr>
        <p:txBody>
          <a:bodyPr/>
          <a:lstStyle/>
          <a:p>
            <a:r>
              <a:rPr lang="en-US" dirty="0"/>
              <a:t>Summary - SMD Roaming vs Enhanced FT Roaming (1)</a:t>
            </a:r>
          </a:p>
        </p:txBody>
      </p:sp>
      <p:sp>
        <p:nvSpPr>
          <p:cNvPr id="3" name="Date Placeholder 2">
            <a:extLst>
              <a:ext uri="{FF2B5EF4-FFF2-40B4-BE49-F238E27FC236}">
                <a16:creationId xmlns:a16="http://schemas.microsoft.com/office/drawing/2014/main" id="{6FAAA71F-C971-E04E-440B-446EB69F40A6}"/>
              </a:ext>
            </a:extLst>
          </p:cNvPr>
          <p:cNvSpPr>
            <a:spLocks noGrp="1"/>
          </p:cNvSpPr>
          <p:nvPr>
            <p:ph type="dt" idx="10"/>
          </p:nvPr>
        </p:nvSpPr>
        <p:spPr/>
        <p:txBody>
          <a:bodyPr/>
          <a:lstStyle/>
          <a:p>
            <a:r>
              <a:rPr lang="en-US"/>
              <a:t>April 2024</a:t>
            </a:r>
            <a:endParaRPr lang="en-GB"/>
          </a:p>
        </p:txBody>
      </p:sp>
      <p:sp>
        <p:nvSpPr>
          <p:cNvPr id="4" name="Footer Placeholder 3">
            <a:extLst>
              <a:ext uri="{FF2B5EF4-FFF2-40B4-BE49-F238E27FC236}">
                <a16:creationId xmlns:a16="http://schemas.microsoft.com/office/drawing/2014/main" id="{B0129457-59FF-BBEC-80CE-F6731A42D649}"/>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FB0C96DF-978F-D73B-25D5-C1E6CB587008}"/>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graphicFrame>
        <p:nvGraphicFramePr>
          <p:cNvPr id="6" name="Table 5">
            <a:extLst>
              <a:ext uri="{FF2B5EF4-FFF2-40B4-BE49-F238E27FC236}">
                <a16:creationId xmlns:a16="http://schemas.microsoft.com/office/drawing/2014/main" id="{2E39675B-12B2-A8C0-4834-793275A435A8}"/>
              </a:ext>
            </a:extLst>
          </p:cNvPr>
          <p:cNvGraphicFramePr>
            <a:graphicFrameLocks noGrp="1"/>
          </p:cNvGraphicFramePr>
          <p:nvPr>
            <p:extLst>
              <p:ext uri="{D42A27DB-BD31-4B8C-83A1-F6EECF244321}">
                <p14:modId xmlns:p14="http://schemas.microsoft.com/office/powerpoint/2010/main" val="4040915336"/>
              </p:ext>
            </p:extLst>
          </p:nvPr>
        </p:nvGraphicFramePr>
        <p:xfrm>
          <a:off x="665163" y="1570590"/>
          <a:ext cx="10961158" cy="4556760"/>
        </p:xfrm>
        <a:graphic>
          <a:graphicData uri="http://schemas.openxmlformats.org/drawingml/2006/table">
            <a:tbl>
              <a:tblPr firstRow="1" bandRow="1">
                <a:tableStyleId>{21E4AEA4-8DFA-4A89-87EB-49C32662AFE0}</a:tableStyleId>
              </a:tblPr>
              <a:tblGrid>
                <a:gridCol w="2415940">
                  <a:extLst>
                    <a:ext uri="{9D8B030D-6E8A-4147-A177-3AD203B41FA5}">
                      <a16:colId xmlns:a16="http://schemas.microsoft.com/office/drawing/2014/main" val="513316298"/>
                    </a:ext>
                  </a:extLst>
                </a:gridCol>
                <a:gridCol w="2365348">
                  <a:extLst>
                    <a:ext uri="{9D8B030D-6E8A-4147-A177-3AD203B41FA5}">
                      <a16:colId xmlns:a16="http://schemas.microsoft.com/office/drawing/2014/main" val="4225725120"/>
                    </a:ext>
                  </a:extLst>
                </a:gridCol>
                <a:gridCol w="2305312">
                  <a:extLst>
                    <a:ext uri="{9D8B030D-6E8A-4147-A177-3AD203B41FA5}">
                      <a16:colId xmlns:a16="http://schemas.microsoft.com/office/drawing/2014/main" val="371261392"/>
                    </a:ext>
                  </a:extLst>
                </a:gridCol>
                <a:gridCol w="3874558">
                  <a:extLst>
                    <a:ext uri="{9D8B030D-6E8A-4147-A177-3AD203B41FA5}">
                      <a16:colId xmlns:a16="http://schemas.microsoft.com/office/drawing/2014/main" val="2754028357"/>
                    </a:ext>
                  </a:extLst>
                </a:gridCol>
              </a:tblGrid>
              <a:tr h="370840">
                <a:tc>
                  <a:txBody>
                    <a:bodyPr/>
                    <a:lstStyle/>
                    <a:p>
                      <a:r>
                        <a:rPr lang="en-US" sz="1600" dirty="0"/>
                        <a:t>Features</a:t>
                      </a:r>
                    </a:p>
                  </a:txBody>
                  <a:tcPr/>
                </a:tc>
                <a:tc>
                  <a:txBody>
                    <a:bodyPr/>
                    <a:lstStyle/>
                    <a:p>
                      <a:r>
                        <a:rPr lang="en-US" sz="1600" dirty="0"/>
                        <a:t>SMD Roaming</a:t>
                      </a:r>
                    </a:p>
                  </a:txBody>
                  <a:tcPr/>
                </a:tc>
                <a:tc>
                  <a:txBody>
                    <a:bodyPr/>
                    <a:lstStyle/>
                    <a:p>
                      <a:r>
                        <a:rPr lang="en-US" sz="1600" dirty="0"/>
                        <a:t>FT Roaming (current)</a:t>
                      </a:r>
                    </a:p>
                  </a:txBody>
                  <a:tcPr/>
                </a:tc>
                <a:tc>
                  <a:txBody>
                    <a:bodyPr/>
                    <a:lstStyle/>
                    <a:p>
                      <a:r>
                        <a:rPr lang="en-US" sz="1600" dirty="0"/>
                        <a:t>Enhanced FT Roaming</a:t>
                      </a:r>
                    </a:p>
                  </a:txBody>
                  <a:tcPr/>
                </a:tc>
                <a:extLst>
                  <a:ext uri="{0D108BD9-81ED-4DB2-BD59-A6C34878D82A}">
                    <a16:rowId xmlns:a16="http://schemas.microsoft.com/office/drawing/2014/main" val="3458208273"/>
                  </a:ext>
                </a:extLst>
              </a:tr>
              <a:tr h="370840">
                <a:tc>
                  <a:txBody>
                    <a:bodyPr/>
                    <a:lstStyle/>
                    <a:p>
                      <a:r>
                        <a:rPr lang="en-US" sz="1400" dirty="0"/>
                        <a:t>Make-before-break data roaming</a:t>
                      </a:r>
                    </a:p>
                  </a:txBody>
                  <a:tcPr/>
                </a:tc>
                <a:tc>
                  <a:txBody>
                    <a:bodyPr/>
                    <a:lstStyle/>
                    <a:p>
                      <a:r>
                        <a:rPr lang="en-US" sz="1400" dirty="0"/>
                        <a:t>Yes</a:t>
                      </a:r>
                    </a:p>
                  </a:txBody>
                  <a:tcPr/>
                </a:tc>
                <a:tc>
                  <a:txBody>
                    <a:bodyPr/>
                    <a:lstStyle/>
                    <a:p>
                      <a:r>
                        <a:rPr lang="en-US" sz="1400" dirty="0"/>
                        <a:t>No</a:t>
                      </a:r>
                    </a:p>
                  </a:txBody>
                  <a:tcPr/>
                </a:tc>
                <a:tc>
                  <a:txBody>
                    <a:bodyPr/>
                    <a:lstStyle/>
                    <a:p>
                      <a:r>
                        <a:rPr lang="en-US" sz="1400" dirty="0">
                          <a:solidFill>
                            <a:schemeClr val="tx1"/>
                          </a:solidFill>
                        </a:rPr>
                        <a:t>Possible, </a:t>
                      </a:r>
                      <a:r>
                        <a:rPr lang="en-US" sz="1400" dirty="0">
                          <a:solidFill>
                            <a:srgbClr val="C00000"/>
                          </a:solidFill>
                        </a:rPr>
                        <a:t>but requires higher client complexity to maintain multiple keys.</a:t>
                      </a:r>
                    </a:p>
                  </a:txBody>
                  <a:tcPr/>
                </a:tc>
                <a:extLst>
                  <a:ext uri="{0D108BD9-81ED-4DB2-BD59-A6C34878D82A}">
                    <a16:rowId xmlns:a16="http://schemas.microsoft.com/office/drawing/2014/main" val="107453310"/>
                  </a:ext>
                </a:extLst>
              </a:tr>
              <a:tr h="370840">
                <a:tc>
                  <a:txBody>
                    <a:bodyPr/>
                    <a:lstStyle/>
                    <a:p>
                      <a:r>
                        <a:rPr lang="en-US" sz="1400" dirty="0"/>
                        <a:t>Dual DL data connection to minimize data loss</a:t>
                      </a:r>
                    </a:p>
                  </a:txBody>
                  <a:tcPr/>
                </a:tc>
                <a:tc>
                  <a:txBody>
                    <a:bodyPr/>
                    <a:lstStyle/>
                    <a:p>
                      <a:r>
                        <a:rPr lang="en-US" sz="1400" dirty="0"/>
                        <a:t>Yes</a:t>
                      </a:r>
                    </a:p>
                  </a:txBody>
                  <a:tcPr/>
                </a:tc>
                <a:tc>
                  <a:txBody>
                    <a:bodyPr/>
                    <a:lstStyle/>
                    <a:p>
                      <a:r>
                        <a:rPr lang="en-US" sz="1400" dirty="0"/>
                        <a:t>No</a:t>
                      </a:r>
                    </a:p>
                  </a:txBody>
                  <a:tcPr/>
                </a:tc>
                <a:tc>
                  <a:txBody>
                    <a:bodyPr/>
                    <a:lstStyle/>
                    <a:p>
                      <a:r>
                        <a:rPr lang="en-US" sz="1400" dirty="0">
                          <a:solidFill>
                            <a:srgbClr val="C00000"/>
                          </a:solidFill>
                        </a:rPr>
                        <a:t>Not possible in current FT architecture. Will cause loss of buffered DL data (where data transfer for all buffered DL data is not supported).</a:t>
                      </a:r>
                    </a:p>
                  </a:txBody>
                  <a:tcPr/>
                </a:tc>
                <a:extLst>
                  <a:ext uri="{0D108BD9-81ED-4DB2-BD59-A6C34878D82A}">
                    <a16:rowId xmlns:a16="http://schemas.microsoft.com/office/drawing/2014/main" val="2925930680"/>
                  </a:ext>
                </a:extLst>
              </a:tr>
              <a:tr h="370840">
                <a:tc>
                  <a:txBody>
                    <a:bodyPr/>
                    <a:lstStyle/>
                    <a:p>
                      <a:r>
                        <a:rPr lang="en-US" sz="1400" dirty="0"/>
                        <a:t>Data transfer required from serving AP to target AP</a:t>
                      </a:r>
                    </a:p>
                  </a:txBody>
                  <a:tcPr/>
                </a:tc>
                <a:tc>
                  <a:txBody>
                    <a:bodyPr/>
                    <a:lstStyle/>
                    <a:p>
                      <a:r>
                        <a:rPr lang="en-US" sz="1400" dirty="0"/>
                        <a:t>No</a:t>
                      </a:r>
                    </a:p>
                  </a:txBody>
                  <a:tcPr/>
                </a:tc>
                <a:tc>
                  <a:txBody>
                    <a:bodyPr/>
                    <a:lstStyle/>
                    <a:p>
                      <a:r>
                        <a:rPr lang="en-US" sz="1400" dirty="0"/>
                        <a:t>No</a:t>
                      </a:r>
                    </a:p>
                  </a:txBody>
                  <a:tcPr/>
                </a:tc>
                <a:tc>
                  <a:txBody>
                    <a:bodyPr/>
                    <a:lstStyle/>
                    <a:p>
                      <a:r>
                        <a:rPr lang="en-US" sz="1400" dirty="0">
                          <a:solidFill>
                            <a:srgbClr val="C00000"/>
                          </a:solidFill>
                        </a:rPr>
                        <a:t>Yes, to avoid loss of buffered DL data</a:t>
                      </a:r>
                    </a:p>
                  </a:txBody>
                  <a:tcPr/>
                </a:tc>
                <a:extLst>
                  <a:ext uri="{0D108BD9-81ED-4DB2-BD59-A6C34878D82A}">
                    <a16:rowId xmlns:a16="http://schemas.microsoft.com/office/drawing/2014/main" val="4241785903"/>
                  </a:ext>
                </a:extLst>
              </a:tr>
              <a:tr h="2076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Roaming preparation (to transfer near static context),  minimize UL pause time</a:t>
                      </a:r>
                    </a:p>
                  </a:txBody>
                  <a:tcPr/>
                </a:tc>
                <a:tc>
                  <a:txBody>
                    <a:bodyPr/>
                    <a:lstStyle/>
                    <a:p>
                      <a:r>
                        <a:rPr lang="en-US" sz="1400" dirty="0"/>
                        <a:t>Yes</a:t>
                      </a:r>
                    </a:p>
                    <a:p>
                      <a:r>
                        <a:rPr lang="en-US" sz="1400" dirty="0"/>
                        <a:t>Single Roaming Prep Req/Resp for N neighbor APs</a:t>
                      </a:r>
                    </a:p>
                  </a:txBody>
                  <a:tcPr/>
                </a:tc>
                <a:tc>
                  <a:txBody>
                    <a:bodyPr/>
                    <a:lstStyle/>
                    <a:p>
                      <a:r>
                        <a:rPr lang="en-US" sz="1400" dirty="0"/>
                        <a:t>No</a:t>
                      </a:r>
                    </a:p>
                  </a:txBody>
                  <a:tcPr/>
                </a:tc>
                <a:tc>
                  <a:txBody>
                    <a:bodyPr/>
                    <a:lstStyle/>
                    <a:p>
                      <a:r>
                        <a:rPr lang="en-US" sz="1400" dirty="0"/>
                        <a:t>Possible. N x FT Req/Resp. </a:t>
                      </a:r>
                      <a:r>
                        <a:rPr lang="en-US" sz="1400" dirty="0">
                          <a:solidFill>
                            <a:srgbClr val="C00000"/>
                          </a:solidFill>
                        </a:rPr>
                        <a:t>N times higher overhead,  If a new message added, then needs to be on top of FT Req/</a:t>
                      </a:r>
                      <a:r>
                        <a:rPr lang="en-US" sz="1400" dirty="0" err="1">
                          <a:solidFill>
                            <a:srgbClr val="C00000"/>
                          </a:solidFill>
                        </a:rPr>
                        <a:t>Rsp</a:t>
                      </a:r>
                      <a:r>
                        <a:rPr lang="en-US" sz="1400" dirty="0">
                          <a:solidFill>
                            <a:srgbClr val="C00000"/>
                          </a:solidFill>
                        </a:rPr>
                        <a:t> (used for FT key gen)</a:t>
                      </a:r>
                    </a:p>
                  </a:txBody>
                  <a:tcPr/>
                </a:tc>
                <a:extLst>
                  <a:ext uri="{0D108BD9-81ED-4DB2-BD59-A6C34878D82A}">
                    <a16:rowId xmlns:a16="http://schemas.microsoft.com/office/drawing/2014/main" val="5994105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Dynamic context transfer</a:t>
                      </a:r>
                    </a:p>
                  </a:txBody>
                  <a:tcPr/>
                </a:tc>
                <a:tc>
                  <a:txBody>
                    <a:bodyPr/>
                    <a:lstStyle/>
                    <a:p>
                      <a:r>
                        <a:rPr lang="en-US" sz="1400" dirty="0"/>
                        <a:t>Yes</a:t>
                      </a:r>
                    </a:p>
                  </a:txBody>
                  <a:tcPr/>
                </a:tc>
                <a:tc>
                  <a:txBody>
                    <a:bodyPr/>
                    <a:lstStyle/>
                    <a:p>
                      <a:r>
                        <a:rPr lang="en-US" sz="1400" dirty="0"/>
                        <a:t>No</a:t>
                      </a:r>
                    </a:p>
                  </a:txBody>
                  <a:tcPr/>
                </a:tc>
                <a:tc>
                  <a:txBody>
                    <a:bodyPr/>
                    <a:lstStyle/>
                    <a:p>
                      <a:r>
                        <a:rPr lang="en-US" sz="1400" dirty="0"/>
                        <a:t>Possible </a:t>
                      </a:r>
                    </a:p>
                  </a:txBody>
                  <a:tcPr/>
                </a:tc>
                <a:extLst>
                  <a:ext uri="{0D108BD9-81ED-4DB2-BD59-A6C34878D82A}">
                    <a16:rowId xmlns:a16="http://schemas.microsoft.com/office/drawing/2014/main" val="901617109"/>
                  </a:ext>
                </a:extLst>
              </a:tr>
              <a:tr h="370840">
                <a:tc>
                  <a:txBody>
                    <a:bodyPr/>
                    <a:lstStyle/>
                    <a:p>
                      <a:r>
                        <a:rPr lang="en-US" sz="1400" dirty="0"/>
                        <a:t>Reassociation required</a:t>
                      </a:r>
                    </a:p>
                  </a:txBody>
                  <a:tcPr/>
                </a:tc>
                <a:tc>
                  <a:txBody>
                    <a:bodyPr/>
                    <a:lstStyle/>
                    <a:p>
                      <a:r>
                        <a:rPr lang="en-US" sz="1400" dirty="0"/>
                        <a:t>No (Uses link add/delete)</a:t>
                      </a:r>
                    </a:p>
                  </a:txBody>
                  <a:tcPr/>
                </a:tc>
                <a:tc>
                  <a:txBody>
                    <a:bodyPr/>
                    <a:lstStyle/>
                    <a:p>
                      <a:r>
                        <a:rPr lang="en-US" sz="1400" dirty="0"/>
                        <a:t>Yes</a:t>
                      </a:r>
                    </a:p>
                  </a:txBody>
                  <a:tcPr/>
                </a:tc>
                <a:tc>
                  <a:txBody>
                    <a:bodyPr/>
                    <a:lstStyle/>
                    <a:p>
                      <a:r>
                        <a:rPr lang="en-US" sz="1400" dirty="0"/>
                        <a:t>Yes</a:t>
                      </a:r>
                    </a:p>
                  </a:txBody>
                  <a:tcPr/>
                </a:tc>
                <a:extLst>
                  <a:ext uri="{0D108BD9-81ED-4DB2-BD59-A6C34878D82A}">
                    <a16:rowId xmlns:a16="http://schemas.microsoft.com/office/drawing/2014/main" val="3005472541"/>
                  </a:ext>
                </a:extLst>
              </a:tr>
              <a:tr h="370840">
                <a:tc>
                  <a:txBody>
                    <a:bodyPr/>
                    <a:lstStyle/>
                    <a:p>
                      <a:r>
                        <a:rPr lang="en-US" sz="1400" dirty="0"/>
                        <a:t>Key hierarchy</a:t>
                      </a:r>
                    </a:p>
                  </a:txBody>
                  <a:tcPr/>
                </a:tc>
                <a:tc>
                  <a:txBody>
                    <a:bodyPr/>
                    <a:lstStyle/>
                    <a:p>
                      <a:r>
                        <a:rPr lang="en-US" sz="1400" dirty="0"/>
                        <a:t>Single PMK and PTK between logical SMD entity and the non-AP MLD.</a:t>
                      </a:r>
                    </a:p>
                  </a:txBody>
                  <a:tcPr/>
                </a:tc>
                <a:tc>
                  <a:txBody>
                    <a:bodyPr/>
                    <a:lstStyle/>
                    <a:p>
                      <a:r>
                        <a:rPr lang="en-US" sz="1400" dirty="0"/>
                        <a:t>FT key hierarchy - PMK R0, PMK R1s, PTKs</a:t>
                      </a:r>
                    </a:p>
                  </a:txBody>
                  <a:tcPr/>
                </a:tc>
                <a:tc>
                  <a:txBody>
                    <a:bodyPr/>
                    <a:lstStyle/>
                    <a:p>
                      <a:r>
                        <a:rPr lang="en-US" sz="1400" dirty="0"/>
                        <a:t>FT key hierarchy - PMK R0, PMK R1s, PTKs</a:t>
                      </a:r>
                    </a:p>
                    <a:p>
                      <a:r>
                        <a:rPr lang="en-US" sz="1400" dirty="0">
                          <a:solidFill>
                            <a:srgbClr val="C00000"/>
                          </a:solidFill>
                        </a:rPr>
                        <a:t>--If a new key is added to encrypt roaming related  frames, it leads to new key hierarchy and new AKM would need to be defined.</a:t>
                      </a:r>
                    </a:p>
                  </a:txBody>
                  <a:tcPr/>
                </a:tc>
                <a:extLst>
                  <a:ext uri="{0D108BD9-81ED-4DB2-BD59-A6C34878D82A}">
                    <a16:rowId xmlns:a16="http://schemas.microsoft.com/office/drawing/2014/main" val="2355132135"/>
                  </a:ext>
                </a:extLst>
              </a:tr>
            </a:tbl>
          </a:graphicData>
        </a:graphic>
      </p:graphicFrame>
    </p:spTree>
    <p:extLst>
      <p:ext uri="{BB962C8B-B14F-4D97-AF65-F5344CB8AC3E}">
        <p14:creationId xmlns:p14="http://schemas.microsoft.com/office/powerpoint/2010/main" val="2918495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ED80E-7E2E-38B6-DB5E-05994AF1102F}"/>
              </a:ext>
            </a:extLst>
          </p:cNvPr>
          <p:cNvSpPr>
            <a:spLocks noGrp="1"/>
          </p:cNvSpPr>
          <p:nvPr>
            <p:ph type="title"/>
          </p:nvPr>
        </p:nvSpPr>
        <p:spPr>
          <a:xfrm>
            <a:off x="915458" y="702806"/>
            <a:ext cx="10361084" cy="685799"/>
          </a:xfrm>
        </p:spPr>
        <p:txBody>
          <a:bodyPr/>
          <a:lstStyle/>
          <a:p>
            <a:r>
              <a:rPr lang="en-US" dirty="0"/>
              <a:t>Summary - SMD Roaming vs Enhanced FT Roaming (2)</a:t>
            </a:r>
          </a:p>
        </p:txBody>
      </p:sp>
      <p:sp>
        <p:nvSpPr>
          <p:cNvPr id="3" name="Date Placeholder 2">
            <a:extLst>
              <a:ext uri="{FF2B5EF4-FFF2-40B4-BE49-F238E27FC236}">
                <a16:creationId xmlns:a16="http://schemas.microsoft.com/office/drawing/2014/main" id="{6FAAA71F-C971-E04E-440B-446EB69F40A6}"/>
              </a:ext>
            </a:extLst>
          </p:cNvPr>
          <p:cNvSpPr>
            <a:spLocks noGrp="1"/>
          </p:cNvSpPr>
          <p:nvPr>
            <p:ph type="dt" idx="10"/>
          </p:nvPr>
        </p:nvSpPr>
        <p:spPr/>
        <p:txBody>
          <a:bodyPr/>
          <a:lstStyle/>
          <a:p>
            <a:r>
              <a:rPr lang="en-US"/>
              <a:t>April 2024</a:t>
            </a:r>
            <a:endParaRPr lang="en-GB"/>
          </a:p>
        </p:txBody>
      </p:sp>
      <p:sp>
        <p:nvSpPr>
          <p:cNvPr id="4" name="Footer Placeholder 3">
            <a:extLst>
              <a:ext uri="{FF2B5EF4-FFF2-40B4-BE49-F238E27FC236}">
                <a16:creationId xmlns:a16="http://schemas.microsoft.com/office/drawing/2014/main" id="{B0129457-59FF-BBEC-80CE-F6731A42D649}"/>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FB0C96DF-978F-D73B-25D5-C1E6CB587008}"/>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6" name="Table 5">
            <a:extLst>
              <a:ext uri="{FF2B5EF4-FFF2-40B4-BE49-F238E27FC236}">
                <a16:creationId xmlns:a16="http://schemas.microsoft.com/office/drawing/2014/main" id="{2E39675B-12B2-A8C0-4834-793275A435A8}"/>
              </a:ext>
            </a:extLst>
          </p:cNvPr>
          <p:cNvGraphicFramePr>
            <a:graphicFrameLocks noGrp="1"/>
          </p:cNvGraphicFramePr>
          <p:nvPr>
            <p:extLst>
              <p:ext uri="{D42A27DB-BD31-4B8C-83A1-F6EECF244321}">
                <p14:modId xmlns:p14="http://schemas.microsoft.com/office/powerpoint/2010/main" val="753780660"/>
              </p:ext>
            </p:extLst>
          </p:nvPr>
        </p:nvGraphicFramePr>
        <p:xfrm>
          <a:off x="685800" y="1511721"/>
          <a:ext cx="10972800" cy="4486313"/>
        </p:xfrm>
        <a:graphic>
          <a:graphicData uri="http://schemas.openxmlformats.org/drawingml/2006/table">
            <a:tbl>
              <a:tblPr firstRow="1" bandRow="1">
                <a:tableStyleId>{21E4AEA4-8DFA-4A89-87EB-49C32662AFE0}</a:tableStyleId>
              </a:tblPr>
              <a:tblGrid>
                <a:gridCol w="2459624">
                  <a:extLst>
                    <a:ext uri="{9D8B030D-6E8A-4147-A177-3AD203B41FA5}">
                      <a16:colId xmlns:a16="http://schemas.microsoft.com/office/drawing/2014/main" val="513316298"/>
                    </a:ext>
                  </a:extLst>
                </a:gridCol>
                <a:gridCol w="2417176">
                  <a:extLst>
                    <a:ext uri="{9D8B030D-6E8A-4147-A177-3AD203B41FA5}">
                      <a16:colId xmlns:a16="http://schemas.microsoft.com/office/drawing/2014/main" val="4225725120"/>
                    </a:ext>
                  </a:extLst>
                </a:gridCol>
                <a:gridCol w="2667000">
                  <a:extLst>
                    <a:ext uri="{9D8B030D-6E8A-4147-A177-3AD203B41FA5}">
                      <a16:colId xmlns:a16="http://schemas.microsoft.com/office/drawing/2014/main" val="371261392"/>
                    </a:ext>
                  </a:extLst>
                </a:gridCol>
                <a:gridCol w="3429000">
                  <a:extLst>
                    <a:ext uri="{9D8B030D-6E8A-4147-A177-3AD203B41FA5}">
                      <a16:colId xmlns:a16="http://schemas.microsoft.com/office/drawing/2014/main" val="2754028357"/>
                    </a:ext>
                  </a:extLst>
                </a:gridCol>
              </a:tblGrid>
              <a:tr h="4019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Features</a:t>
                      </a:r>
                    </a:p>
                  </a:txBody>
                  <a:tcPr/>
                </a:tc>
                <a:tc>
                  <a:txBody>
                    <a:bodyPr/>
                    <a:lstStyle/>
                    <a:p>
                      <a:r>
                        <a:rPr lang="en-US" sz="1600" dirty="0"/>
                        <a:t>SMD Roaming</a:t>
                      </a:r>
                    </a:p>
                  </a:txBody>
                  <a:tcPr/>
                </a:tc>
                <a:tc>
                  <a:txBody>
                    <a:bodyPr/>
                    <a:lstStyle/>
                    <a:p>
                      <a:r>
                        <a:rPr lang="en-US" sz="1600" dirty="0"/>
                        <a:t>FT Roaming (current)</a:t>
                      </a:r>
                    </a:p>
                  </a:txBody>
                  <a:tcPr/>
                </a:tc>
                <a:tc>
                  <a:txBody>
                    <a:bodyPr/>
                    <a:lstStyle/>
                    <a:p>
                      <a:r>
                        <a:rPr lang="en-US" sz="1600" dirty="0"/>
                        <a:t>Enhanced FT Roaming</a:t>
                      </a:r>
                    </a:p>
                  </a:txBody>
                  <a:tcPr/>
                </a:tc>
                <a:extLst>
                  <a:ext uri="{0D108BD9-81ED-4DB2-BD59-A6C34878D82A}">
                    <a16:rowId xmlns:a16="http://schemas.microsoft.com/office/drawing/2014/main" val="3458208273"/>
                  </a:ext>
                </a:extLst>
              </a:tr>
              <a:tr h="370840">
                <a:tc>
                  <a:txBody>
                    <a:bodyPr/>
                    <a:lstStyle/>
                    <a:p>
                      <a:r>
                        <a:rPr lang="en-US" sz="1400" dirty="0"/>
                        <a:t>Scalability concerns</a:t>
                      </a:r>
                    </a:p>
                  </a:txBody>
                  <a:tcPr/>
                </a:tc>
                <a:tc>
                  <a:txBody>
                    <a:bodyPr/>
                    <a:lstStyle/>
                    <a:p>
                      <a:r>
                        <a:rPr lang="en-US" sz="1400" dirty="0"/>
                        <a:t>No (Single PMK/PTK maintained per SMD)</a:t>
                      </a:r>
                    </a:p>
                  </a:txBody>
                  <a:tcPr/>
                </a:tc>
                <a:tc>
                  <a:txBody>
                    <a:bodyPr/>
                    <a:lstStyle/>
                    <a:p>
                      <a:r>
                        <a:rPr lang="en-US" sz="1400" dirty="0"/>
                        <a:t>Yes. Scale to support large # of PMK-R1s. Addressed in </a:t>
                      </a:r>
                      <a:r>
                        <a:rPr lang="en-US" sz="1400" dirty="0" err="1"/>
                        <a:t>implem</a:t>
                      </a:r>
                      <a:r>
                        <a:rPr lang="en-US" sz="1400" dirty="0"/>
                        <a:t>. specific way currently.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Yes. </a:t>
                      </a:r>
                      <a:r>
                        <a:rPr lang="en-US" sz="1400" dirty="0">
                          <a:solidFill>
                            <a:srgbClr val="C00000"/>
                          </a:solidFill>
                        </a:rPr>
                        <a:t>Need to scale to support large # of PMK-R1s. </a:t>
                      </a:r>
                    </a:p>
                  </a:txBody>
                  <a:tcPr/>
                </a:tc>
                <a:extLst>
                  <a:ext uri="{0D108BD9-81ED-4DB2-BD59-A6C34878D82A}">
                    <a16:rowId xmlns:a16="http://schemas.microsoft.com/office/drawing/2014/main" val="366011766"/>
                  </a:ext>
                </a:extLst>
              </a:tr>
              <a:tr h="370840">
                <a:tc>
                  <a:txBody>
                    <a:bodyPr/>
                    <a:lstStyle/>
                    <a:p>
                      <a:r>
                        <a:rPr lang="en-US" sz="1400" dirty="0"/>
                        <a:t>Multiple PTKs need to be supported during roaming</a:t>
                      </a:r>
                    </a:p>
                  </a:txBody>
                  <a:tcPr/>
                </a:tc>
                <a:tc>
                  <a:txBody>
                    <a:bodyPr/>
                    <a:lstStyle/>
                    <a:p>
                      <a:r>
                        <a:rPr lang="en-US" sz="1400" dirty="0"/>
                        <a:t>No. PTK is shared, can be rekeyed after roaming.</a:t>
                      </a:r>
                    </a:p>
                  </a:txBody>
                  <a:tcPr/>
                </a:tc>
                <a:tc>
                  <a:txBody>
                    <a:bodyPr/>
                    <a:lstStyle/>
                    <a:p>
                      <a:r>
                        <a:rPr lang="en-US" sz="1400" dirty="0" err="1"/>
                        <a:t>Implem</a:t>
                      </a:r>
                      <a:r>
                        <a:rPr lang="en-US" sz="1400" dirty="0"/>
                        <a:t>. specific. Most </a:t>
                      </a:r>
                      <a:r>
                        <a:rPr lang="en-US" sz="1400" dirty="0" err="1"/>
                        <a:t>implem</a:t>
                      </a:r>
                      <a:r>
                        <a:rPr lang="en-US" sz="1400" dirty="0"/>
                        <a:t>. delete old PTK before installing new PTK</a:t>
                      </a:r>
                    </a:p>
                  </a:txBody>
                  <a:tcPr/>
                </a:tc>
                <a:tc>
                  <a:txBody>
                    <a:bodyPr/>
                    <a:lstStyle/>
                    <a:p>
                      <a:r>
                        <a:rPr lang="en-US" sz="1400" dirty="0"/>
                        <a:t>Yes. </a:t>
                      </a:r>
                      <a:r>
                        <a:rPr lang="en-US" sz="1400" kern="1200" dirty="0">
                          <a:solidFill>
                            <a:srgbClr val="C00000"/>
                          </a:solidFill>
                          <a:latin typeface="+mn-lt"/>
                          <a:ea typeface="+mn-ea"/>
                          <a:cs typeface="+mn-cs"/>
                        </a:rPr>
                        <a:t>Complicates client </a:t>
                      </a:r>
                      <a:r>
                        <a:rPr lang="en-US" sz="1400" kern="1200" dirty="0" err="1">
                          <a:solidFill>
                            <a:srgbClr val="C00000"/>
                          </a:solidFill>
                          <a:latin typeface="+mn-lt"/>
                          <a:ea typeface="+mn-ea"/>
                          <a:cs typeface="+mn-cs"/>
                        </a:rPr>
                        <a:t>implem</a:t>
                      </a:r>
                      <a:r>
                        <a:rPr lang="en-US" sz="1400" kern="1200" dirty="0">
                          <a:solidFill>
                            <a:srgbClr val="C00000"/>
                          </a:solidFill>
                          <a:latin typeface="+mn-lt"/>
                          <a:ea typeface="+mn-ea"/>
                          <a:cs typeface="+mn-cs"/>
                        </a:rPr>
                        <a:t>. Dependency on supplicant to install keys in a timely fashion.</a:t>
                      </a:r>
                    </a:p>
                  </a:txBody>
                  <a:tcPr/>
                </a:tc>
                <a:extLst>
                  <a:ext uri="{0D108BD9-81ED-4DB2-BD59-A6C34878D82A}">
                    <a16:rowId xmlns:a16="http://schemas.microsoft.com/office/drawing/2014/main" val="3684033293"/>
                  </a:ext>
                </a:extLst>
              </a:tr>
              <a:tr h="370840">
                <a:tc>
                  <a:txBody>
                    <a:bodyPr/>
                    <a:lstStyle/>
                    <a:p>
                      <a:r>
                        <a:rPr lang="en-US" sz="1400" dirty="0"/>
                        <a:t>Protected Seamless Roaming through the target AP MLD</a:t>
                      </a:r>
                    </a:p>
                  </a:txBody>
                  <a:tcPr/>
                </a:tc>
                <a:tc>
                  <a:txBody>
                    <a:bodyPr/>
                    <a:lstStyle/>
                    <a:p>
                      <a:r>
                        <a:rPr lang="en-US" sz="1400" dirty="0"/>
                        <a:t>Yes</a:t>
                      </a:r>
                    </a:p>
                    <a:p>
                      <a:r>
                        <a:rPr lang="en-US" sz="1400" dirty="0"/>
                        <a:t>Add link to target AP MLD is PMF protected using PTK</a:t>
                      </a:r>
                    </a:p>
                  </a:txBody>
                  <a:tcPr/>
                </a:tc>
                <a:tc>
                  <a:txBody>
                    <a:bodyPr/>
                    <a:lstStyle/>
                    <a:p>
                      <a:r>
                        <a:rPr lang="en-US" sz="1400" dirty="0"/>
                        <a:t>No</a:t>
                      </a:r>
                    </a:p>
                    <a:p>
                      <a:r>
                        <a:rPr lang="en-US" sz="1400" dirty="0"/>
                        <a:t>Auth frames and </a:t>
                      </a:r>
                      <a:r>
                        <a:rPr lang="en-US" sz="1400" dirty="0" err="1"/>
                        <a:t>Reassoc</a:t>
                      </a:r>
                      <a:r>
                        <a:rPr lang="en-US" sz="1400" dirty="0"/>
                        <a:t> Req/</a:t>
                      </a:r>
                      <a:r>
                        <a:rPr lang="en-US" sz="1400" dirty="0" err="1"/>
                        <a:t>Rsp</a:t>
                      </a:r>
                      <a:r>
                        <a:rPr lang="en-US" sz="1400" dirty="0"/>
                        <a:t> frames are not PMF protected</a:t>
                      </a:r>
                    </a:p>
                  </a:txBody>
                  <a:tcPr/>
                </a:tc>
                <a:tc>
                  <a:txBody>
                    <a:bodyPr/>
                    <a:lstStyle/>
                    <a:p>
                      <a:r>
                        <a:rPr lang="en-US" sz="1400" dirty="0"/>
                        <a:t>No. Same as FT.</a:t>
                      </a:r>
                      <a:r>
                        <a:rPr lang="en-US" sz="1400" dirty="0">
                          <a:solidFill>
                            <a:srgbClr val="FF0000"/>
                          </a:solidFill>
                        </a:rPr>
                        <a:t> </a:t>
                      </a:r>
                    </a:p>
                    <a:p>
                      <a:r>
                        <a:rPr lang="en-US" sz="1400" dirty="0">
                          <a:solidFill>
                            <a:srgbClr val="C00000"/>
                          </a:solidFill>
                        </a:rPr>
                        <a:t>If a new key is added for protecting roaming frames, it can add significant complexity including rekeying of the new key.</a:t>
                      </a:r>
                    </a:p>
                  </a:txBody>
                  <a:tcPr/>
                </a:tc>
                <a:extLst>
                  <a:ext uri="{0D108BD9-81ED-4DB2-BD59-A6C34878D82A}">
                    <a16:rowId xmlns:a16="http://schemas.microsoft.com/office/drawing/2014/main" val="2641142390"/>
                  </a:ext>
                </a:extLst>
              </a:tr>
              <a:tr h="370840">
                <a:tc>
                  <a:txBody>
                    <a:bodyPr/>
                    <a:lstStyle/>
                    <a:p>
                      <a:r>
                        <a:rPr lang="en-US" sz="1400" dirty="0"/>
                        <a:t>Number of frame exchanges for roaming through target AP MLD</a:t>
                      </a:r>
                    </a:p>
                  </a:txBody>
                  <a:tcPr/>
                </a:tc>
                <a:tc>
                  <a:txBody>
                    <a:bodyPr/>
                    <a:lstStyle/>
                    <a:p>
                      <a:r>
                        <a:rPr lang="en-US" sz="1400" dirty="0"/>
                        <a:t>2 (Roaming Req/Resp for add link)</a:t>
                      </a:r>
                    </a:p>
                  </a:txBody>
                  <a:tcPr/>
                </a:tc>
                <a:tc>
                  <a:txBody>
                    <a:bodyPr/>
                    <a:lstStyle/>
                    <a:p>
                      <a:r>
                        <a:rPr lang="en-US" sz="1400" dirty="0"/>
                        <a:t>4 (FT Req/Resp, </a:t>
                      </a:r>
                      <a:r>
                        <a:rPr lang="en-US" sz="1400" dirty="0" err="1"/>
                        <a:t>Reassoc</a:t>
                      </a:r>
                      <a:r>
                        <a:rPr lang="en-US" sz="1400" dirty="0"/>
                        <a:t> Req/Resp)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4 (FT Req/Resp, </a:t>
                      </a:r>
                      <a:r>
                        <a:rPr lang="en-US" sz="1400" dirty="0" err="1"/>
                        <a:t>Reassoc</a:t>
                      </a:r>
                      <a:r>
                        <a:rPr lang="en-US" sz="1400" dirty="0"/>
                        <a:t> Req/Resp)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Higher messaging overhead adds to roaming delay.</a:t>
                      </a:r>
                    </a:p>
                  </a:txBody>
                  <a:tcPr/>
                </a:tc>
                <a:extLst>
                  <a:ext uri="{0D108BD9-81ED-4DB2-BD59-A6C34878D82A}">
                    <a16:rowId xmlns:a16="http://schemas.microsoft.com/office/drawing/2014/main" val="2826905196"/>
                  </a:ext>
                </a:extLst>
              </a:tr>
              <a:tr h="370840">
                <a:tc>
                  <a:txBody>
                    <a:bodyPr/>
                    <a:lstStyle/>
                    <a:p>
                      <a:r>
                        <a:rPr lang="en-US" sz="1400" dirty="0"/>
                        <a:t>Roaming reliability and robustness</a:t>
                      </a:r>
                    </a:p>
                  </a:txBody>
                  <a:tcPr/>
                </a:tc>
                <a:tc>
                  <a:txBody>
                    <a:bodyPr/>
                    <a:lstStyle/>
                    <a:p>
                      <a:r>
                        <a:rPr lang="en-US" sz="1400" dirty="0"/>
                        <a:t>Provides more reliable and robust roaming since last minute/panic roam does not require PTK regeneration</a:t>
                      </a:r>
                    </a:p>
                  </a:txBody>
                  <a:tcPr/>
                </a:tc>
                <a:tc>
                  <a:txBody>
                    <a:bodyPr/>
                    <a:lstStyle/>
                    <a:p>
                      <a:r>
                        <a:rPr lang="en-US" sz="1400" dirty="0"/>
                        <a:t>Less reliable and robust roaming, since last minute/panic roam would require PTK regeneration, adding to roaming delays.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C00000"/>
                          </a:solidFill>
                        </a:rPr>
                        <a:t>Less reliable and robust roaming</a:t>
                      </a:r>
                      <a:r>
                        <a:rPr lang="en-US" sz="1400" dirty="0"/>
                        <a:t>, for same reason as FT.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endParaRPr>
                    </a:p>
                  </a:txBody>
                  <a:tcPr/>
                </a:tc>
                <a:extLst>
                  <a:ext uri="{0D108BD9-81ED-4DB2-BD59-A6C34878D82A}">
                    <a16:rowId xmlns:a16="http://schemas.microsoft.com/office/drawing/2014/main" val="1366117177"/>
                  </a:ext>
                </a:extLst>
              </a:tr>
            </a:tbl>
          </a:graphicData>
        </a:graphic>
      </p:graphicFrame>
    </p:spTree>
    <p:extLst>
      <p:ext uri="{BB962C8B-B14F-4D97-AF65-F5344CB8AC3E}">
        <p14:creationId xmlns:p14="http://schemas.microsoft.com/office/powerpoint/2010/main" val="3688726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FA98E-9CBB-4DFC-7179-A2BF73E53DA0}"/>
              </a:ext>
            </a:extLst>
          </p:cNvPr>
          <p:cNvSpPr>
            <a:spLocks noGrp="1"/>
          </p:cNvSpPr>
          <p:nvPr>
            <p:ph type="title"/>
          </p:nvPr>
        </p:nvSpPr>
        <p:spPr>
          <a:xfrm>
            <a:off x="914401" y="606425"/>
            <a:ext cx="10361084" cy="611983"/>
          </a:xfrm>
        </p:spPr>
        <p:txBody>
          <a:bodyPr/>
          <a:lstStyle/>
          <a:p>
            <a:r>
              <a:rPr lang="en-US" dirty="0"/>
              <a:t>Proposed Way Forward</a:t>
            </a:r>
          </a:p>
        </p:txBody>
      </p:sp>
      <p:sp>
        <p:nvSpPr>
          <p:cNvPr id="3" name="Content Placeholder 2">
            <a:extLst>
              <a:ext uri="{FF2B5EF4-FFF2-40B4-BE49-F238E27FC236}">
                <a16:creationId xmlns:a16="http://schemas.microsoft.com/office/drawing/2014/main" id="{EDCB9897-201D-0B58-6C98-5C15A36E1B48}"/>
              </a:ext>
            </a:extLst>
          </p:cNvPr>
          <p:cNvSpPr>
            <a:spLocks noGrp="1"/>
          </p:cNvSpPr>
          <p:nvPr>
            <p:ph idx="1"/>
          </p:nvPr>
        </p:nvSpPr>
        <p:spPr>
          <a:xfrm>
            <a:off x="929217" y="1237458"/>
            <a:ext cx="10957983" cy="5103022"/>
          </a:xfrm>
        </p:spPr>
        <p:txBody>
          <a:bodyPr/>
          <a:lstStyle/>
          <a:p>
            <a:pPr>
              <a:buFont typeface="Arial" panose="020B0604020202020204" pitchFamily="34" charset="0"/>
              <a:buChar char="•"/>
            </a:pPr>
            <a:r>
              <a:rPr lang="en-US" sz="1600" b="0" dirty="0"/>
              <a:t>UHR should aim to provide significant improvement in roaming performance - much reduced roaming execution time, reduced roaming data outage time and reduced roaming data loss</a:t>
            </a:r>
          </a:p>
          <a:p>
            <a:pPr>
              <a:buFont typeface="Arial" panose="020B0604020202020204" pitchFamily="34" charset="0"/>
              <a:buChar char="•"/>
            </a:pPr>
            <a:r>
              <a:rPr lang="en-US" sz="1600" b="0" dirty="0"/>
              <a:t>Enhanced FT has several challenges to meet these requirements:</a:t>
            </a:r>
          </a:p>
          <a:p>
            <a:pPr lvl="1">
              <a:buFont typeface="Arial" panose="020B0604020202020204" pitchFamily="34" charset="0"/>
              <a:buChar char="•"/>
            </a:pPr>
            <a:r>
              <a:rPr lang="en-US" sz="1400" dirty="0"/>
              <a:t>Retrieval of buffered DL data from serving AP can’t be supported in FT architecture. Leads to DL data loss, unless data transfer is supported. Requires data transfer between APs to avoid roaming data loss, which can’t be mandated in all deployments.</a:t>
            </a:r>
          </a:p>
          <a:p>
            <a:pPr lvl="1">
              <a:buFont typeface="Arial" panose="020B0604020202020204" pitchFamily="34" charset="0"/>
              <a:buChar char="•"/>
            </a:pPr>
            <a:r>
              <a:rPr lang="en-US" sz="1400" dirty="0"/>
              <a:t>Need to enhance FT architecture to enable association with multiple AP MLDs for supporting dual DL connection during roam. </a:t>
            </a:r>
          </a:p>
          <a:p>
            <a:pPr lvl="1">
              <a:buFont typeface="Arial" panose="020B0604020202020204" pitchFamily="34" charset="0"/>
              <a:buChar char="•"/>
            </a:pPr>
            <a:r>
              <a:rPr lang="en-US" sz="1400" dirty="0"/>
              <a:t>Clients needs to support multiple PTKs during roaming – adds significant client complexity </a:t>
            </a:r>
          </a:p>
          <a:p>
            <a:pPr lvl="1">
              <a:buFont typeface="Arial" panose="020B0604020202020204" pitchFamily="34" charset="0"/>
              <a:buChar char="•"/>
            </a:pPr>
            <a:r>
              <a:rPr lang="en-US" sz="1400" dirty="0"/>
              <a:t>When client architecture can not support multiple keys, then it leads to added roaming delays</a:t>
            </a:r>
          </a:p>
          <a:p>
            <a:pPr lvl="1">
              <a:buFont typeface="Arial" panose="020B0604020202020204" pitchFamily="34" charset="0"/>
              <a:buChar char="•"/>
            </a:pPr>
            <a:r>
              <a:rPr lang="en-US" sz="1400" dirty="0"/>
              <a:t>Not always possible for client to do PTK generation in advance or just before roaming (e.g. in last minute roam), longer roaming delays</a:t>
            </a:r>
          </a:p>
          <a:p>
            <a:pPr>
              <a:buFont typeface="Arial" panose="020B0604020202020204" pitchFamily="34" charset="0"/>
              <a:buChar char="•"/>
            </a:pPr>
            <a:r>
              <a:rPr lang="en-US" sz="1600" b="0" dirty="0"/>
              <a:t>SMD roaming provides many key benefits and architecture advantages:</a:t>
            </a:r>
          </a:p>
          <a:p>
            <a:pPr lvl="1">
              <a:buFont typeface="Arial" panose="020B0604020202020204" pitchFamily="34" charset="0"/>
              <a:buChar char="•"/>
            </a:pPr>
            <a:r>
              <a:rPr lang="en-US" sz="1400" b="0" dirty="0"/>
              <a:t>Simple architecture requiring association only once with the SMD, and then achieving seamless roaming using add/delete links</a:t>
            </a:r>
          </a:p>
          <a:p>
            <a:pPr lvl="1">
              <a:buFont typeface="Arial" panose="020B0604020202020204" pitchFamily="34" charset="0"/>
              <a:buChar char="•"/>
            </a:pPr>
            <a:r>
              <a:rPr lang="en-US" sz="1400" b="0" dirty="0"/>
              <a:t>Simpler client implementation to maintain only a single PTK during roaming</a:t>
            </a:r>
          </a:p>
          <a:p>
            <a:pPr lvl="1">
              <a:buFont typeface="Arial" panose="020B0604020202020204" pitchFamily="34" charset="0"/>
              <a:buChar char="•"/>
            </a:pPr>
            <a:r>
              <a:rPr lang="en-US" sz="1400" b="0" dirty="0"/>
              <a:t>Enables Dual DL data connection during roaming to minimize roaming data outage and roaming data loss</a:t>
            </a:r>
          </a:p>
          <a:p>
            <a:pPr lvl="1">
              <a:buFont typeface="Arial" panose="020B0604020202020204" pitchFamily="34" charset="0"/>
              <a:buChar char="•"/>
            </a:pPr>
            <a:r>
              <a:rPr lang="en-US" sz="1400" b="0" dirty="0"/>
              <a:t>Supports secure roaming through the target AP MLD with PMF protected roaming exchange</a:t>
            </a:r>
          </a:p>
          <a:p>
            <a:pPr lvl="1">
              <a:buFont typeface="Arial" panose="020B0604020202020204" pitchFamily="34" charset="0"/>
              <a:buChar char="•"/>
            </a:pPr>
            <a:r>
              <a:rPr lang="en-US" sz="1400" dirty="0"/>
              <a:t>Provides a faster, more</a:t>
            </a:r>
            <a:r>
              <a:rPr lang="en-US" sz="1400" b="0" dirty="0"/>
              <a:t> scalable, more robust and more reliable seamless roaming solution</a:t>
            </a:r>
          </a:p>
          <a:p>
            <a:pPr>
              <a:buFont typeface="Arial" panose="020B0604020202020204" pitchFamily="34" charset="0"/>
              <a:buChar char="•"/>
            </a:pPr>
            <a:r>
              <a:rPr lang="en-US" sz="1600" b="0" dirty="0"/>
              <a:t>We believe that SMD roaming is a much better solution to achieve seamless roaming improvements desired for UHR</a:t>
            </a:r>
          </a:p>
          <a:p>
            <a:pPr lvl="1">
              <a:buFont typeface="Arial" panose="020B0604020202020204" pitchFamily="34" charset="0"/>
              <a:buChar char="•"/>
            </a:pPr>
            <a:r>
              <a:rPr lang="en-US" sz="1400" b="0" dirty="0"/>
              <a:t>Security concerns related to PTK sharing can be mitigated by rekeying after roaming (or shortly before roaming)</a:t>
            </a:r>
          </a:p>
          <a:p>
            <a:pPr lvl="1">
              <a:buFont typeface="Arial" panose="020B0604020202020204" pitchFamily="34" charset="0"/>
              <a:buChar char="•"/>
            </a:pPr>
            <a:r>
              <a:rPr lang="en-US" sz="1400" dirty="0"/>
              <a:t>PTK rekeying can be initiated by either the AP or the STA.</a:t>
            </a:r>
            <a:endParaRPr lang="en-US" b="0" dirty="0"/>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8C44823-0596-4F48-B330-4E8138F7E08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2BB181E-7779-525D-599D-3D4928ABC10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C16C092-A9B7-5A17-FDF0-82AEBDA65044}"/>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6312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FA98E-9CBB-4DFC-7179-A2BF73E53DA0}"/>
              </a:ext>
            </a:extLst>
          </p:cNvPr>
          <p:cNvSpPr>
            <a:spLocks noGrp="1"/>
          </p:cNvSpPr>
          <p:nvPr>
            <p:ph type="title"/>
          </p:nvPr>
        </p:nvSpPr>
        <p:spPr>
          <a:xfrm>
            <a:off x="914401" y="606425"/>
            <a:ext cx="10361084" cy="765967"/>
          </a:xfrm>
        </p:spPr>
        <p:txBody>
          <a:bodyPr/>
          <a:lstStyle/>
          <a:p>
            <a:r>
              <a:rPr lang="en-US" dirty="0"/>
              <a:t>Conclusion</a:t>
            </a:r>
          </a:p>
        </p:txBody>
      </p:sp>
      <p:sp>
        <p:nvSpPr>
          <p:cNvPr id="3" name="Content Placeholder 2">
            <a:extLst>
              <a:ext uri="{FF2B5EF4-FFF2-40B4-BE49-F238E27FC236}">
                <a16:creationId xmlns:a16="http://schemas.microsoft.com/office/drawing/2014/main" id="{EDCB9897-201D-0B58-6C98-5C15A36E1B48}"/>
              </a:ext>
            </a:extLst>
          </p:cNvPr>
          <p:cNvSpPr>
            <a:spLocks noGrp="1"/>
          </p:cNvSpPr>
          <p:nvPr>
            <p:ph idx="1"/>
          </p:nvPr>
        </p:nvSpPr>
        <p:spPr>
          <a:xfrm>
            <a:off x="685801" y="1616867"/>
            <a:ext cx="10820400" cy="4829972"/>
          </a:xfrm>
        </p:spPr>
        <p:txBody>
          <a:bodyPr/>
          <a:lstStyle/>
          <a:p>
            <a:pPr>
              <a:buFont typeface="Arial" panose="020B0604020202020204" pitchFamily="34" charset="0"/>
              <a:buChar char="•"/>
            </a:pPr>
            <a:r>
              <a:rPr lang="en-US" sz="2000" b="0" dirty="0"/>
              <a:t>We covered key aspects of SMD roaming and highlighted its key benefits</a:t>
            </a:r>
          </a:p>
          <a:p>
            <a:pPr lvl="1">
              <a:buFont typeface="Arial" panose="020B0604020202020204" pitchFamily="34" charset="0"/>
              <a:buChar char="•"/>
            </a:pPr>
            <a:endParaRPr lang="en-US" sz="1600" b="0" dirty="0"/>
          </a:p>
          <a:p>
            <a:pPr>
              <a:buFont typeface="Arial" panose="020B0604020202020204" pitchFamily="34" charset="0"/>
              <a:buChar char="•"/>
            </a:pPr>
            <a:r>
              <a:rPr lang="en-US" sz="2000" b="0" dirty="0"/>
              <a:t>We captured some key aspects of enhanced FT roaming (as proposed in 11bn) and highlighted key challenges we see with enhanced FT roaming to achieve desired roaming improvements</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We summarized comparison between SMD roaming and enhanced FT roaming on key points</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We believe SMD roaming with its benefits and simpler architecture provides a much better solution for achieving seamless roaming improvements desired for UHR</a:t>
            </a:r>
          </a:p>
          <a:p>
            <a:pPr lvl="1">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8C44823-0596-4F48-B330-4E8138F7E08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2BB181E-7779-525D-599D-3D4928ABC10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C16C092-A9B7-5A17-FDF0-82AEBDA65044}"/>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29560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92126-947A-C4AC-36C0-3CA9A47DF45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46B1C8A-21BA-F012-FA1A-6F5565C2893E}"/>
              </a:ext>
            </a:extLst>
          </p:cNvPr>
          <p:cNvSpPr>
            <a:spLocks noGrp="1"/>
          </p:cNvSpPr>
          <p:nvPr>
            <p:ph idx="1"/>
          </p:nvPr>
        </p:nvSpPr>
        <p:spPr>
          <a:xfrm>
            <a:off x="914401" y="1762737"/>
            <a:ext cx="10361084" cy="4113213"/>
          </a:xfrm>
        </p:spPr>
        <p:txBody>
          <a:bodyPr/>
          <a:lstStyle/>
          <a:p>
            <a:pPr marL="0" indent="0">
              <a:buNone/>
            </a:pPr>
            <a:r>
              <a:rPr lang="en-US" altLang="zh-CN" sz="1800" b="0" dirty="0"/>
              <a:t>[1] 11-23-2157 “Seamless roaming within a mobility domain”</a:t>
            </a:r>
          </a:p>
          <a:p>
            <a:r>
              <a:rPr lang="en-GB" sz="1800" b="0" dirty="0"/>
              <a:t>[2] 11-22/1910 “Seamless Roaming for UHR”</a:t>
            </a:r>
          </a:p>
          <a:p>
            <a:r>
              <a:rPr lang="en-GB" sz="1800" b="0" dirty="0"/>
              <a:t>[3] 11-23/0170 “Smooth Roaming”</a:t>
            </a:r>
          </a:p>
          <a:p>
            <a:r>
              <a:rPr lang="en-GB" sz="1800" b="0" dirty="0"/>
              <a:t>[4] 11-23/1131 “Thoughts on seamless roaming”</a:t>
            </a:r>
          </a:p>
          <a:p>
            <a:r>
              <a:rPr lang="en-US" altLang="zh-CN" sz="1800" b="0" dirty="0"/>
              <a:t>[5] 11-23-1416 “Seamless roaming follow up”</a:t>
            </a:r>
          </a:p>
          <a:p>
            <a:r>
              <a:rPr lang="en-US" altLang="zh-CN" sz="1800" b="0" dirty="0"/>
              <a:t>[6] 11-23-1996 “</a:t>
            </a:r>
            <a:r>
              <a:rPr lang="en-US" sz="1800" b="0" dirty="0"/>
              <a:t>Improve roaming between MLDs”</a:t>
            </a:r>
            <a:endParaRPr lang="en-US" altLang="zh-CN" sz="1800" b="0" dirty="0"/>
          </a:p>
          <a:p>
            <a:r>
              <a:rPr lang="en-US" altLang="zh-CN" sz="1800" b="0" dirty="0"/>
              <a:t>[7] 11-23-0632 “smooth-roaming-follow-up”</a:t>
            </a:r>
          </a:p>
          <a:p>
            <a:r>
              <a:rPr lang="en-US" altLang="zh-CN" sz="1800" b="0" dirty="0"/>
              <a:t>[8] 11-24-0396 “Seamless roaming within a mobility domain – follow up”</a:t>
            </a:r>
          </a:p>
          <a:p>
            <a:r>
              <a:rPr lang="en-US" altLang="zh-CN" sz="1800" b="0" dirty="0"/>
              <a:t>[9] 11-24-0398 “</a:t>
            </a:r>
            <a:r>
              <a:rPr lang="en-US" sz="1800" b="0" dirty="0"/>
              <a:t>Coordinated roaming through target AP MLD</a:t>
            </a:r>
            <a:r>
              <a:rPr lang="en-US" altLang="zh-CN" sz="1800" b="0" dirty="0"/>
              <a:t>”</a:t>
            </a:r>
          </a:p>
          <a:p>
            <a:r>
              <a:rPr lang="en-US" altLang="zh-CN" sz="1800" b="0" dirty="0"/>
              <a:t>[10] 11-24-349, “Enhanced Fast BSS Transition”</a:t>
            </a:r>
          </a:p>
          <a:p>
            <a:r>
              <a:rPr lang="en-US" altLang="zh-CN" sz="1800" b="0" dirty="0"/>
              <a:t>[11] 11-24-679 “T</a:t>
            </a:r>
            <a:r>
              <a:rPr lang="en-US" sz="1800" b="0" dirty="0"/>
              <a:t>houghts on Functionality and Security Architecture for UHR Seamless Roaming”</a:t>
            </a:r>
            <a:endParaRPr lang="en-US" altLang="zh-CN" sz="1800" b="0" dirty="0"/>
          </a:p>
          <a:p>
            <a:endParaRPr lang="en-GB" sz="1800" dirty="0"/>
          </a:p>
        </p:txBody>
      </p:sp>
      <p:sp>
        <p:nvSpPr>
          <p:cNvPr id="4" name="Slide Number Placeholder 3">
            <a:extLst>
              <a:ext uri="{FF2B5EF4-FFF2-40B4-BE49-F238E27FC236}">
                <a16:creationId xmlns:a16="http://schemas.microsoft.com/office/drawing/2014/main" id="{492E24C0-5FE0-D571-1F09-34B1F31CE7E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26778AA-AD69-6E0F-11A9-F25DF7F7A29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5AF6D8B-8178-EF72-830B-64268461DB34}"/>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68597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838200" y="1676400"/>
            <a:ext cx="10896599"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Several UHR presentations have cover</a:t>
            </a:r>
            <a:r>
              <a:rPr lang="en-GB" dirty="0"/>
              <a:t>ed seamless roaming improvements.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Two different categories of proposals been presented based on roaming within a mobility domain: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Seamless roaming within an SMD (single/seamless mobility domain) that covers multiple non-collocated AP MLDs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Enhancement to existing FT roaming within an FT mobility domain</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compare the key aspects of SMD roaming and enhanced FT roaming approaches and propose a way forward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April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80BC5-8B43-20A2-E9F5-0040D7360A4C}"/>
              </a:ext>
            </a:extLst>
          </p:cNvPr>
          <p:cNvSpPr>
            <a:spLocks noGrp="1"/>
          </p:cNvSpPr>
          <p:nvPr>
            <p:ph type="title"/>
          </p:nvPr>
        </p:nvSpPr>
        <p:spPr>
          <a:xfrm>
            <a:off x="929217" y="606425"/>
            <a:ext cx="10361084" cy="884238"/>
          </a:xfrm>
        </p:spPr>
        <p:txBody>
          <a:bodyPr/>
          <a:lstStyle/>
          <a:p>
            <a:r>
              <a:rPr lang="en-US" dirty="0"/>
              <a:t>Recap - SMD Roaming</a:t>
            </a:r>
          </a:p>
        </p:txBody>
      </p:sp>
      <p:sp>
        <p:nvSpPr>
          <p:cNvPr id="3" name="Content Placeholder 2">
            <a:extLst>
              <a:ext uri="{FF2B5EF4-FFF2-40B4-BE49-F238E27FC236}">
                <a16:creationId xmlns:a16="http://schemas.microsoft.com/office/drawing/2014/main" id="{59D01F56-549D-880E-87DF-62C6B0666C03}"/>
              </a:ext>
            </a:extLst>
          </p:cNvPr>
          <p:cNvSpPr>
            <a:spLocks noGrp="1"/>
          </p:cNvSpPr>
          <p:nvPr>
            <p:ph idx="1"/>
          </p:nvPr>
        </p:nvSpPr>
        <p:spPr>
          <a:xfrm>
            <a:off x="929217" y="1527175"/>
            <a:ext cx="10576983" cy="4724400"/>
          </a:xfrm>
        </p:spPr>
        <p:txBody>
          <a:bodyPr/>
          <a:lstStyle/>
          <a:p>
            <a:pPr>
              <a:buFont typeface="Arial" panose="020B0604020202020204" pitchFamily="34" charset="0"/>
              <a:buChar char="•"/>
            </a:pPr>
            <a:r>
              <a:rPr lang="en-US" sz="1800" b="0" dirty="0"/>
              <a:t>Several presentations have proposed the SMD roaming architecture [1-9]</a:t>
            </a:r>
          </a:p>
          <a:p>
            <a:pPr>
              <a:buFont typeface="Arial" panose="020B0604020202020204" pitchFamily="34" charset="0"/>
              <a:buChar char="•"/>
            </a:pPr>
            <a:r>
              <a:rPr lang="en-US" sz="1800" b="0" dirty="0"/>
              <a:t>Key aspects of SMD roaming architecture:</a:t>
            </a:r>
          </a:p>
          <a:p>
            <a:pPr lvl="1">
              <a:buFont typeface="Arial" panose="020B0604020202020204" pitchFamily="34" charset="0"/>
              <a:buChar char="•"/>
            </a:pPr>
            <a:r>
              <a:rPr lang="en-US" sz="1600" b="0" dirty="0"/>
              <a:t>A non-AP MLD seamlessly roams across AP MLDs that are part of an SMD (Single/Seamless Mobility Domain) - remains in state 4 during and after roaming (</a:t>
            </a:r>
            <a:r>
              <a:rPr lang="en-US" sz="1600" b="0" dirty="0" err="1"/>
              <a:t>TGbn</a:t>
            </a:r>
            <a:r>
              <a:rPr lang="en-US" sz="1600" b="0" dirty="0"/>
              <a:t> motion passed).</a:t>
            </a:r>
          </a:p>
          <a:p>
            <a:pPr lvl="1">
              <a:buFont typeface="Arial" panose="020B0604020202020204" pitchFamily="34" charset="0"/>
              <a:buChar char="•"/>
            </a:pPr>
            <a:r>
              <a:rPr lang="en-US" sz="1600" b="0" dirty="0"/>
              <a:t>Non-AP MLD establishes an association with the SMD, does not need to reassociate with target AP when roaming. Seamless roaming is executed using dynamic add/delete links operation.</a:t>
            </a:r>
          </a:p>
          <a:p>
            <a:pPr lvl="1">
              <a:buFont typeface="Arial" panose="020B0604020202020204" pitchFamily="34" charset="0"/>
              <a:buChar char="•"/>
            </a:pPr>
            <a:r>
              <a:rPr lang="en-US" sz="1600" b="0" dirty="0"/>
              <a:t>Each AP MLD has its own connection to DS, during roaming DS mapping changes from serving to target AP MLD.</a:t>
            </a:r>
          </a:p>
          <a:p>
            <a:pPr lvl="1">
              <a:buFont typeface="Arial" panose="020B0604020202020204" pitchFamily="34" charset="0"/>
              <a:buChar char="•"/>
            </a:pPr>
            <a:r>
              <a:rPr lang="en-US" sz="1600" b="0" dirty="0"/>
              <a:t>Non-AP MLD can initiate transfer of near static context (e.g. SCS, TWT </a:t>
            </a:r>
            <a:r>
              <a:rPr lang="en-US" sz="1600" b="0" dirty="0" err="1"/>
              <a:t>etc</a:t>
            </a:r>
            <a:r>
              <a:rPr lang="en-US" sz="1600" b="0" dirty="0"/>
              <a:t>) in advance to one or more neighbor APs to prepare candidate target APs for roaming (roaming prep), to shorten UL data pause during roaming </a:t>
            </a:r>
          </a:p>
          <a:p>
            <a:pPr lvl="1">
              <a:buFont typeface="Arial" panose="020B0604020202020204" pitchFamily="34" charset="0"/>
              <a:buChar char="•"/>
            </a:pPr>
            <a:r>
              <a:rPr lang="en-US" sz="1600" b="0" dirty="0"/>
              <a:t>Dynamic context (SN, PN, BA context…) is transferred when non-AP MLD roams to a target AP, triggers DS mapping change from serving to target AP MLD) (roaming execution)</a:t>
            </a:r>
          </a:p>
          <a:p>
            <a:pPr lvl="1">
              <a:buFont typeface="Arial" panose="020B0604020202020204" pitchFamily="34" charset="0"/>
              <a:buChar char="•"/>
            </a:pPr>
            <a:r>
              <a:rPr lang="en-US" sz="1600" b="0" dirty="0"/>
              <a:t>Buffered DL data can be delivered to/fetched by the non-AP MLD by/from the serving AP MLD even after DS mapping change for a period, to minimize data loss</a:t>
            </a:r>
          </a:p>
          <a:p>
            <a:pPr lvl="1">
              <a:buFont typeface="Arial" panose="020B0604020202020204" pitchFamily="34" charset="0"/>
              <a:buChar char="•"/>
            </a:pPr>
            <a:r>
              <a:rPr lang="en-US" sz="1600" b="0" dirty="0"/>
              <a:t>PMK and PTK are pairwise keys between the logical SMD entity (covering multiple AP MLDs) and the non-AP MLD. PTK can get rekeyed after (or before) roaming</a:t>
            </a:r>
            <a:r>
              <a:rPr lang="en-US" sz="1600" dirty="0"/>
              <a:t> to minimize sharing of PTK between source and target APs.</a:t>
            </a:r>
          </a:p>
          <a:p>
            <a:pPr>
              <a:buFont typeface="Arial" panose="020B0604020202020204" pitchFamily="34" charset="0"/>
              <a:buChar char="•"/>
            </a:pPr>
            <a:r>
              <a:rPr lang="en-US" sz="1800" b="0" dirty="0"/>
              <a:t>Next, we present some high-level call flows for SMD roaming highlighting key aspects</a:t>
            </a:r>
          </a:p>
        </p:txBody>
      </p:sp>
      <p:sp>
        <p:nvSpPr>
          <p:cNvPr id="4" name="Slide Number Placeholder 3">
            <a:extLst>
              <a:ext uri="{FF2B5EF4-FFF2-40B4-BE49-F238E27FC236}">
                <a16:creationId xmlns:a16="http://schemas.microsoft.com/office/drawing/2014/main" id="{F8B5CE4E-303F-DF4D-23D8-B30187DFAE6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BA5F36E-1FD8-5DC0-30CF-0F243118E7D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66306664-F0DD-F4F8-40BF-BD3347FBCDF7}"/>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639758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D0B170-EBC1-47FC-56C1-DC2886C38DCC}"/>
              </a:ext>
            </a:extLst>
          </p:cNvPr>
          <p:cNvSpPr>
            <a:spLocks noGrp="1"/>
          </p:cNvSpPr>
          <p:nvPr>
            <p:ph type="dt" idx="10"/>
          </p:nvPr>
        </p:nvSpPr>
        <p:spPr/>
        <p:txBody>
          <a:bodyPr/>
          <a:lstStyle/>
          <a:p>
            <a:r>
              <a:rPr lang="en-US"/>
              <a:t>April 2024</a:t>
            </a:r>
            <a:endParaRPr lang="en-GB"/>
          </a:p>
        </p:txBody>
      </p:sp>
      <p:sp>
        <p:nvSpPr>
          <p:cNvPr id="3" name="Footer Placeholder 2">
            <a:extLst>
              <a:ext uri="{FF2B5EF4-FFF2-40B4-BE49-F238E27FC236}">
                <a16:creationId xmlns:a16="http://schemas.microsoft.com/office/drawing/2014/main" id="{00439703-C9EB-A9E2-927E-09C394EB92C0}"/>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067856AD-6BB9-DB04-2B45-676A1545CBED}"/>
              </a:ext>
            </a:extLst>
          </p:cNvPr>
          <p:cNvSpPr>
            <a:spLocks noGrp="1"/>
          </p:cNvSpPr>
          <p:nvPr>
            <p:ph type="sldNum" idx="12"/>
          </p:nvPr>
        </p:nvSpPr>
        <p:spPr/>
        <p:txBody>
          <a:bodyPr/>
          <a:lstStyle/>
          <a:p>
            <a:r>
              <a:rPr lang="en-GB"/>
              <a:t>Slide </a:t>
            </a:r>
            <a:fld id="{F5D8E26B-7BCF-4D25-9C89-0168A6618F18}" type="slidenum">
              <a:rPr lang="en-GB" smtClean="0"/>
              <a:pPr/>
              <a:t>4</a:t>
            </a:fld>
            <a:endParaRPr lang="en-GB"/>
          </a:p>
        </p:txBody>
      </p:sp>
      <p:sp>
        <p:nvSpPr>
          <p:cNvPr id="40" name="Title 1">
            <a:extLst>
              <a:ext uri="{FF2B5EF4-FFF2-40B4-BE49-F238E27FC236}">
                <a16:creationId xmlns:a16="http://schemas.microsoft.com/office/drawing/2014/main" id="{007E744A-8CB9-6E7F-103B-5F1FCB69FC2E}"/>
              </a:ext>
            </a:extLst>
          </p:cNvPr>
          <p:cNvSpPr txBox="1">
            <a:spLocks/>
          </p:cNvSpPr>
          <p:nvPr/>
        </p:nvSpPr>
        <p:spPr>
          <a:xfrm>
            <a:off x="685800" y="603643"/>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SMD Roaming flow (1)</a:t>
            </a:r>
          </a:p>
        </p:txBody>
      </p:sp>
      <p:sp>
        <p:nvSpPr>
          <p:cNvPr id="5" name="TextBox 4">
            <a:extLst>
              <a:ext uri="{FF2B5EF4-FFF2-40B4-BE49-F238E27FC236}">
                <a16:creationId xmlns:a16="http://schemas.microsoft.com/office/drawing/2014/main" id="{E8124170-7B34-82A1-7D25-63F770B8803C}"/>
              </a:ext>
            </a:extLst>
          </p:cNvPr>
          <p:cNvSpPr txBox="1"/>
          <p:nvPr/>
        </p:nvSpPr>
        <p:spPr>
          <a:xfrm>
            <a:off x="5715000" y="5190785"/>
            <a:ext cx="4114800" cy="261610"/>
          </a:xfrm>
          <a:prstGeom prst="rect">
            <a:avLst/>
          </a:prstGeom>
          <a:noFill/>
        </p:spPr>
        <p:txBody>
          <a:bodyPr wrap="square" rtlCol="0">
            <a:spAutoFit/>
          </a:bodyPr>
          <a:lstStyle/>
          <a:p>
            <a:r>
              <a:rPr lang="en-US" sz="1100" dirty="0">
                <a:solidFill>
                  <a:schemeClr val="tx1"/>
                </a:solidFill>
              </a:rPr>
              <a:t>*Alternatively, PTK could be installed at the roaming execution time</a:t>
            </a:r>
          </a:p>
        </p:txBody>
      </p:sp>
      <p:pic>
        <p:nvPicPr>
          <p:cNvPr id="6" name="Picture 5">
            <a:extLst>
              <a:ext uri="{FF2B5EF4-FFF2-40B4-BE49-F238E27FC236}">
                <a16:creationId xmlns:a16="http://schemas.microsoft.com/office/drawing/2014/main" id="{FBCF5B0B-A1FC-1B60-60D6-5DB6F305094D}"/>
              </a:ext>
            </a:extLst>
          </p:cNvPr>
          <p:cNvPicPr>
            <a:picLocks noChangeAspect="1"/>
          </p:cNvPicPr>
          <p:nvPr/>
        </p:nvPicPr>
        <p:blipFill>
          <a:blip r:embed="rId3"/>
          <a:stretch>
            <a:fillRect/>
          </a:stretch>
        </p:blipFill>
        <p:spPr>
          <a:xfrm>
            <a:off x="1752600" y="1350005"/>
            <a:ext cx="8413489" cy="3971585"/>
          </a:xfrm>
          <a:prstGeom prst="rect">
            <a:avLst/>
          </a:prstGeom>
        </p:spPr>
      </p:pic>
      <p:sp>
        <p:nvSpPr>
          <p:cNvPr id="8" name="TextBox 7">
            <a:extLst>
              <a:ext uri="{FF2B5EF4-FFF2-40B4-BE49-F238E27FC236}">
                <a16:creationId xmlns:a16="http://schemas.microsoft.com/office/drawing/2014/main" id="{E217DA01-B51E-4C8E-5772-62851418ED76}"/>
              </a:ext>
            </a:extLst>
          </p:cNvPr>
          <p:cNvSpPr txBox="1"/>
          <p:nvPr/>
        </p:nvSpPr>
        <p:spPr>
          <a:xfrm>
            <a:off x="1366837" y="5679211"/>
            <a:ext cx="10022947"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rPr>
              <a:t>Resource reservation could be considered for a bounded time on candidate target AP MLDs, when roaming prep is performed close to actual roaming. The roaming execution should be triggered within the time bound.  </a:t>
            </a:r>
          </a:p>
        </p:txBody>
      </p:sp>
    </p:spTree>
    <p:extLst>
      <p:ext uri="{BB962C8B-B14F-4D97-AF65-F5344CB8AC3E}">
        <p14:creationId xmlns:p14="http://schemas.microsoft.com/office/powerpoint/2010/main" val="3553290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D0B170-EBC1-47FC-56C1-DC2886C38DCC}"/>
              </a:ext>
            </a:extLst>
          </p:cNvPr>
          <p:cNvSpPr>
            <a:spLocks noGrp="1"/>
          </p:cNvSpPr>
          <p:nvPr>
            <p:ph type="dt" idx="10"/>
          </p:nvPr>
        </p:nvSpPr>
        <p:spPr/>
        <p:txBody>
          <a:bodyPr/>
          <a:lstStyle/>
          <a:p>
            <a:r>
              <a:rPr lang="en-US"/>
              <a:t>April 2024</a:t>
            </a:r>
            <a:endParaRPr lang="en-GB"/>
          </a:p>
        </p:txBody>
      </p:sp>
      <p:sp>
        <p:nvSpPr>
          <p:cNvPr id="3" name="Footer Placeholder 2">
            <a:extLst>
              <a:ext uri="{FF2B5EF4-FFF2-40B4-BE49-F238E27FC236}">
                <a16:creationId xmlns:a16="http://schemas.microsoft.com/office/drawing/2014/main" id="{00439703-C9EB-A9E2-927E-09C394EB92C0}"/>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067856AD-6BB9-DB04-2B45-676A1545CBED}"/>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sp>
        <p:nvSpPr>
          <p:cNvPr id="40" name="Title 1">
            <a:extLst>
              <a:ext uri="{FF2B5EF4-FFF2-40B4-BE49-F238E27FC236}">
                <a16:creationId xmlns:a16="http://schemas.microsoft.com/office/drawing/2014/main" id="{007E744A-8CB9-6E7F-103B-5F1FCB69FC2E}"/>
              </a:ext>
            </a:extLst>
          </p:cNvPr>
          <p:cNvSpPr txBox="1">
            <a:spLocks/>
          </p:cNvSpPr>
          <p:nvPr/>
        </p:nvSpPr>
        <p:spPr>
          <a:xfrm>
            <a:off x="685800" y="603643"/>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SMD Roaming flow (2)</a:t>
            </a:r>
          </a:p>
        </p:txBody>
      </p:sp>
      <p:sp>
        <p:nvSpPr>
          <p:cNvPr id="8" name="TextBox 7">
            <a:extLst>
              <a:ext uri="{FF2B5EF4-FFF2-40B4-BE49-F238E27FC236}">
                <a16:creationId xmlns:a16="http://schemas.microsoft.com/office/drawing/2014/main" id="{72D48669-F7AE-E3D6-33E7-CDC48C9FC500}"/>
              </a:ext>
            </a:extLst>
          </p:cNvPr>
          <p:cNvSpPr txBox="1"/>
          <p:nvPr/>
        </p:nvSpPr>
        <p:spPr>
          <a:xfrm>
            <a:off x="1344080" y="5484392"/>
            <a:ext cx="9363075" cy="830997"/>
          </a:xfrm>
          <a:prstGeom prst="rect">
            <a:avLst/>
          </a:prstGeom>
          <a:noFill/>
        </p:spPr>
        <p:txBody>
          <a:bodyPr wrap="square" rtlCol="0">
            <a:spAutoFit/>
          </a:bodyPr>
          <a:lstStyle/>
          <a:p>
            <a:r>
              <a:rPr lang="en-US" sz="1200" dirty="0">
                <a:solidFill>
                  <a:schemeClr val="tx1"/>
                </a:solidFill>
              </a:rPr>
              <a:t>*PN sent is incremented (e.g. by 1000) to account for future packets arrival at the source AP and ensure PN is never reused. Same for SN sent.</a:t>
            </a:r>
          </a:p>
          <a:p>
            <a:r>
              <a:rPr lang="en-US" sz="1200" dirty="0">
                <a:solidFill>
                  <a:schemeClr val="tx1"/>
                </a:solidFill>
              </a:rPr>
              <a:t>^Until DS mapping is updated in the backhaul, DL data keeps flowing to the serving AP and will get delivered as buffered DL data. Target AP starts accepting UL data after DS mapping update has been initiated.</a:t>
            </a:r>
          </a:p>
          <a:p>
            <a:r>
              <a:rPr lang="en-US" sz="1200" dirty="0">
                <a:solidFill>
                  <a:schemeClr val="tx1"/>
                </a:solidFill>
              </a:rPr>
              <a:t>#Another option is for PTK to be rekeyed just before roaming (when possible) to mitigate PTK sharing concern.</a:t>
            </a:r>
          </a:p>
        </p:txBody>
      </p:sp>
      <p:pic>
        <p:nvPicPr>
          <p:cNvPr id="6" name="Picture 5">
            <a:extLst>
              <a:ext uri="{FF2B5EF4-FFF2-40B4-BE49-F238E27FC236}">
                <a16:creationId xmlns:a16="http://schemas.microsoft.com/office/drawing/2014/main" id="{FFDC38C9-632E-D16A-1776-C6CE81446A2E}"/>
              </a:ext>
            </a:extLst>
          </p:cNvPr>
          <p:cNvPicPr>
            <a:picLocks noChangeAspect="1"/>
          </p:cNvPicPr>
          <p:nvPr/>
        </p:nvPicPr>
        <p:blipFill>
          <a:blip r:embed="rId2"/>
          <a:stretch>
            <a:fillRect/>
          </a:stretch>
        </p:blipFill>
        <p:spPr>
          <a:xfrm>
            <a:off x="1367117" y="1371600"/>
            <a:ext cx="9208995" cy="3952767"/>
          </a:xfrm>
          <a:prstGeom prst="rect">
            <a:avLst/>
          </a:prstGeom>
        </p:spPr>
      </p:pic>
    </p:spTree>
    <p:extLst>
      <p:ext uri="{BB962C8B-B14F-4D97-AF65-F5344CB8AC3E}">
        <p14:creationId xmlns:p14="http://schemas.microsoft.com/office/powerpoint/2010/main" val="367710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807A3-43CF-82DD-5978-7B81D76E81D0}"/>
              </a:ext>
            </a:extLst>
          </p:cNvPr>
          <p:cNvSpPr>
            <a:spLocks noGrp="1"/>
          </p:cNvSpPr>
          <p:nvPr>
            <p:ph type="title"/>
          </p:nvPr>
        </p:nvSpPr>
        <p:spPr>
          <a:xfrm>
            <a:off x="914401" y="685801"/>
            <a:ext cx="10361084" cy="1065213"/>
          </a:xfrm>
        </p:spPr>
        <p:txBody>
          <a:bodyPr wrap="square" anchor="ctr">
            <a:normAutofit/>
          </a:bodyPr>
          <a:lstStyle/>
          <a:p>
            <a:r>
              <a:rPr lang="en-US" dirty="0"/>
              <a:t>SMD Roaming through Target AP MLD</a:t>
            </a:r>
          </a:p>
        </p:txBody>
      </p:sp>
      <p:sp>
        <p:nvSpPr>
          <p:cNvPr id="5" name="Slide Number Placeholder 4">
            <a:extLst>
              <a:ext uri="{FF2B5EF4-FFF2-40B4-BE49-F238E27FC236}">
                <a16:creationId xmlns:a16="http://schemas.microsoft.com/office/drawing/2014/main" id="{DB3F9163-D6A0-79ED-5FB7-8547BBF6597E}"/>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6</a:t>
            </a:fld>
            <a:endParaRPr lang="en-GB"/>
          </a:p>
        </p:txBody>
      </p:sp>
      <p:sp>
        <p:nvSpPr>
          <p:cNvPr id="4" name="Footer Placeholder 3">
            <a:extLst>
              <a:ext uri="{FF2B5EF4-FFF2-40B4-BE49-F238E27FC236}">
                <a16:creationId xmlns:a16="http://schemas.microsoft.com/office/drawing/2014/main" id="{AA5CF92B-5843-7491-E7D1-64C06793E62D}"/>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3" name="Date Placeholder 2">
            <a:extLst>
              <a:ext uri="{FF2B5EF4-FFF2-40B4-BE49-F238E27FC236}">
                <a16:creationId xmlns:a16="http://schemas.microsoft.com/office/drawing/2014/main" id="{B6814478-74F9-3438-6246-C44968E3EE5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April 2024</a:t>
            </a:r>
            <a:endParaRPr lang="en-GB"/>
          </a:p>
        </p:txBody>
      </p:sp>
      <p:pic>
        <p:nvPicPr>
          <p:cNvPr id="7" name="Picture 6">
            <a:extLst>
              <a:ext uri="{FF2B5EF4-FFF2-40B4-BE49-F238E27FC236}">
                <a16:creationId xmlns:a16="http://schemas.microsoft.com/office/drawing/2014/main" id="{6E5DE55B-2953-69CA-5FE9-B15C12BE6B75}"/>
              </a:ext>
            </a:extLst>
          </p:cNvPr>
          <p:cNvPicPr>
            <a:picLocks noChangeAspect="1"/>
          </p:cNvPicPr>
          <p:nvPr/>
        </p:nvPicPr>
        <p:blipFill>
          <a:blip r:embed="rId3"/>
          <a:stretch>
            <a:fillRect/>
          </a:stretch>
        </p:blipFill>
        <p:spPr>
          <a:xfrm>
            <a:off x="1295400" y="1793176"/>
            <a:ext cx="9372600" cy="4106199"/>
          </a:xfrm>
          <a:prstGeom prst="rect">
            <a:avLst/>
          </a:prstGeom>
        </p:spPr>
      </p:pic>
    </p:spTree>
    <p:extLst>
      <p:ext uri="{BB962C8B-B14F-4D97-AF65-F5344CB8AC3E}">
        <p14:creationId xmlns:p14="http://schemas.microsoft.com/office/powerpoint/2010/main" val="2138222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56DF-EC89-139A-7FEE-FC679C7148E4}"/>
              </a:ext>
            </a:extLst>
          </p:cNvPr>
          <p:cNvSpPr>
            <a:spLocks noGrp="1"/>
          </p:cNvSpPr>
          <p:nvPr>
            <p:ph type="title"/>
          </p:nvPr>
        </p:nvSpPr>
        <p:spPr>
          <a:xfrm>
            <a:off x="914401" y="685802"/>
            <a:ext cx="10361084" cy="813252"/>
          </a:xfrm>
        </p:spPr>
        <p:txBody>
          <a:bodyPr/>
          <a:lstStyle/>
          <a:p>
            <a:r>
              <a:rPr lang="en-US" dirty="0"/>
              <a:t>Key benefits of SMD roaming</a:t>
            </a:r>
          </a:p>
        </p:txBody>
      </p:sp>
      <p:sp>
        <p:nvSpPr>
          <p:cNvPr id="3" name="Content Placeholder 2">
            <a:extLst>
              <a:ext uri="{FF2B5EF4-FFF2-40B4-BE49-F238E27FC236}">
                <a16:creationId xmlns:a16="http://schemas.microsoft.com/office/drawing/2014/main" id="{57EF1309-C657-376B-9F61-1F07F2D90A9B}"/>
              </a:ext>
            </a:extLst>
          </p:cNvPr>
          <p:cNvSpPr>
            <a:spLocks noGrp="1"/>
          </p:cNvSpPr>
          <p:nvPr>
            <p:ph idx="1"/>
          </p:nvPr>
        </p:nvSpPr>
        <p:spPr>
          <a:xfrm>
            <a:off x="914401" y="1540783"/>
            <a:ext cx="10361084" cy="4472439"/>
          </a:xfrm>
        </p:spPr>
        <p:txBody>
          <a:bodyPr/>
          <a:lstStyle/>
          <a:p>
            <a:pPr>
              <a:buFont typeface="Arial" panose="020B0604020202020204" pitchFamily="34" charset="0"/>
              <a:buChar char="•"/>
            </a:pPr>
            <a:r>
              <a:rPr lang="en-US" sz="1800" b="0" dirty="0"/>
              <a:t>Simple architecture requiring association only once with a single mobility domain (covering multiple AP MLDs), and then achieving seamless roaming thereafter using add/delete links</a:t>
            </a:r>
          </a:p>
          <a:p>
            <a:pPr>
              <a:buFont typeface="Arial" panose="020B0604020202020204" pitchFamily="34" charset="0"/>
              <a:buChar char="•"/>
            </a:pPr>
            <a:r>
              <a:rPr lang="en-US" sz="1800" b="0" dirty="0"/>
              <a:t>Simpler client implementation to maintain only a single PTK during roaming</a:t>
            </a:r>
          </a:p>
          <a:p>
            <a:pPr>
              <a:buFont typeface="Arial" panose="020B0604020202020204" pitchFamily="34" charset="0"/>
              <a:buChar char="•"/>
            </a:pPr>
            <a:r>
              <a:rPr lang="en-US" sz="1800" b="0" dirty="0"/>
              <a:t>Architecture enables Dual DL data connection with both serving and target AP MLD during roaming to minimize roaming data outage and data loss</a:t>
            </a:r>
          </a:p>
          <a:p>
            <a:pPr>
              <a:buFont typeface="Arial" panose="020B0604020202020204" pitchFamily="34" charset="0"/>
              <a:buChar char="•"/>
            </a:pPr>
            <a:r>
              <a:rPr lang="en-US" sz="1800" b="0" dirty="0"/>
              <a:t>Supports secure roaming through the target AP MLD with PMF protected roaming exchange</a:t>
            </a:r>
          </a:p>
          <a:p>
            <a:pPr>
              <a:buFont typeface="Arial" panose="020B0604020202020204" pitchFamily="34" charset="0"/>
              <a:buChar char="•"/>
            </a:pPr>
            <a:r>
              <a:rPr lang="en-US" sz="1800" b="0" dirty="0"/>
              <a:t>During last minute/panic roam, avoids the need to establish a new PTK and provides more efficient and more reliable seamless roaming experience</a:t>
            </a:r>
          </a:p>
          <a:p>
            <a:pPr>
              <a:buFont typeface="Arial" panose="020B0604020202020204" pitchFamily="34" charset="0"/>
              <a:buChar char="•"/>
            </a:pPr>
            <a:r>
              <a:rPr lang="en-US" sz="1800" b="0" dirty="0"/>
              <a:t>Can leverage existing PTK rekeying to regenerate a new PTK after roaming - to mitigate concerns on PTK sharing</a:t>
            </a:r>
          </a:p>
          <a:p>
            <a:pPr>
              <a:buFont typeface="Arial" panose="020B0604020202020204" pitchFamily="34" charset="0"/>
              <a:buChar char="•"/>
            </a:pPr>
            <a:r>
              <a:rPr lang="en-US" sz="1800" b="0" dirty="0"/>
              <a:t>Note: PTK is pairwise between logical SMD entity and non-AP MLD, and conceptually used at the SMD level, with SMD entity functions split across AP MLDs of that SMD. </a:t>
            </a:r>
          </a:p>
          <a:p>
            <a:pPr lvl="1">
              <a:buFont typeface="Arial" panose="020B0604020202020204" pitchFamily="34" charset="0"/>
              <a:buChar char="•"/>
            </a:pPr>
            <a:r>
              <a:rPr lang="en-US" sz="1600" b="0" dirty="0"/>
              <a:t>This is similar to the split-MAC controller/WLC based architecture deployed today in enterprises where MAC functions are </a:t>
            </a:r>
            <a:r>
              <a:rPr lang="en-US" sz="1600" dirty="0"/>
              <a:t>s</a:t>
            </a:r>
            <a:r>
              <a:rPr lang="en-US" sz="1600" b="0" dirty="0"/>
              <a:t>plit between WLC and AP, and PTK can be shared between the two entity. </a:t>
            </a:r>
          </a:p>
          <a:p>
            <a:pPr marL="457200" lvl="1" indent="0"/>
            <a:r>
              <a:rPr lang="en-US" sz="1400" b="0" dirty="0"/>
              <a:t> </a:t>
            </a:r>
          </a:p>
          <a:p>
            <a:pPr marL="0" indent="0"/>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6BB3961-13E5-4863-BCA5-3F1FF822B5A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C0FC2EB-AABA-DBF4-AC25-A09FDDF57AFE}"/>
              </a:ext>
            </a:extLst>
          </p:cNvPr>
          <p:cNvSpPr>
            <a:spLocks noGrp="1"/>
          </p:cNvSpPr>
          <p:nvPr>
            <p:ph type="ftr" idx="14"/>
          </p:nvPr>
        </p:nvSpPr>
        <p:spPr/>
        <p:txBody>
          <a:bodyPr/>
          <a:lstStyle/>
          <a:p>
            <a:r>
              <a:rPr lang="en-GB" dirty="0"/>
              <a:t>Binita Gupta et al (Cisco Systems)</a:t>
            </a:r>
          </a:p>
        </p:txBody>
      </p:sp>
      <p:sp>
        <p:nvSpPr>
          <p:cNvPr id="6" name="Date Placeholder 5">
            <a:extLst>
              <a:ext uri="{FF2B5EF4-FFF2-40B4-BE49-F238E27FC236}">
                <a16:creationId xmlns:a16="http://schemas.microsoft.com/office/drawing/2014/main" id="{BEBB9586-DD8E-0484-7341-5F324B79ED18}"/>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203958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80BC5-8B43-20A2-E9F5-0040D7360A4C}"/>
              </a:ext>
            </a:extLst>
          </p:cNvPr>
          <p:cNvSpPr>
            <a:spLocks noGrp="1"/>
          </p:cNvSpPr>
          <p:nvPr>
            <p:ph type="title"/>
          </p:nvPr>
        </p:nvSpPr>
        <p:spPr>
          <a:xfrm>
            <a:off x="899906" y="606425"/>
            <a:ext cx="10361084" cy="688975"/>
          </a:xfrm>
        </p:spPr>
        <p:txBody>
          <a:bodyPr/>
          <a:lstStyle/>
          <a:p>
            <a:r>
              <a:rPr lang="en-US" dirty="0"/>
              <a:t>Recap - Enhanced FT Roaming</a:t>
            </a:r>
          </a:p>
        </p:txBody>
      </p:sp>
      <p:sp>
        <p:nvSpPr>
          <p:cNvPr id="3" name="Content Placeholder 2">
            <a:extLst>
              <a:ext uri="{FF2B5EF4-FFF2-40B4-BE49-F238E27FC236}">
                <a16:creationId xmlns:a16="http://schemas.microsoft.com/office/drawing/2014/main" id="{59D01F56-549D-880E-87DF-62C6B0666C03}"/>
              </a:ext>
            </a:extLst>
          </p:cNvPr>
          <p:cNvSpPr>
            <a:spLocks noGrp="1"/>
          </p:cNvSpPr>
          <p:nvPr>
            <p:ph idx="1"/>
          </p:nvPr>
        </p:nvSpPr>
        <p:spPr>
          <a:xfrm>
            <a:off x="929217" y="1276350"/>
            <a:ext cx="10653184" cy="4724400"/>
          </a:xfrm>
        </p:spPr>
        <p:txBody>
          <a:bodyPr/>
          <a:lstStyle/>
          <a:p>
            <a:pPr algn="l" rtl="0" fontAlgn="base">
              <a:buFont typeface="Arial" panose="020B0604020202020204" pitchFamily="34" charset="0"/>
              <a:buChar char="•"/>
            </a:pPr>
            <a:r>
              <a:rPr lang="en-US" sz="1800" b="0" dirty="0"/>
              <a:t>Some UHR presentations have proposed reusing and enhancing FT for improved roaming support:</a:t>
            </a:r>
          </a:p>
          <a:p>
            <a:pPr lvl="1">
              <a:buFont typeface="Arial" panose="020B0604020202020204" pitchFamily="34" charset="0"/>
              <a:buChar char="•"/>
            </a:pPr>
            <a:r>
              <a:rPr lang="en-US" sz="1600" dirty="0"/>
              <a:t>[10] proposes using and enhancing FT signaling for seamless roaming</a:t>
            </a:r>
          </a:p>
          <a:p>
            <a:pPr lvl="1">
              <a:buFont typeface="Arial" panose="020B0604020202020204" pitchFamily="34" charset="0"/>
              <a:buChar char="•"/>
            </a:pPr>
            <a:r>
              <a:rPr lang="en-US" sz="1600" dirty="0"/>
              <a:t>[11] proposes using FT key hierarchy as the basis for maintaining separate PTKs per AP MLD for seamless roaming</a:t>
            </a:r>
            <a:endParaRPr lang="en-US" sz="1600" b="0" dirty="0"/>
          </a:p>
          <a:p>
            <a:pPr algn="l" rtl="0" fontAlgn="base">
              <a:buFont typeface="Arial" panose="020B0604020202020204" pitchFamily="34" charset="0"/>
              <a:buChar char="•"/>
            </a:pPr>
            <a:r>
              <a:rPr lang="en-US" sz="1800" b="0" dirty="0"/>
              <a:t>At a high level, enhanced FT approach includes:</a:t>
            </a:r>
          </a:p>
          <a:p>
            <a:pPr marL="800100" lvl="1" indent="-342900">
              <a:buFont typeface="+mj-lt"/>
              <a:buAutoNum type="arabicPeriod"/>
            </a:pPr>
            <a:r>
              <a:rPr lang="en-US" sz="1600" b="0" dirty="0"/>
              <a:t>Continue to use FT key hierarchy- PMK-R0, PMK-R1s and per AP MLD PTK</a:t>
            </a:r>
          </a:p>
          <a:p>
            <a:pPr marL="800100" lvl="1" indent="-342900">
              <a:buFont typeface="+mj-lt"/>
              <a:buAutoNum type="arabicPeriod"/>
            </a:pPr>
            <a:r>
              <a:rPr lang="en-US" sz="1600" b="0" dirty="0"/>
              <a:t>Enhance FT to support </a:t>
            </a:r>
            <a:r>
              <a:rPr lang="en-US" sz="1600" b="0" dirty="0" err="1"/>
              <a:t>Reassoc</a:t>
            </a:r>
            <a:r>
              <a:rPr lang="en-US" sz="1600" b="0" dirty="0"/>
              <a:t> Req/Resp exchange through serving AP MLD, to minimize data interruption​</a:t>
            </a:r>
          </a:p>
          <a:p>
            <a:pPr marL="800100" lvl="1" indent="-342900">
              <a:buFont typeface="+mj-lt"/>
              <a:buAutoNum type="arabicPeriod"/>
            </a:pPr>
            <a:r>
              <a:rPr lang="en-US" sz="1600" b="0" dirty="0"/>
              <a:t>Enhance FT to add context transfer </a:t>
            </a:r>
            <a:r>
              <a:rPr lang="en-US" sz="1600" dirty="0"/>
              <a:t>for</a:t>
            </a:r>
            <a:r>
              <a:rPr lang="en-US" sz="1600" b="0" dirty="0"/>
              <a:t> data continuity (e.g. transfer of SN, BA context,…) </a:t>
            </a:r>
          </a:p>
          <a:p>
            <a:pPr marL="800100" lvl="1" indent="-342900">
              <a:buFont typeface="+mj-lt"/>
              <a:buAutoNum type="arabicPeriod"/>
            </a:pPr>
            <a:r>
              <a:rPr lang="en-US" sz="1600" dirty="0"/>
              <a:t>Enhance FT to add </a:t>
            </a:r>
            <a:r>
              <a:rPr lang="en-US" sz="1600" b="0" dirty="0"/>
              <a:t>transfer of other near static context​ (SCS, TWT agreements etc.) to avoid reestablishing these context with target AP MLD</a:t>
            </a:r>
          </a:p>
          <a:p>
            <a:pPr marL="800100" lvl="1" indent="-342900">
              <a:buFont typeface="+mj-lt"/>
              <a:buAutoNum type="arabicPeriod"/>
            </a:pPr>
            <a:r>
              <a:rPr lang="en-US" sz="1600" dirty="0"/>
              <a:t>Support data forwarding from serving AP to target AP MLD (in some cases)</a:t>
            </a:r>
            <a:endParaRPr lang="en-US" sz="1600" b="0" dirty="0"/>
          </a:p>
          <a:p>
            <a:pPr marL="800100" lvl="1" indent="-342900">
              <a:buFont typeface="+mj-lt"/>
              <a:buAutoNum type="arabicPeriod"/>
            </a:pPr>
            <a:r>
              <a:rPr lang="en-US" sz="1600" b="0" dirty="0"/>
              <a:t>[11] also proposes adding a new </a:t>
            </a:r>
            <a:r>
              <a:rPr lang="en-US" sz="1600" dirty="0"/>
              <a:t>key across all AP MLDs of the FT mobility domain to send secure FT over-the-air messages when roaming through target AP. This results in a new key hierarchy.</a:t>
            </a:r>
            <a:endParaRPr lang="en-US" sz="1600" b="0" dirty="0"/>
          </a:p>
          <a:p>
            <a:pPr>
              <a:buFont typeface="Arial" panose="020B0604020202020204" pitchFamily="34" charset="0"/>
              <a:buChar char="•"/>
            </a:pPr>
            <a:r>
              <a:rPr lang="en-US" sz="1800" b="0" dirty="0"/>
              <a:t>We believe that with all the proposed enhancements, enhanced FT will look very different than current FT. Hence, there is no strong reason to be constrained by FT architecture to achieve seamless roaming.</a:t>
            </a:r>
          </a:p>
          <a:p>
            <a:pPr>
              <a:buFont typeface="Arial" panose="020B0604020202020204" pitchFamily="34" charset="0"/>
              <a:buChar char="•"/>
            </a:pPr>
            <a:r>
              <a:rPr lang="en-US" sz="1800" b="0" dirty="0"/>
              <a:t>Next, we present high-level call flows for enhanced FT roaming highlighting key aspects/challenges.</a:t>
            </a:r>
            <a:endParaRPr lang="en-US" sz="1600" b="0" dirty="0">
              <a:solidFill>
                <a:schemeClr val="tx1"/>
              </a:solidFill>
            </a:endParaRPr>
          </a:p>
        </p:txBody>
      </p:sp>
      <p:sp>
        <p:nvSpPr>
          <p:cNvPr id="4" name="Slide Number Placeholder 3">
            <a:extLst>
              <a:ext uri="{FF2B5EF4-FFF2-40B4-BE49-F238E27FC236}">
                <a16:creationId xmlns:a16="http://schemas.microsoft.com/office/drawing/2014/main" id="{F8B5CE4E-303F-DF4D-23D8-B30187DFAE6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BA5F36E-1FD8-5DC0-30CF-0F243118E7D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66306664-F0DD-F4F8-40BF-BD3347FBCDF7}"/>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00618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itle 1">
            <a:extLst>
              <a:ext uri="{FF2B5EF4-FFF2-40B4-BE49-F238E27FC236}">
                <a16:creationId xmlns:a16="http://schemas.microsoft.com/office/drawing/2014/main" id="{007E744A-8CB9-6E7F-103B-5F1FCB69FC2E}"/>
              </a:ext>
            </a:extLst>
          </p:cNvPr>
          <p:cNvSpPr txBox="1">
            <a:spLocks/>
          </p:cNvSpPr>
          <p:nvPr/>
        </p:nvSpPr>
        <p:spPr bwMode="auto">
          <a:xfrm>
            <a:off x="914401" y="685801"/>
            <a:ext cx="10361084" cy="76358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Aft>
                <a:spcPts val="600"/>
              </a:spcAft>
            </a:pPr>
            <a:r>
              <a:rPr lang="en-US" kern="0" dirty="0"/>
              <a:t>Enhanced FT Roaming (1)</a:t>
            </a:r>
          </a:p>
        </p:txBody>
      </p:sp>
      <p:pic>
        <p:nvPicPr>
          <p:cNvPr id="5" name="Picture 4">
            <a:extLst>
              <a:ext uri="{FF2B5EF4-FFF2-40B4-BE49-F238E27FC236}">
                <a16:creationId xmlns:a16="http://schemas.microsoft.com/office/drawing/2014/main" id="{3CAC47AE-0B31-397E-2085-59B765A01332}"/>
              </a:ext>
            </a:extLst>
          </p:cNvPr>
          <p:cNvPicPr>
            <a:picLocks noChangeAspect="1"/>
          </p:cNvPicPr>
          <p:nvPr/>
        </p:nvPicPr>
        <p:blipFill>
          <a:blip r:embed="rId3"/>
          <a:stretch>
            <a:fillRect/>
          </a:stretch>
        </p:blipFill>
        <p:spPr>
          <a:xfrm>
            <a:off x="1532376" y="1754185"/>
            <a:ext cx="9127247" cy="4418014"/>
          </a:xfrm>
          <a:prstGeom prst="rect">
            <a:avLst/>
          </a:prstGeom>
          <a:noFill/>
        </p:spPr>
      </p:pic>
      <p:sp>
        <p:nvSpPr>
          <p:cNvPr id="4" name="Slide Number Placeholder 3">
            <a:extLst>
              <a:ext uri="{FF2B5EF4-FFF2-40B4-BE49-F238E27FC236}">
                <a16:creationId xmlns:a16="http://schemas.microsoft.com/office/drawing/2014/main" id="{067856AD-6BB9-DB04-2B45-676A1545CBED}"/>
              </a:ext>
            </a:extLst>
          </p:cNvPr>
          <p:cNvSpPr>
            <a:spLocks noGrp="1"/>
          </p:cNvSpPr>
          <p:nvPr>
            <p:ph type="sldNum" idx="12"/>
          </p:nvPr>
        </p:nvSpPr>
        <p:spPr>
          <a:xfrm>
            <a:off x="5793318" y="6475414"/>
            <a:ext cx="704849" cy="363537"/>
          </a:xfrm>
        </p:spPr>
        <p:txBody>
          <a:bodyPr vert="horz" wrap="square" lIns="0" tIns="0" rIns="0" bIns="0" numCol="1" anchor="t" anchorCtr="0" compatLnSpc="1">
            <a:prstTxWarp prst="textNoShape">
              <a:avLst/>
            </a:prstTxWarp>
            <a:normAutofit/>
          </a:bodyPr>
          <a:lstStyle/>
          <a:p>
            <a:pPr>
              <a:spcAft>
                <a:spcPts val="600"/>
              </a:spcAft>
            </a:pPr>
            <a:r>
              <a:rPr lang="en-GB" kern="1200">
                <a:latin typeface="Times New Roman" pitchFamily="16" charset="0"/>
                <a:ea typeface="MS Gothic" charset="-128"/>
                <a:cs typeface="Arial Unicode MS" charset="0"/>
              </a:rPr>
              <a:t>Slide </a:t>
            </a:r>
            <a:fld id="{F5D8E26B-7BCF-4D25-9C89-0168A6618F18}" type="slidenum">
              <a:rPr lang="en-GB" kern="1200">
                <a:latin typeface="Times New Roman" pitchFamily="16" charset="0"/>
                <a:ea typeface="MS Gothic" charset="-128"/>
                <a:cs typeface="Arial Unicode MS" charset="0"/>
              </a:rPr>
              <a:pPr>
                <a:spcAft>
                  <a:spcPts val="600"/>
                </a:spcAft>
              </a:pPr>
              <a:t>9</a:t>
            </a:fld>
            <a:endParaRPr lang="en-GB" kern="1200">
              <a:latin typeface="Times New Roman" pitchFamily="16" charset="0"/>
              <a:ea typeface="MS Gothic" charset="-128"/>
              <a:cs typeface="Arial Unicode MS" charset="0"/>
            </a:endParaRPr>
          </a:p>
        </p:txBody>
      </p:sp>
      <p:sp>
        <p:nvSpPr>
          <p:cNvPr id="3" name="Footer Placeholder 2">
            <a:extLst>
              <a:ext uri="{FF2B5EF4-FFF2-40B4-BE49-F238E27FC236}">
                <a16:creationId xmlns:a16="http://schemas.microsoft.com/office/drawing/2014/main" id="{00439703-C9EB-A9E2-927E-09C394EB92C0}"/>
              </a:ext>
            </a:extLst>
          </p:cNvPr>
          <p:cNvSpPr>
            <a:spLocks noGrp="1"/>
          </p:cNvSpPr>
          <p:nvPr>
            <p:ph type="ftr" idx="14"/>
          </p:nvPr>
        </p:nvSpPr>
        <p:spPr>
          <a:xfrm>
            <a:off x="7143757" y="6475414"/>
            <a:ext cx="4246027" cy="180975"/>
          </a:xfrm>
        </p:spPr>
        <p:txBody>
          <a:bodyPr vert="horz" wrap="square" lIns="0" tIns="0" rIns="0" bIns="0" numCol="1" anchor="t" anchorCtr="0" compatLnSpc="1">
            <a:prstTxWarp prst="textNoShape">
              <a:avLst/>
            </a:prstTxWarp>
            <a:normAutofit/>
          </a:bodyPr>
          <a:lstStyle/>
          <a:p>
            <a:pPr>
              <a:lnSpc>
                <a:spcPct val="90000"/>
              </a:lnSpc>
              <a:spcAft>
                <a:spcPts val="600"/>
              </a:spcAft>
            </a:pPr>
            <a:r>
              <a:rPr lang="en-GB" kern="1200">
                <a:latin typeface="Times New Roman" pitchFamily="16" charset="0"/>
                <a:ea typeface="MS Gothic" charset="-128"/>
                <a:cs typeface="Arial Unicode MS" charset="0"/>
              </a:rPr>
              <a:t>Binita Gupta et al (Cisco Systems)</a:t>
            </a:r>
          </a:p>
        </p:txBody>
      </p:sp>
      <p:sp>
        <p:nvSpPr>
          <p:cNvPr id="2" name="Date Placeholder 1">
            <a:extLst>
              <a:ext uri="{FF2B5EF4-FFF2-40B4-BE49-F238E27FC236}">
                <a16:creationId xmlns:a16="http://schemas.microsoft.com/office/drawing/2014/main" id="{AAD0B170-EBC1-47FC-56C1-DC2886C38DCC}"/>
              </a:ext>
            </a:extLst>
          </p:cNvPr>
          <p:cNvSpPr>
            <a:spLocks noGrp="1"/>
          </p:cNvSpPr>
          <p:nvPr>
            <p:ph type="dt" idx="15"/>
          </p:nvPr>
        </p:nvSpPr>
        <p:spPr>
          <a:xfrm>
            <a:off x="929217" y="333375"/>
            <a:ext cx="2499764" cy="273050"/>
          </a:xfrm>
        </p:spPr>
        <p:txBody>
          <a:bodyPr vert="horz" wrap="square" lIns="0" tIns="0" rIns="0" bIns="0" numCol="1" anchor="b" anchorCtr="0" compatLnSpc="1">
            <a:prstTxWarp prst="textNoShape">
              <a:avLst/>
            </a:prstTxWarp>
            <a:normAutofit/>
          </a:bodyPr>
          <a:lstStyle/>
          <a:p>
            <a:pPr>
              <a:lnSpc>
                <a:spcPct val="90000"/>
              </a:lnSpc>
              <a:spcAft>
                <a:spcPts val="600"/>
              </a:spcAft>
            </a:pPr>
            <a:r>
              <a:rPr lang="en-US"/>
              <a:t>April 2024</a:t>
            </a:r>
            <a:endParaRPr lang="en-GB"/>
          </a:p>
        </p:txBody>
      </p:sp>
    </p:spTree>
    <p:extLst>
      <p:ext uri="{BB962C8B-B14F-4D97-AF65-F5344CB8AC3E}">
        <p14:creationId xmlns:p14="http://schemas.microsoft.com/office/powerpoint/2010/main" val="11602560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72329</TotalTime>
  <Words>2902</Words>
  <Application>Microsoft Macintosh PowerPoint</Application>
  <PresentationFormat>Widescreen</PresentationFormat>
  <Paragraphs>272</Paragraphs>
  <Slides>18</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 Unicode MS</vt:lpstr>
      <vt:lpstr>Arial</vt:lpstr>
      <vt:lpstr>Times New Roman</vt:lpstr>
      <vt:lpstr>Office Theme</vt:lpstr>
      <vt:lpstr>Document</vt:lpstr>
      <vt:lpstr>Thoughts on SMD Roaming and FT Roaming</vt:lpstr>
      <vt:lpstr>Introduction </vt:lpstr>
      <vt:lpstr>Recap - SMD Roaming</vt:lpstr>
      <vt:lpstr>PowerPoint Presentation</vt:lpstr>
      <vt:lpstr>PowerPoint Presentation</vt:lpstr>
      <vt:lpstr>SMD Roaming through Target AP MLD</vt:lpstr>
      <vt:lpstr>Key benefits of SMD roaming</vt:lpstr>
      <vt:lpstr>Recap - Enhanced FT Roaming</vt:lpstr>
      <vt:lpstr>PowerPoint Presentation</vt:lpstr>
      <vt:lpstr>PowerPoint Presentation</vt:lpstr>
      <vt:lpstr>PowerPoint Presentation</vt:lpstr>
      <vt:lpstr>FT Roaming through Target AP MLD</vt:lpstr>
      <vt:lpstr>Key challenges with Enhanced FT roaming</vt:lpstr>
      <vt:lpstr>Summary - SMD Roaming vs Enhanced FT Roaming (1)</vt:lpstr>
      <vt:lpstr>Summary - SMD Roaming vs Enhanced FT Roaming (2)</vt:lpstr>
      <vt:lpstr>Proposed Way Forward</vt:lpstr>
      <vt:lpstr>Conclusion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2024-08-28T03:48:21Z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2024-06-12T05:32:37Z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045693ff-11a6-454c-867c-c3e4cbe6e4ce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