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3" r:id="rId18"/>
    <p:sldId id="2391" r:id="rId19"/>
    <p:sldId id="2392"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786"/>
  </p:normalViewPr>
  <p:slideViewPr>
    <p:cSldViewPr snapToGrid="0" snapToObjects="1">
      <p:cViewPr varScale="1">
        <p:scale>
          <a:sx n="111" d="100"/>
          <a:sy n="111" d="100"/>
        </p:scale>
        <p:origin x="1290"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CA58BD8-9F31-4F2E-81E9-A25F6BCB544C}"/>
    <pc:docChg chg="addSld modSld modMainMaster">
      <pc:chgData name="Ansley, Carol (CCI-Atlanta)" userId="cbcdc21a-90c4-4b2f-81f7-da4165205229" providerId="ADAL" clId="{8CA58BD8-9F31-4F2E-81E9-A25F6BCB544C}" dt="2024-04-24T13:50:11.785" v="41" actId="207"/>
      <pc:docMkLst>
        <pc:docMk/>
      </pc:docMkLst>
      <pc:sldChg chg="modSp mod">
        <pc:chgData name="Ansley, Carol (CCI-Atlanta)" userId="cbcdc21a-90c4-4b2f-81f7-da4165205229" providerId="ADAL" clId="{8CA58BD8-9F31-4F2E-81E9-A25F6BCB544C}" dt="2024-04-24T13:46:24.772" v="5" actId="20577"/>
        <pc:sldMkLst>
          <pc:docMk/>
          <pc:sldMk cId="0" sldId="256"/>
        </pc:sldMkLst>
        <pc:spChg chg="mod">
          <ac:chgData name="Ansley, Carol (CCI-Atlanta)" userId="cbcdc21a-90c4-4b2f-81f7-da4165205229" providerId="ADAL" clId="{8CA58BD8-9F31-4F2E-81E9-A25F6BCB544C}" dt="2024-04-24T13:46:24.772" v="5" actId="20577"/>
          <ac:spMkLst>
            <pc:docMk/>
            <pc:sldMk cId="0" sldId="256"/>
            <ac:spMk id="54" creationId="{00000000-0000-0000-0000-000000000000}"/>
          </ac:spMkLst>
        </pc:spChg>
      </pc:sldChg>
      <pc:sldChg chg="modSp mod">
        <pc:chgData name="Ansley, Carol (CCI-Atlanta)" userId="cbcdc21a-90c4-4b2f-81f7-da4165205229" providerId="ADAL" clId="{8CA58BD8-9F31-4F2E-81E9-A25F6BCB544C}" dt="2024-04-24T13:50:11.785" v="41" actId="207"/>
        <pc:sldMkLst>
          <pc:docMk/>
          <pc:sldMk cId="3777458571" sldId="2391"/>
        </pc:sldMkLst>
        <pc:spChg chg="mod">
          <ac:chgData name="Ansley, Carol (CCI-Atlanta)" userId="cbcdc21a-90c4-4b2f-81f7-da4165205229" providerId="ADAL" clId="{8CA58BD8-9F31-4F2E-81E9-A25F6BCB544C}" dt="2024-04-24T13:50:11.785" v="41" actId="207"/>
          <ac:spMkLst>
            <pc:docMk/>
            <pc:sldMk cId="3777458571" sldId="2391"/>
            <ac:spMk id="2" creationId="{F3220D77-4B90-B742-B74B-6BD78C0D50E7}"/>
          </ac:spMkLst>
        </pc:spChg>
        <pc:spChg chg="mod">
          <ac:chgData name="Ansley, Carol (CCI-Atlanta)" userId="cbcdc21a-90c4-4b2f-81f7-da4165205229" providerId="ADAL" clId="{8CA58BD8-9F31-4F2E-81E9-A25F6BCB544C}" dt="2024-04-24T13:50:11.785" v="41" actId="207"/>
          <ac:spMkLst>
            <pc:docMk/>
            <pc:sldMk cId="3777458571" sldId="2391"/>
            <ac:spMk id="3" creationId="{D9119F4E-FC06-F646-87EB-EF12912A7052}"/>
          </ac:spMkLst>
        </pc:spChg>
      </pc:sldChg>
      <pc:sldChg chg="modSp add mod">
        <pc:chgData name="Ansley, Carol (CCI-Atlanta)" userId="cbcdc21a-90c4-4b2f-81f7-da4165205229" providerId="ADAL" clId="{8CA58BD8-9F31-4F2E-81E9-A25F6BCB544C}" dt="2024-04-24T13:49:54.366" v="39" actId="20577"/>
        <pc:sldMkLst>
          <pc:docMk/>
          <pc:sldMk cId="2831022203" sldId="2393"/>
        </pc:sldMkLst>
        <pc:spChg chg="mod">
          <ac:chgData name="Ansley, Carol (CCI-Atlanta)" userId="cbcdc21a-90c4-4b2f-81f7-da4165205229" providerId="ADAL" clId="{8CA58BD8-9F31-4F2E-81E9-A25F6BCB544C}" dt="2024-04-24T13:46:47.805" v="14" actId="20577"/>
          <ac:spMkLst>
            <pc:docMk/>
            <pc:sldMk cId="2831022203" sldId="2393"/>
            <ac:spMk id="2" creationId="{F3220D77-4B90-B742-B74B-6BD78C0D50E7}"/>
          </ac:spMkLst>
        </pc:spChg>
        <pc:spChg chg="mod">
          <ac:chgData name="Ansley, Carol (CCI-Atlanta)" userId="cbcdc21a-90c4-4b2f-81f7-da4165205229" providerId="ADAL" clId="{8CA58BD8-9F31-4F2E-81E9-A25F6BCB544C}" dt="2024-04-24T13:49:54.366" v="39" actId="20577"/>
          <ac:spMkLst>
            <pc:docMk/>
            <pc:sldMk cId="2831022203" sldId="2393"/>
            <ac:spMk id="3" creationId="{D9119F4E-FC06-F646-87EB-EF12912A7052}"/>
          </ac:spMkLst>
        </pc:spChg>
      </pc:sldChg>
      <pc:sldMasterChg chg="modSp mod">
        <pc:chgData name="Ansley, Carol (CCI-Atlanta)" userId="cbcdc21a-90c4-4b2f-81f7-da4165205229" providerId="ADAL" clId="{8CA58BD8-9F31-4F2E-81E9-A25F6BCB544C}" dt="2024-04-11T15:45:19.199" v="1" actId="20577"/>
        <pc:sldMasterMkLst>
          <pc:docMk/>
          <pc:sldMasterMk cId="0" sldId="2147483648"/>
        </pc:sldMasterMkLst>
        <pc:spChg chg="mod">
          <ac:chgData name="Ansley, Carol (CCI-Atlanta)" userId="cbcdc21a-90c4-4b2f-81f7-da4165205229" providerId="ADAL" clId="{8CA58BD8-9F31-4F2E-81E9-A25F6BCB544C}" dt="2024-04-11T15:45:19.199"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4/24/2024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4/0646r3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2024-04-24</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April 24,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24/731r0 – Duncan Ho</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83102220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2"/>
                </a:solidFill>
              </a:rPr>
              <a:t>TGbi Agenda – April 11, 2024</a:t>
            </a:r>
            <a:br>
              <a:rPr lang="en-US" dirty="0">
                <a:solidFill>
                  <a:schemeClr val="bg2"/>
                </a:solidFill>
              </a:rPr>
            </a:br>
            <a:endParaRPr lang="en-US" dirty="0">
              <a:solidFill>
                <a:schemeClr val="bg2"/>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2"/>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2"/>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bg2"/>
                </a:solidFill>
                <a:latin typeface="Times New Roman" panose="02020603050405020304" pitchFamily="18" charset="0"/>
                <a:cs typeface="Times New Roman" panose="02020603050405020304" pitchFamily="18" charset="0"/>
                <a:sym typeface="Times New Roman"/>
              </a:rPr>
              <a:t> Apr 18, 25</a:t>
            </a:r>
          </a:p>
          <a:p>
            <a:pPr lvl="2">
              <a:buClr>
                <a:srgbClr val="000000"/>
              </a:buClr>
              <a:buSzPct val="100000"/>
              <a:buFont typeface="Arial"/>
              <a:buChar char="•"/>
            </a:pPr>
            <a:r>
              <a:rPr lang="en-US" sz="1400" spc="-1" dirty="0">
                <a:solidFill>
                  <a:schemeClr val="bg2"/>
                </a:solidFill>
                <a:latin typeface="Times New Roman" panose="02020603050405020304" pitchFamily="18" charset="0"/>
                <a:cs typeface="Times New Roman" panose="02020603050405020304" pitchFamily="18" charset="0"/>
                <a:sym typeface="Times New Roman"/>
              </a:rPr>
              <a:t> 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2"/>
                </a:solidFill>
                <a:latin typeface="Times New Roman"/>
                <a:cs typeface="Times New Roman"/>
                <a:sym typeface="Times New Roman"/>
              </a:rPr>
              <a:t>Discussion</a:t>
            </a: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24/604r1 – Jerome Henry</a:t>
            </a:r>
          </a:p>
          <a:p>
            <a:pPr marL="1257300" lvl="2" indent="-342900">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24/681r0 – Jerome Henry</a:t>
            </a:r>
          </a:p>
          <a:p>
            <a:pPr marL="1257300" lvl="2" indent="-342900">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2"/>
                </a:solidFill>
                <a:latin typeface="Times New Roman" panose="02020603050405020304" pitchFamily="18" charset="0"/>
                <a:cs typeface="Times New Roman" panose="02020603050405020304" pitchFamily="18" charset="0"/>
                <a:sym typeface="Arial"/>
              </a:rPr>
              <a:t>Adjourn</a:t>
            </a:r>
            <a:endParaRPr lang="en-US" sz="1400" dirty="0">
              <a:solidFill>
                <a:schemeClr val="bg2"/>
              </a:solidFill>
            </a:endParaRPr>
          </a:p>
        </p:txBody>
      </p:sp>
    </p:spTree>
    <p:extLst>
      <p:ext uri="{BB962C8B-B14F-4D97-AF65-F5344CB8AC3E}">
        <p14:creationId xmlns:p14="http://schemas.microsoft.com/office/powerpoint/2010/main" val="377745857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3424A-E91E-796A-5D4F-E90B8429C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BD5EB0-2CAD-E08F-CE5C-06897090EB8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6DBFA76D-5712-8B7C-F812-A02C10E638D6}"/>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Apr 11, 18, 25</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24/637r0 – Po-kai Huang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24/645r0 – Stephane Baron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35272544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a:t>	</a:t>
            </a:r>
            <a:r>
              <a:rPr lang="en-US">
                <a:highlight>
                  <a:srgbClr val="FFFF00"/>
                </a:highlight>
              </a:rPr>
              <a:t>May </a:t>
            </a:r>
            <a:r>
              <a:rPr lang="en-US" dirty="0">
                <a:highlight>
                  <a:srgbClr val="FFFF00"/>
                </a:highlight>
              </a:rPr>
              <a:t>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April/May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16570</TotalTime>
  <Words>1994</Words>
  <Application>Microsoft Office PowerPoint</Application>
  <PresentationFormat>On-screen Show (4:3)</PresentationFormat>
  <Paragraphs>191</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24, 2024 </vt:lpstr>
      <vt:lpstr>TGbi Agenda – April 11, 2024 </vt:lpstr>
      <vt:lpstr>TGbi Agenda – April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266</cp:revision>
  <dcterms:modified xsi:type="dcterms:W3CDTF">2024-04-24T13:50:24Z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