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3"/>
  </p:notesMasterIdLst>
  <p:handoutMasterIdLst>
    <p:handoutMasterId r:id="rId24"/>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391" r:id="rId18"/>
    <p:sldId id="2392" r:id="rId19"/>
    <p:sldId id="2373" r:id="rId20"/>
    <p:sldId id="293" r:id="rId21"/>
    <p:sldId id="267" r:id="rId2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786"/>
  </p:normalViewPr>
  <p:slideViewPr>
    <p:cSldViewPr snapToGrid="0" snapToObjects="1">
      <p:cViewPr varScale="1">
        <p:scale>
          <a:sx n="111" d="100"/>
          <a:sy n="111" d="100"/>
        </p:scale>
        <p:origin x="1290" y="96"/>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BA6205E7-7311-40CF-9ECA-E1220E0A6F63}"/>
    <pc:docChg chg="addSld modSld modMainMaster">
      <pc:chgData name="Ansley, Carol (CCI-Atlanta)" userId="cbcdc21a-90c4-4b2f-81f7-da4165205229" providerId="ADAL" clId="{BA6205E7-7311-40CF-9ECA-E1220E0A6F63}" dt="2024-04-10T19:54:35.253" v="48" actId="20577"/>
      <pc:docMkLst>
        <pc:docMk/>
      </pc:docMkLst>
      <pc:sldChg chg="modSp mod">
        <pc:chgData name="Ansley, Carol (CCI-Atlanta)" userId="cbcdc21a-90c4-4b2f-81f7-da4165205229" providerId="ADAL" clId="{BA6205E7-7311-40CF-9ECA-E1220E0A6F63}" dt="2024-04-10T19:51:30.881" v="5" actId="20577"/>
        <pc:sldMkLst>
          <pc:docMk/>
          <pc:sldMk cId="0" sldId="256"/>
        </pc:sldMkLst>
        <pc:spChg chg="mod">
          <ac:chgData name="Ansley, Carol (CCI-Atlanta)" userId="cbcdc21a-90c4-4b2f-81f7-da4165205229" providerId="ADAL" clId="{BA6205E7-7311-40CF-9ECA-E1220E0A6F63}" dt="2024-04-10T19:51:30.881" v="5" actId="20577"/>
          <ac:spMkLst>
            <pc:docMk/>
            <pc:sldMk cId="0" sldId="256"/>
            <ac:spMk id="54" creationId="{00000000-0000-0000-0000-000000000000}"/>
          </ac:spMkLst>
        </pc:spChg>
      </pc:sldChg>
      <pc:sldChg chg="modSp mod">
        <pc:chgData name="Ansley, Carol (CCI-Atlanta)" userId="cbcdc21a-90c4-4b2f-81f7-da4165205229" providerId="ADAL" clId="{BA6205E7-7311-40CF-9ECA-E1220E0A6F63}" dt="2024-04-10T19:54:35.253" v="48" actId="20577"/>
        <pc:sldMkLst>
          <pc:docMk/>
          <pc:sldMk cId="3777458571" sldId="2391"/>
        </pc:sldMkLst>
        <pc:spChg chg="mod">
          <ac:chgData name="Ansley, Carol (CCI-Atlanta)" userId="cbcdc21a-90c4-4b2f-81f7-da4165205229" providerId="ADAL" clId="{BA6205E7-7311-40CF-9ECA-E1220E0A6F63}" dt="2024-04-10T19:51:59.705" v="10" actId="20577"/>
          <ac:spMkLst>
            <pc:docMk/>
            <pc:sldMk cId="3777458571" sldId="2391"/>
            <ac:spMk id="2" creationId="{F3220D77-4B90-B742-B74B-6BD78C0D50E7}"/>
          </ac:spMkLst>
        </pc:spChg>
        <pc:spChg chg="mod">
          <ac:chgData name="Ansley, Carol (CCI-Atlanta)" userId="cbcdc21a-90c4-4b2f-81f7-da4165205229" providerId="ADAL" clId="{BA6205E7-7311-40CF-9ECA-E1220E0A6F63}" dt="2024-04-10T19:54:35.253" v="48" actId="20577"/>
          <ac:spMkLst>
            <pc:docMk/>
            <pc:sldMk cId="3777458571" sldId="2391"/>
            <ac:spMk id="3" creationId="{D9119F4E-FC06-F646-87EB-EF12912A7052}"/>
          </ac:spMkLst>
        </pc:spChg>
      </pc:sldChg>
      <pc:sldChg chg="modSp add mod">
        <pc:chgData name="Ansley, Carol (CCI-Atlanta)" userId="cbcdc21a-90c4-4b2f-81f7-da4165205229" providerId="ADAL" clId="{BA6205E7-7311-40CF-9ECA-E1220E0A6F63}" dt="2024-04-10T19:51:54.621" v="7" actId="207"/>
        <pc:sldMkLst>
          <pc:docMk/>
          <pc:sldMk cId="1352725448" sldId="2392"/>
        </pc:sldMkLst>
        <pc:spChg chg="mod">
          <ac:chgData name="Ansley, Carol (CCI-Atlanta)" userId="cbcdc21a-90c4-4b2f-81f7-da4165205229" providerId="ADAL" clId="{BA6205E7-7311-40CF-9ECA-E1220E0A6F63}" dt="2024-04-10T19:51:54.621" v="7" actId="207"/>
          <ac:spMkLst>
            <pc:docMk/>
            <pc:sldMk cId="1352725448" sldId="2392"/>
            <ac:spMk id="2" creationId="{D5BD5EB0-2CAD-E08F-CE5C-06897090EB8F}"/>
          </ac:spMkLst>
        </pc:spChg>
        <pc:spChg chg="mod">
          <ac:chgData name="Ansley, Carol (CCI-Atlanta)" userId="cbcdc21a-90c4-4b2f-81f7-da4165205229" providerId="ADAL" clId="{BA6205E7-7311-40CF-9ECA-E1220E0A6F63}" dt="2024-04-10T19:51:54.621" v="7" actId="207"/>
          <ac:spMkLst>
            <pc:docMk/>
            <pc:sldMk cId="1352725448" sldId="2392"/>
            <ac:spMk id="3" creationId="{6DBFA76D-5712-8B7C-F812-A02C10E638D6}"/>
          </ac:spMkLst>
        </pc:spChg>
      </pc:sldChg>
      <pc:sldMasterChg chg="modSp mod">
        <pc:chgData name="Ansley, Carol (CCI-Atlanta)" userId="cbcdc21a-90c4-4b2f-81f7-da4165205229" providerId="ADAL" clId="{BA6205E7-7311-40CF-9ECA-E1220E0A6F63}" dt="2024-04-04T15:32:21.502" v="1" actId="20577"/>
        <pc:sldMasterMkLst>
          <pc:docMk/>
          <pc:sldMasterMk cId="0" sldId="2147483648"/>
        </pc:sldMasterMkLst>
        <pc:spChg chg="mod">
          <ac:chgData name="Ansley, Carol (CCI-Atlanta)" userId="cbcdc21a-90c4-4b2f-81f7-da4165205229" providerId="ADAL" clId="{BA6205E7-7311-40CF-9ECA-E1220E0A6F63}" dt="2024-04-04T15:32:21.502"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4/10/2024</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043876"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April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4/0646r2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April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2024-04-10</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April 11,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teleconferences:</a:t>
            </a:r>
          </a:p>
          <a:p>
            <a:pPr lvl="2">
              <a:buClr>
                <a:srgbClr val="000000"/>
              </a:buClr>
              <a:buSzPct val="100000"/>
              <a:buFont typeface="Arial"/>
              <a:buChar char="•"/>
            </a:pPr>
            <a:r>
              <a:rPr lang="en-US" sz="1400" spc="-1" dirty="0">
                <a:solidFill>
                  <a:schemeClr val="tx1"/>
                </a:solidFill>
                <a:latin typeface="Times New Roman" panose="02020603050405020304" pitchFamily="18" charset="0"/>
                <a:cs typeface="Times New Roman" panose="02020603050405020304" pitchFamily="18" charset="0"/>
                <a:sym typeface="Times New Roman"/>
              </a:rPr>
              <a:t> Apr 18, 25</a:t>
            </a:r>
          </a:p>
          <a:p>
            <a:pPr lvl="2">
              <a:buClr>
                <a:srgbClr val="000000"/>
              </a:buClr>
              <a:buSzPct val="100000"/>
              <a:buFont typeface="Arial"/>
              <a:buChar char="•"/>
            </a:pPr>
            <a:r>
              <a:rPr lang="en-US" sz="1400" spc="-1">
                <a:solidFill>
                  <a:schemeClr val="tx1"/>
                </a:solidFill>
                <a:latin typeface="Times New Roman" panose="02020603050405020304" pitchFamily="18" charset="0"/>
                <a:cs typeface="Times New Roman" panose="02020603050405020304" pitchFamily="18" charset="0"/>
                <a:sym typeface="Times New Roman"/>
              </a:rPr>
              <a:t> May </a:t>
            </a:r>
            <a:r>
              <a:rPr lang="en-US" sz="1400" spc="-1" dirty="0">
                <a:solidFill>
                  <a:schemeClr val="tx1"/>
                </a:solidFill>
                <a:latin typeface="Times New Roman" panose="02020603050405020304" pitchFamily="18" charset="0"/>
                <a:cs typeface="Times New Roman" panose="02020603050405020304" pitchFamily="18" charset="0"/>
                <a:sym typeface="Times New Roman"/>
              </a:rPr>
              <a:t>2, 9</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24/604r1 – Jerome Henry</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24/681r0 – Jerome Henry</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3777458571"/>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43424A-E91E-796A-5D4F-E90B8429C3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BD5EB0-2CAD-E08F-CE5C-06897090EB8F}"/>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April 4, 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6DBFA76D-5712-8B7C-F812-A02C10E638D6}"/>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(15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teleconferences:</a:t>
            </a:r>
          </a:p>
          <a:p>
            <a:pPr lvl="2">
              <a:buClr>
                <a:srgbClr val="000000"/>
              </a:buClr>
              <a:buSzPct val="100000"/>
              <a:buFont typeface="Arial"/>
              <a:buChar cha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Apr 11, 18, 25</a:t>
            </a:r>
          </a:p>
          <a:p>
            <a:pPr lvl="2">
              <a:buClr>
                <a:srgbClr val="000000"/>
              </a:buClr>
              <a:buSzPct val="100000"/>
              <a:buFont typeface="Arial"/>
              <a:buChar cha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May 2, 9</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24/637r0 – Po-kai Huang </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24/645r0 – Stephane Baron</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1352725448"/>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a:t>	</a:t>
            </a:r>
            <a:r>
              <a:rPr lang="en-US">
                <a:highlight>
                  <a:srgbClr val="FFFF00"/>
                </a:highlight>
              </a:rPr>
              <a:t>May </a:t>
            </a:r>
            <a:r>
              <a:rPr lang="en-US" dirty="0">
                <a:highlight>
                  <a:srgbClr val="FFFF00"/>
                </a:highlight>
              </a:rPr>
              <a:t>2024</a:t>
            </a:r>
          </a:p>
          <a:p>
            <a:r>
              <a:rPr lang="en-US" dirty="0"/>
              <a:t>LB initial:   				July 2024</a:t>
            </a:r>
            <a:endParaRPr lang="en-US" dirty="0">
              <a:solidFill>
                <a:srgbClr val="FF0000"/>
              </a:solidFill>
            </a:endParaRP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April/May Teleconference 2024</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2.xml><?xml version="1.0" encoding="utf-8"?>
<ds:datastoreItem xmlns:ds="http://schemas.openxmlformats.org/officeDocument/2006/customXml" ds:itemID="{FAE4A522-AFED-47CB-AC31-6D753E3D75AE}">
  <ds:schemaRefs>
    <ds:schemaRef ds:uri="http://schemas.microsoft.com/sharepoint/v3/contenttype/forms"/>
  </ds:schemaRefs>
</ds:datastoreItem>
</file>

<file path=customXml/itemProps3.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16462</TotalTime>
  <Words>1953</Words>
  <Application>Microsoft Office PowerPoint</Application>
  <PresentationFormat>On-screen Show (4:3)</PresentationFormat>
  <Paragraphs>175</Paragraphs>
  <Slides>18</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18</vt:i4>
      </vt:variant>
    </vt:vector>
  </HeadingPairs>
  <TitlesOfParts>
    <vt:vector size="29"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April 11, 2024 </vt:lpstr>
      <vt:lpstr>TGbi Agenda – April 4, 2024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265</cp:revision>
  <dcterms:modified xsi:type="dcterms:W3CDTF">2024-04-10T19:54:41Z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ies>
</file>