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1"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4/3/24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4/0646r0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2024-04-03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April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Apr 11, 18, 25</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24/637r0 – Po-kai Huang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774585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April/May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16361</TotalTime>
  <Words>1899</Words>
  <Application>Microsoft Macintosh PowerPoint</Application>
  <PresentationFormat>On-screen Show (4:3)</PresentationFormat>
  <Paragraphs>156</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 Unicode MS</vt: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262</cp:revision>
  <dcterms:modified xsi:type="dcterms:W3CDTF">2024-04-03T13:06:25Z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