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6"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2" autoAdjust="0"/>
    <p:restoredTop sz="93775" autoAdjust="0"/>
  </p:normalViewPr>
  <p:slideViewPr>
    <p:cSldViewPr showGuides="1">
      <p:cViewPr varScale="1">
        <p:scale>
          <a:sx n="62" d="100"/>
          <a:sy n="62" d="100"/>
        </p:scale>
        <p:origin x="804" y="72"/>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61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May 2024</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10013317" y="6475413"/>
            <a:ext cx="13785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Jim Lansford (</a:t>
            </a:r>
            <a:r>
              <a:rPr lang="en-GB" dirty="0" err="1"/>
              <a:t>Farafir</a:t>
            </a:r>
            <a:r>
              <a:rPr lang="en-GB" dirty="0"/>
              <a:t>)</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802.11-24/0644r1</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4/11-24-0581-00-0wng-wng-meeting-minutes-2024-march-denver-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xfrm>
            <a:off x="9559667" y="6475413"/>
            <a:ext cx="183223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2024-05-14</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1416855" y="209019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187280103"/>
              </p:ext>
            </p:extLst>
          </p:nvPr>
        </p:nvGraphicFramePr>
        <p:xfrm>
          <a:off x="1343025" y="2762250"/>
          <a:ext cx="10245725" cy="2900363"/>
        </p:xfrm>
        <a:graphic>
          <a:graphicData uri="http://schemas.openxmlformats.org/presentationml/2006/ole">
            <mc:AlternateContent xmlns:mc="http://schemas.openxmlformats.org/markup-compatibility/2006">
              <mc:Choice xmlns:v="urn:schemas-microsoft-com:vml" Requires="v">
                <p:oleObj name="Document" r:id="rId3" imgW="8058424" imgH="2279333" progId="Word.Document.8">
                  <p:embed/>
                </p:oleObj>
              </mc:Choice>
              <mc:Fallback>
                <p:oleObj name="Document" r:id="rId3" imgW="8058424" imgH="2279333"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343025" y="2762250"/>
                        <a:ext cx="10245725" cy="2900363"/>
                      </a:xfrm>
                      <a:prstGeom prst="rect">
                        <a:avLst/>
                      </a:prstGeom>
                      <a:noFill/>
                      <a:ln>
                        <a:noFill/>
                      </a:ln>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dirty="0"/>
              <a:t>Anybody can vote, present, and make motions</a:t>
            </a:r>
          </a:p>
          <a:p>
            <a:r>
              <a:rPr lang="en-US" altLang="en-US" dirty="0"/>
              <a:t>Participation in SC during 802.11 WG Plenary or Interim counts towards 802.11 voting rights</a:t>
            </a:r>
          </a:p>
          <a:p>
            <a:r>
              <a:rPr lang="en-US" altLang="en-US" dirty="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14 May 2024, 0800-1000 Central European Summer Time</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983432" y="1485031"/>
            <a:ext cx="10408468" cy="5174532"/>
          </a:xfrm>
        </p:spPr>
        <p:txBody>
          <a:bodyPr>
            <a:normAutofit fontScale="92500" lnSpcReduction="10000"/>
          </a:bodyPr>
          <a:lstStyle/>
          <a:p>
            <a:pPr marL="457200" indent="-457200">
              <a:lnSpc>
                <a:spcPct val="110000"/>
              </a:lnSpc>
              <a:spcBef>
                <a:spcPts val="0"/>
              </a:spcBef>
              <a:defRPr/>
            </a:pPr>
            <a:r>
              <a:rPr lang="en-GB" altLang="en-US" dirty="0"/>
              <a:t>Announcements</a:t>
            </a:r>
          </a:p>
          <a:p>
            <a:pPr marL="457200" indent="-457200">
              <a:lnSpc>
                <a:spcPct val="110000"/>
              </a:lnSpc>
              <a:spcBef>
                <a:spcPts val="0"/>
              </a:spcBef>
              <a:defRPr/>
            </a:pPr>
            <a:r>
              <a:rPr lang="en-GB" altLang="en-US" dirty="0"/>
              <a:t>Approval of Previous meeting minutes </a:t>
            </a:r>
          </a:p>
          <a:p>
            <a:pPr marL="838200" lvl="1" indent="-381000">
              <a:lnSpc>
                <a:spcPct val="110000"/>
              </a:lnSpc>
              <a:spcBef>
                <a:spcPts val="0"/>
              </a:spcBef>
              <a:defRPr/>
            </a:pPr>
            <a:r>
              <a:rPr lang="en-GB" altLang="en-US" sz="1800" dirty="0"/>
              <a:t>Minutes from March:</a:t>
            </a:r>
          </a:p>
          <a:p>
            <a:pPr marL="1181100" lvl="2" indent="-381000">
              <a:lnSpc>
                <a:spcPct val="110000"/>
              </a:lnSpc>
              <a:spcBef>
                <a:spcPts val="0"/>
              </a:spcBef>
              <a:defRPr/>
            </a:pPr>
            <a:r>
              <a:rPr lang="en-GB" altLang="en-US" sz="1600" dirty="0">
                <a:hlinkClick r:id="rId3"/>
              </a:rPr>
              <a:t>https://mentor.ieee.org/802.11/dcn/24/11-24-0581-00-0wng-wng-meeting-minutes-2024-march-denver-meeting.docx</a:t>
            </a:r>
            <a:r>
              <a:rPr lang="en-GB" altLang="en-US" sz="1600" dirty="0"/>
              <a:t> </a:t>
            </a:r>
          </a:p>
          <a:p>
            <a:pPr marL="438150" indent="-381000">
              <a:lnSpc>
                <a:spcPct val="110000"/>
              </a:lnSpc>
              <a:spcBef>
                <a:spcPts val="0"/>
              </a:spcBef>
              <a:defRPr/>
            </a:pPr>
            <a:r>
              <a:rPr lang="en-GB" altLang="en-US" dirty="0"/>
              <a:t>Confirmation of Vice-Chair and Secretary</a:t>
            </a:r>
          </a:p>
          <a:p>
            <a:pPr marL="838200" lvl="1" indent="-381000">
              <a:lnSpc>
                <a:spcPct val="110000"/>
              </a:lnSpc>
              <a:spcBef>
                <a:spcPts val="0"/>
              </a:spcBef>
              <a:defRPr/>
            </a:pPr>
            <a:r>
              <a:rPr lang="en-GB" altLang="en-US" dirty="0"/>
              <a:t>Call for nominations</a:t>
            </a:r>
          </a:p>
          <a:p>
            <a:pPr marL="838200" lvl="1" indent="-381000">
              <a:lnSpc>
                <a:spcPct val="110000"/>
              </a:lnSpc>
              <a:spcBef>
                <a:spcPts val="0"/>
              </a:spcBef>
              <a:defRPr/>
            </a:pPr>
            <a:r>
              <a:rPr lang="en-GB" altLang="en-US" dirty="0"/>
              <a:t>Motion to confirm</a:t>
            </a:r>
          </a:p>
          <a:p>
            <a:pPr marL="1181100" lvl="2" indent="-381000">
              <a:lnSpc>
                <a:spcPct val="110000"/>
              </a:lnSpc>
              <a:spcBef>
                <a:spcPts val="0"/>
              </a:spcBef>
              <a:defRPr/>
            </a:pPr>
            <a:r>
              <a:rPr lang="en-GB" altLang="en-US" dirty="0"/>
              <a:t>Motion:			* Second:</a:t>
            </a:r>
          </a:p>
          <a:p>
            <a:pPr marL="438150" indent="-381000">
              <a:lnSpc>
                <a:spcPct val="110000"/>
              </a:lnSpc>
              <a:spcBef>
                <a:spcPts val="0"/>
              </a:spcBef>
              <a:defRPr/>
            </a:pPr>
            <a:r>
              <a:rPr lang="en-GB" altLang="en-US" dirty="0"/>
              <a:t>Presentations</a:t>
            </a:r>
          </a:p>
          <a:p>
            <a:pPr marL="857250" lvl="1" indent="-457200">
              <a:lnSpc>
                <a:spcPct val="110000"/>
              </a:lnSpc>
              <a:spcBef>
                <a:spcPts val="0"/>
              </a:spcBef>
              <a:defRPr/>
            </a:pPr>
            <a:r>
              <a:rPr lang="en-US" sz="1900" dirty="0"/>
              <a:t>“"Towards Reducing Handoff Times in Next Generation Wireless Networks,” Sohaib Manzoor (Mirpur University of Science and Technology, Pakistan)</a:t>
            </a:r>
          </a:p>
          <a:p>
            <a:pPr marL="857250" lvl="1" indent="-457200">
              <a:lnSpc>
                <a:spcPct val="110000"/>
              </a:lnSpc>
              <a:spcBef>
                <a:spcPts val="0"/>
              </a:spcBef>
              <a:defRPr/>
            </a:pPr>
            <a:r>
              <a:rPr lang="en-US" sz="1900" dirty="0"/>
              <a:t>“</a:t>
            </a:r>
            <a:r>
              <a:rPr lang="it-IT" sz="1900" dirty="0"/>
              <a:t>Quo vadis, LC in 802.11?</a:t>
            </a:r>
            <a:r>
              <a:rPr lang="en-US" sz="1900" dirty="0"/>
              <a:t>,” Volker </a:t>
            </a:r>
            <a:r>
              <a:rPr lang="en-US" sz="1900" dirty="0" err="1"/>
              <a:t>Jungnickel</a:t>
            </a:r>
            <a:r>
              <a:rPr lang="en-US" sz="1900" dirty="0"/>
              <a:t> (</a:t>
            </a:r>
            <a:r>
              <a:rPr lang="de-DE" sz="1900" dirty="0"/>
              <a:t>Fraunhofer Heinrich Hertz Institute HHI</a:t>
            </a:r>
            <a:r>
              <a:rPr lang="en-US" sz="1900" dirty="0"/>
              <a:t>)</a:t>
            </a:r>
          </a:p>
          <a:p>
            <a:pPr marL="857250" lvl="1" indent="-457200">
              <a:lnSpc>
                <a:spcPct val="110000"/>
              </a:lnSpc>
              <a:spcBef>
                <a:spcPts val="0"/>
              </a:spcBef>
              <a:defRPr/>
            </a:pPr>
            <a:r>
              <a:rPr lang="en-US" sz="1900" dirty="0"/>
              <a:t>“Follow-up of the data offload using WLAN in connected vehicle case,” Jing Ma (Toyota)</a:t>
            </a:r>
          </a:p>
          <a:p>
            <a:pPr marL="457200" indent="-457200">
              <a:lnSpc>
                <a:spcPct val="110000"/>
              </a:lnSpc>
              <a:spcBef>
                <a:spcPts val="0"/>
              </a:spcBef>
              <a:defRPr/>
            </a:pPr>
            <a:r>
              <a:rPr lang="en-US" altLang="en-US" dirty="0"/>
              <a:t>Plans for July 2024</a:t>
            </a:r>
          </a:p>
          <a:p>
            <a:pPr marL="857250" lvl="1" indent="-457200" eaLnBrk="1" hangingPunct="1">
              <a:lnSpc>
                <a:spcPct val="110000"/>
              </a:lnSpc>
              <a:spcBef>
                <a:spcPts val="0"/>
              </a:spcBef>
              <a:defRPr/>
            </a:pPr>
            <a:r>
              <a:rPr lang="en-US" altLang="en-US" sz="1800" dirty="0">
                <a:solidFill>
                  <a:srgbClr val="000000"/>
                </a:solidFill>
              </a:rPr>
              <a:t>Chair will make a call for presentations in advance</a:t>
            </a:r>
          </a:p>
          <a:p>
            <a:pPr marL="457200" indent="-457200">
              <a:lnSpc>
                <a:spcPct val="110000"/>
              </a:lnSpc>
              <a:spcBef>
                <a:spcPts val="0"/>
              </a:spcBef>
              <a:defRPr/>
            </a:pPr>
            <a:r>
              <a:rPr lang="en-US" altLang="en-US"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a:t>
            </a:r>
            <a:r>
              <a:rPr lang="en-US" altLang="en-US" sz="3200" dirty="0"/>
              <a:t>May</a:t>
            </a:r>
            <a:r>
              <a:rPr lang="en-GB" altLang="en-US" sz="3200" dirty="0"/>
              <a:t> 2024</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534095"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spcBef>
                <a:spcPts val="0"/>
              </a:spcBef>
              <a:defRPr/>
            </a:pPr>
            <a:r>
              <a:rPr lang="en-GB" altLang="en-US" dirty="0"/>
              <a:t>Call Meeting to Order</a:t>
            </a:r>
          </a:p>
          <a:p>
            <a:pPr marL="457200" indent="-457200">
              <a:spcBef>
                <a:spcPts val="0"/>
              </a:spcBef>
              <a:defRPr/>
            </a:pPr>
            <a:r>
              <a:rPr lang="en-US" altLang="en-US" dirty="0"/>
              <a:t>Agenda approval</a:t>
            </a:r>
          </a:p>
          <a:p>
            <a:pPr marL="457200" indent="-457200">
              <a:spcBef>
                <a:spcPts val="0"/>
              </a:spcBef>
              <a:defRPr/>
            </a:pPr>
            <a:r>
              <a:rPr lang="en-US" altLang="en-US" dirty="0"/>
              <a:t>Attendance reminder</a:t>
            </a:r>
          </a:p>
          <a:p>
            <a:pPr marL="457200" indent="-457200">
              <a:spcBef>
                <a:spcPts val="0"/>
              </a:spcBef>
              <a:defRPr/>
            </a:pPr>
            <a:r>
              <a:rPr lang="en-US" altLang="en-US" dirty="0"/>
              <a:t>Documentation reminder</a:t>
            </a:r>
          </a:p>
          <a:p>
            <a:pPr marL="457200" indent="-457200">
              <a:spcBef>
                <a:spcPts val="0"/>
              </a:spcBef>
              <a:defRPr/>
            </a:pPr>
            <a:r>
              <a:rPr lang="en-GB" altLang="en-US" dirty="0"/>
              <a:t>Announcements</a:t>
            </a:r>
          </a:p>
          <a:p>
            <a:pPr marL="457200" indent="-457200">
              <a:spcBef>
                <a:spcPts val="0"/>
              </a:spcBef>
              <a:defRPr/>
            </a:pPr>
            <a:r>
              <a:rPr lang="en-GB" altLang="en-US" dirty="0"/>
              <a:t>Approval of Previous meeting minutes</a:t>
            </a:r>
            <a:r>
              <a:rPr lang="en-GB" altLang="en-US" sz="2000" dirty="0"/>
              <a:t> </a:t>
            </a:r>
          </a:p>
          <a:p>
            <a:pPr marL="838200" lvl="1" indent="-381000">
              <a:spcBef>
                <a:spcPts val="0"/>
              </a:spcBef>
              <a:defRPr/>
            </a:pPr>
            <a:r>
              <a:rPr lang="en-GB" altLang="en-US" dirty="0"/>
              <a:t>Minutes from March 2024 WNG Meeting</a:t>
            </a:r>
            <a:endParaRPr lang="en-GB" altLang="en-US" sz="1800" dirty="0"/>
          </a:p>
          <a:p>
            <a:pPr marL="438150" indent="-381000">
              <a:spcBef>
                <a:spcPts val="0"/>
              </a:spcBef>
              <a:defRPr/>
            </a:pPr>
            <a:r>
              <a:rPr lang="en-GB" altLang="en-US" sz="2800" dirty="0"/>
              <a:t>Confirmation of Vice-chair and Secretary</a:t>
            </a:r>
          </a:p>
          <a:p>
            <a:pPr marL="438150" indent="-381000">
              <a:spcBef>
                <a:spcPts val="0"/>
              </a:spcBef>
              <a:defRPr/>
            </a:pPr>
            <a:r>
              <a:rPr lang="en-GB" altLang="en-US" sz="2800" dirty="0"/>
              <a:t>Presentations</a:t>
            </a:r>
          </a:p>
          <a:p>
            <a:pPr marL="857250" lvl="1" indent="-457200">
              <a:spcBef>
                <a:spcPts val="0"/>
              </a:spcBef>
              <a:defRPr/>
            </a:pPr>
            <a:r>
              <a:rPr lang="en-US" altLang="en-US" sz="1800" dirty="0"/>
              <a:t>Tuesday 14 May, 0800-1000 Central European Summer Time</a:t>
            </a:r>
          </a:p>
          <a:p>
            <a:pPr marL="457200" indent="-457200" eaLnBrk="1" hangingPunct="1">
              <a:lnSpc>
                <a:spcPct val="90000"/>
              </a:lnSpc>
              <a:spcBef>
                <a:spcPts val="0"/>
              </a:spcBef>
              <a:defRPr/>
            </a:pPr>
            <a:r>
              <a:rPr lang="en-US" altLang="en-US" dirty="0"/>
              <a:t>Plans for July 2024</a:t>
            </a:r>
          </a:p>
          <a:p>
            <a:pPr marL="457200" indent="-457200">
              <a:lnSpc>
                <a:spcPct val="90000"/>
              </a:lnSpc>
              <a:spcBef>
                <a:spcPts val="0"/>
              </a:spcBef>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4" ma:contentTypeDescription="Create a new document." ma:contentTypeScope="" ma:versionID="6d2600a54946ba3feac7149f63b3fd42">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40862a6546ea74cda5a18686d58b98e2"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2.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AFA2E0FB-32C1-448C-A78A-B05568A21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76501</TotalTime>
  <Words>1439</Words>
  <Application>Microsoft Office PowerPoint</Application>
  <PresentationFormat>Widescreen</PresentationFormat>
  <Paragraphs>184</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May IEEE 802 interim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1274</cp:revision>
  <cp:lastPrinted>1998-02-10T13:28:06Z</cp:lastPrinted>
  <dcterms:created xsi:type="dcterms:W3CDTF">2004-12-02T14:01:45Z</dcterms:created>
  <dcterms:modified xsi:type="dcterms:W3CDTF">2024-05-14T04:47:52Z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