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2690" r:id="rId29"/>
    <p:sldId id="679" r:id="rId30"/>
    <p:sldId id="2691" r:id="rId31"/>
    <p:sldId id="680" r:id="rId32"/>
    <p:sldId id="2530" r:id="rId33"/>
    <p:sldId id="2531" r:id="rId34"/>
    <p:sldId id="2533" r:id="rId35"/>
    <p:sldId id="2673" r:id="rId36"/>
    <p:sldId id="2535" r:id="rId37"/>
    <p:sldId id="2536" r:id="rId38"/>
    <p:sldId id="2537" r:id="rId39"/>
    <p:sldId id="2551" r:id="rId40"/>
    <p:sldId id="2527" r:id="rId41"/>
    <p:sldId id="2675" r:id="rId42"/>
    <p:sldId id="2676" r:id="rId43"/>
    <p:sldId id="2661" r:id="rId44"/>
    <p:sldId id="2695" r:id="rId45"/>
    <p:sldId id="2680" r:id="rId46"/>
    <p:sldId id="2692" r:id="rId47"/>
    <p:sldId id="2693" r:id="rId48"/>
    <p:sldId id="2585" r:id="rId49"/>
    <p:sldId id="2666" r:id="rId50"/>
    <p:sldId id="2667" r:id="rId51"/>
    <p:sldId id="2682" r:id="rId52"/>
    <p:sldId id="2683" r:id="rId53"/>
    <p:sldId id="2702" r:id="rId54"/>
    <p:sldId id="2686" r:id="rId55"/>
    <p:sldId id="2687" r:id="rId56"/>
    <p:sldId id="2688" r:id="rId57"/>
    <p:sldId id="2689" r:id="rId58"/>
    <p:sldId id="2696" r:id="rId59"/>
    <p:sldId id="2697" r:id="rId60"/>
    <p:sldId id="2698" r:id="rId61"/>
    <p:sldId id="2699" r:id="rId62"/>
    <p:sldId id="2700" r:id="rId63"/>
    <p:sldId id="2701" r:id="rId64"/>
    <p:sldId id="2703" r:id="rId65"/>
    <p:sldId id="2704" r:id="rId66"/>
    <p:sldId id="2709" r:id="rId67"/>
    <p:sldId id="2705" r:id="rId68"/>
    <p:sldId id="2706" r:id="rId69"/>
    <p:sldId id="2707" r:id="rId70"/>
    <p:sldId id="2708" r:id="rId71"/>
    <p:sldId id="315" r:id="rId72"/>
    <p:sldId id="480" r:id="rId73"/>
    <p:sldId id="259" r:id="rId74"/>
    <p:sldId id="260" r:id="rId75"/>
    <p:sldId id="261" r:id="rId76"/>
    <p:sldId id="2525" r:id="rId7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y 13th - May IEEE meeting week" id="{DE843586-E506-4D30-A655-52B441F0114A}">
          <p14:sldIdLst>
            <p14:sldId id="690"/>
            <p14:sldId id="694"/>
            <p14:sldId id="2568"/>
            <p14:sldId id="2690"/>
            <p14:sldId id="679"/>
            <p14:sldId id="2691"/>
            <p14:sldId id="680"/>
          </p14:sldIdLst>
        </p14:section>
        <p14:section name="May 14th - May IEEE meeting week" id="{D686ED55-D2EA-43E3-A87F-725BDBE41CF2}">
          <p14:sldIdLst>
            <p14:sldId id="2530"/>
            <p14:sldId id="2531"/>
            <p14:sldId id="2533"/>
            <p14:sldId id="2673"/>
            <p14:sldId id="2535"/>
          </p14:sldIdLst>
        </p14:section>
        <p14:section name="May 15th - May IEEE meeting week" id="{8E838D38-B45C-442C-8603-25CE94919C41}">
          <p14:sldIdLst>
            <p14:sldId id="2536"/>
            <p14:sldId id="2537"/>
            <p14:sldId id="2551"/>
            <p14:sldId id="2527"/>
          </p14:sldIdLst>
        </p14:section>
        <p14:section name="May 16th PM1 - May IEEE meeting week" id="{492F3795-E898-442D-B3B2-67D17FBA806D}">
          <p14:sldIdLst>
            <p14:sldId id="2675"/>
            <p14:sldId id="2676"/>
            <p14:sldId id="2661"/>
            <p14:sldId id="2695"/>
            <p14:sldId id="2680"/>
            <p14:sldId id="2692"/>
            <p14:sldId id="2693"/>
            <p14:sldId id="2585"/>
            <p14:sldId id="2666"/>
            <p14:sldId id="2667"/>
          </p14:sldIdLst>
        </p14:section>
        <p14:section name="June 4th Telecon" id="{BDD9CEBF-8F3B-4936-9F2B-278A7813EF07}">
          <p14:sldIdLst>
            <p14:sldId id="2682"/>
            <p14:sldId id="2683"/>
            <p14:sldId id="2702"/>
            <p14:sldId id="2686"/>
            <p14:sldId id="2687"/>
            <p14:sldId id="2688"/>
            <p14:sldId id="2689"/>
          </p14:sldIdLst>
        </p14:section>
        <p14:section name="June 11th Telecon" id="{68D3A698-F35E-4A13-866A-405E17E21E3E}">
          <p14:sldIdLst>
            <p14:sldId id="2696"/>
            <p14:sldId id="2697"/>
            <p14:sldId id="2698"/>
            <p14:sldId id="2699"/>
            <p14:sldId id="2700"/>
            <p14:sldId id="2701"/>
          </p14:sldIdLst>
        </p14:section>
        <p14:section name="June 25th Telecon" id="{9573D6E6-84DF-43D7-BBAC-430DDFF68983}">
          <p14:sldIdLst>
            <p14:sldId id="2703"/>
            <p14:sldId id="2704"/>
            <p14:sldId id="2709"/>
            <p14:sldId id="2705"/>
            <p14:sldId id="2706"/>
            <p14:sldId id="2707"/>
            <p14:sldId id="2708"/>
          </p14:sldIdLst>
        </p14:section>
        <p14:section name="Backup" id="{62682A0D-7317-4EE9-B56C-63AD74488E19}">
          <p14:sldIdLst>
            <p14:sldId id="315"/>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28551F-81FE-4B16-BE38-09CA3B393554}" v="3" dt="2024-06-11T20:06:5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20" d="100"/>
          <a:sy n="120"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728551F-81FE-4B16-BE38-09CA3B393554}"/>
    <pc:docChg chg="custSel addSld delSld modSld sldOrd modMainMaster addSection delSection modSection">
      <pc:chgData name="Segev, Jonathan" userId="7c67a1b0-8725-4553-8055-0888dbcaef94" providerId="ADAL" clId="{F728551F-81FE-4B16-BE38-09CA3B393554}" dt="2024-06-11T20:34:28.962" v="213" actId="113"/>
      <pc:docMkLst>
        <pc:docMk/>
      </pc:docMkLst>
      <pc:sldChg chg="del">
        <pc:chgData name="Segev, Jonathan" userId="7c67a1b0-8725-4553-8055-0888dbcaef94" providerId="ADAL" clId="{F728551F-81FE-4B16-BE38-09CA3B393554}" dt="2024-06-05T16:27:24.641" v="3" actId="47"/>
        <pc:sldMkLst>
          <pc:docMk/>
          <pc:sldMk cId="1611601519" sldId="312"/>
        </pc:sldMkLst>
      </pc:sldChg>
      <pc:sldChg chg="del">
        <pc:chgData name="Segev, Jonathan" userId="7c67a1b0-8725-4553-8055-0888dbcaef94" providerId="ADAL" clId="{F728551F-81FE-4B16-BE38-09CA3B393554}" dt="2024-06-05T16:27:24.641" v="3" actId="47"/>
        <pc:sldMkLst>
          <pc:docMk/>
          <pc:sldMk cId="2729203249" sldId="318"/>
        </pc:sldMkLst>
      </pc:sldChg>
      <pc:sldChg chg="del">
        <pc:chgData name="Segev, Jonathan" userId="7c67a1b0-8725-4553-8055-0888dbcaef94" providerId="ADAL" clId="{F728551F-81FE-4B16-BE38-09CA3B393554}" dt="2024-06-05T16:27:24.641" v="3" actId="47"/>
        <pc:sldMkLst>
          <pc:docMk/>
          <pc:sldMk cId="563446950" sldId="472"/>
        </pc:sldMkLst>
      </pc:sldChg>
      <pc:sldChg chg="del">
        <pc:chgData name="Segev, Jonathan" userId="7c67a1b0-8725-4553-8055-0888dbcaef94" providerId="ADAL" clId="{F728551F-81FE-4B16-BE38-09CA3B393554}" dt="2024-06-05T16:27:24.641" v="3" actId="47"/>
        <pc:sldMkLst>
          <pc:docMk/>
          <pc:sldMk cId="3026454083" sldId="473"/>
        </pc:sldMkLst>
      </pc:sldChg>
      <pc:sldChg chg="del">
        <pc:chgData name="Segev, Jonathan" userId="7c67a1b0-8725-4553-8055-0888dbcaef94" providerId="ADAL" clId="{F728551F-81FE-4B16-BE38-09CA3B393554}" dt="2024-06-05T16:27:26.875" v="4" actId="47"/>
        <pc:sldMkLst>
          <pc:docMk/>
          <pc:sldMk cId="322261938" sldId="474"/>
        </pc:sldMkLst>
      </pc:sldChg>
      <pc:sldChg chg="del">
        <pc:chgData name="Segev, Jonathan" userId="7c67a1b0-8725-4553-8055-0888dbcaef94" providerId="ADAL" clId="{F728551F-81FE-4B16-BE38-09CA3B393554}" dt="2024-06-05T16:27:06.563" v="2" actId="2696"/>
        <pc:sldMkLst>
          <pc:docMk/>
          <pc:sldMk cId="3188154941" sldId="2552"/>
        </pc:sldMkLst>
      </pc:sldChg>
      <pc:sldChg chg="del">
        <pc:chgData name="Segev, Jonathan" userId="7c67a1b0-8725-4553-8055-0888dbcaef94" providerId="ADAL" clId="{F728551F-81FE-4B16-BE38-09CA3B393554}" dt="2024-06-05T16:28:10.831" v="5" actId="18676"/>
        <pc:sldMkLst>
          <pc:docMk/>
          <pc:sldMk cId="1087431890" sldId="2555"/>
        </pc:sldMkLst>
      </pc:sldChg>
      <pc:sldChg chg="del">
        <pc:chgData name="Segev, Jonathan" userId="7c67a1b0-8725-4553-8055-0888dbcaef94" providerId="ADAL" clId="{F728551F-81FE-4B16-BE38-09CA3B393554}" dt="2024-06-05T16:28:10.831" v="5" actId="18676"/>
        <pc:sldMkLst>
          <pc:docMk/>
          <pc:sldMk cId="2003109545" sldId="2556"/>
        </pc:sldMkLst>
      </pc:sldChg>
      <pc:sldChg chg="del">
        <pc:chgData name="Segev, Jonathan" userId="7c67a1b0-8725-4553-8055-0888dbcaef94" providerId="ADAL" clId="{F728551F-81FE-4B16-BE38-09CA3B393554}" dt="2024-06-05T16:28:10.831" v="5" actId="18676"/>
        <pc:sldMkLst>
          <pc:docMk/>
          <pc:sldMk cId="1976725893" sldId="2557"/>
        </pc:sldMkLst>
      </pc:sldChg>
      <pc:sldChg chg="del">
        <pc:chgData name="Segev, Jonathan" userId="7c67a1b0-8725-4553-8055-0888dbcaef94" providerId="ADAL" clId="{F728551F-81FE-4B16-BE38-09CA3B393554}" dt="2024-06-05T16:28:10.831" v="5" actId="18676"/>
        <pc:sldMkLst>
          <pc:docMk/>
          <pc:sldMk cId="2432537812" sldId="2558"/>
        </pc:sldMkLst>
      </pc:sldChg>
      <pc:sldChg chg="del">
        <pc:chgData name="Segev, Jonathan" userId="7c67a1b0-8725-4553-8055-0888dbcaef94" providerId="ADAL" clId="{F728551F-81FE-4B16-BE38-09CA3B393554}" dt="2024-06-11T20:32:27.864" v="185" actId="2696"/>
        <pc:sldMkLst>
          <pc:docMk/>
          <pc:sldMk cId="1121394145" sldId="2694"/>
        </pc:sldMkLst>
      </pc:sldChg>
      <pc:sldChg chg="modSp mod">
        <pc:chgData name="Segev, Jonathan" userId="7c67a1b0-8725-4553-8055-0888dbcaef94" providerId="ADAL" clId="{F728551F-81FE-4B16-BE38-09CA3B393554}" dt="2024-06-11T16:58:48.852" v="9" actId="20577"/>
        <pc:sldMkLst>
          <pc:docMk/>
          <pc:sldMk cId="3640374242" sldId="2696"/>
        </pc:sldMkLst>
        <pc:spChg chg="mod">
          <ac:chgData name="Segev, Jonathan" userId="7c67a1b0-8725-4553-8055-0888dbcaef94" providerId="ADAL" clId="{F728551F-81FE-4B16-BE38-09CA3B393554}" dt="2024-06-11T16:58:48.852" v="9" actId="20577"/>
          <ac:spMkLst>
            <pc:docMk/>
            <pc:sldMk cId="3640374242" sldId="2696"/>
            <ac:spMk id="2" creationId="{00000000-0000-0000-0000-000000000000}"/>
          </ac:spMkLst>
        </pc:spChg>
      </pc:sldChg>
      <pc:sldChg chg="modSp mod">
        <pc:chgData name="Segev, Jonathan" userId="7c67a1b0-8725-4553-8055-0888dbcaef94" providerId="ADAL" clId="{F728551F-81FE-4B16-BE38-09CA3B393554}" dt="2024-06-11T17:13:02.305" v="14" actId="20577"/>
        <pc:sldMkLst>
          <pc:docMk/>
          <pc:sldMk cId="3894896555" sldId="2697"/>
        </pc:sldMkLst>
        <pc:spChg chg="mod">
          <ac:chgData name="Segev, Jonathan" userId="7c67a1b0-8725-4553-8055-0888dbcaef94" providerId="ADAL" clId="{F728551F-81FE-4B16-BE38-09CA3B393554}" dt="2024-06-11T16:58:58.106" v="12" actId="20577"/>
          <ac:spMkLst>
            <pc:docMk/>
            <pc:sldMk cId="3894896555" sldId="2697"/>
            <ac:spMk id="2" creationId="{00000000-0000-0000-0000-000000000000}"/>
          </ac:spMkLst>
        </pc:spChg>
        <pc:graphicFrameChg chg="modGraphic">
          <ac:chgData name="Segev, Jonathan" userId="7c67a1b0-8725-4553-8055-0888dbcaef94" providerId="ADAL" clId="{F728551F-81FE-4B16-BE38-09CA3B393554}" dt="2024-06-11T17:13:02.305" v="14" actId="20577"/>
          <ac:graphicFrameMkLst>
            <pc:docMk/>
            <pc:sldMk cId="3894896555" sldId="2697"/>
            <ac:graphicFrameMk id="9" creationId="{6FE6361A-A12D-831B-EB4E-D9E3C9E2F3FD}"/>
          </ac:graphicFrameMkLst>
        </pc:graphicFrameChg>
      </pc:sldChg>
      <pc:sldChg chg="modSp mod">
        <pc:chgData name="Segev, Jonathan" userId="7c67a1b0-8725-4553-8055-0888dbcaef94" providerId="ADAL" clId="{F728551F-81FE-4B16-BE38-09CA3B393554}" dt="2024-06-11T18:58:11.213" v="53" actId="6549"/>
        <pc:sldMkLst>
          <pc:docMk/>
          <pc:sldMk cId="3836001296" sldId="2698"/>
        </pc:sldMkLst>
        <pc:graphicFrameChg chg="mod modGraphic">
          <ac:chgData name="Segev, Jonathan" userId="7c67a1b0-8725-4553-8055-0888dbcaef94" providerId="ADAL" clId="{F728551F-81FE-4B16-BE38-09CA3B393554}" dt="2024-06-11T18:58:11.213" v="53" actId="6549"/>
          <ac:graphicFrameMkLst>
            <pc:docMk/>
            <pc:sldMk cId="3836001296" sldId="2698"/>
            <ac:graphicFrameMk id="8" creationId="{00C81417-4E60-CFDB-8D41-C8E720FA8899}"/>
          </ac:graphicFrameMkLst>
        </pc:graphicFrameChg>
      </pc:sldChg>
      <pc:sldChg chg="modSp add mod ord">
        <pc:chgData name="Segev, Jonathan" userId="7c67a1b0-8725-4553-8055-0888dbcaef94" providerId="ADAL" clId="{F728551F-81FE-4B16-BE38-09CA3B393554}" dt="2024-06-11T20:07:57.704" v="68" actId="6549"/>
        <pc:sldMkLst>
          <pc:docMk/>
          <pc:sldMk cId="1287432045" sldId="2703"/>
        </pc:sldMkLst>
        <pc:spChg chg="mod">
          <ac:chgData name="Segev, Jonathan" userId="7c67a1b0-8725-4553-8055-0888dbcaef94" providerId="ADAL" clId="{F728551F-81FE-4B16-BE38-09CA3B393554}" dt="2024-06-11T20:07:57.704" v="68" actId="6549"/>
          <ac:spMkLst>
            <pc:docMk/>
            <pc:sldMk cId="1287432045" sldId="2703"/>
            <ac:spMk id="2" creationId="{00000000-0000-0000-0000-000000000000}"/>
          </ac:spMkLst>
        </pc:spChg>
      </pc:sldChg>
      <pc:sldChg chg="modSp add mod ord">
        <pc:chgData name="Segev, Jonathan" userId="7c67a1b0-8725-4553-8055-0888dbcaef94" providerId="ADAL" clId="{F728551F-81FE-4B16-BE38-09CA3B393554}" dt="2024-06-11T20:32:49.820" v="189" actId="6549"/>
        <pc:sldMkLst>
          <pc:docMk/>
          <pc:sldMk cId="4084491074" sldId="2704"/>
        </pc:sldMkLst>
        <pc:spChg chg="mod">
          <ac:chgData name="Segev, Jonathan" userId="7c67a1b0-8725-4553-8055-0888dbcaef94" providerId="ADAL" clId="{F728551F-81FE-4B16-BE38-09CA3B393554}" dt="2024-06-11T20:32:49.820" v="189" actId="6549"/>
          <ac:spMkLst>
            <pc:docMk/>
            <pc:sldMk cId="4084491074" sldId="2704"/>
            <ac:spMk id="2" creationId="{00000000-0000-0000-0000-000000000000}"/>
          </ac:spMkLst>
        </pc:spChg>
      </pc:sldChg>
      <pc:sldChg chg="add ord">
        <pc:chgData name="Segev, Jonathan" userId="7c67a1b0-8725-4553-8055-0888dbcaef94" providerId="ADAL" clId="{F728551F-81FE-4B16-BE38-09CA3B393554}" dt="2024-06-11T20:07:11.297" v="56"/>
        <pc:sldMkLst>
          <pc:docMk/>
          <pc:sldMk cId="2085465974" sldId="2705"/>
        </pc:sldMkLst>
      </pc:sldChg>
      <pc:sldChg chg="modSp add mod ord">
        <pc:chgData name="Segev, Jonathan" userId="7c67a1b0-8725-4553-8055-0888dbcaef94" providerId="ADAL" clId="{F728551F-81FE-4B16-BE38-09CA3B393554}" dt="2024-06-11T20:33:02.154" v="190" actId="400"/>
        <pc:sldMkLst>
          <pc:docMk/>
          <pc:sldMk cId="878120636" sldId="2706"/>
        </pc:sldMkLst>
        <pc:spChg chg="mod">
          <ac:chgData name="Segev, Jonathan" userId="7c67a1b0-8725-4553-8055-0888dbcaef94" providerId="ADAL" clId="{F728551F-81FE-4B16-BE38-09CA3B393554}" dt="2024-06-11T20:33:02.154" v="190" actId="400"/>
          <ac:spMkLst>
            <pc:docMk/>
            <pc:sldMk cId="878120636" sldId="2706"/>
            <ac:spMk id="8" creationId="{CC5B7EB9-3DEF-4981-89A9-614127FF9327}"/>
          </ac:spMkLst>
        </pc:spChg>
      </pc:sldChg>
      <pc:sldChg chg="add ord">
        <pc:chgData name="Segev, Jonathan" userId="7c67a1b0-8725-4553-8055-0888dbcaef94" providerId="ADAL" clId="{F728551F-81FE-4B16-BE38-09CA3B393554}" dt="2024-06-11T20:07:11.297" v="56"/>
        <pc:sldMkLst>
          <pc:docMk/>
          <pc:sldMk cId="518510483" sldId="2707"/>
        </pc:sldMkLst>
      </pc:sldChg>
      <pc:sldChg chg="add ord">
        <pc:chgData name="Segev, Jonathan" userId="7c67a1b0-8725-4553-8055-0888dbcaef94" providerId="ADAL" clId="{F728551F-81FE-4B16-BE38-09CA3B393554}" dt="2024-06-11T20:07:11.297" v="56"/>
        <pc:sldMkLst>
          <pc:docMk/>
          <pc:sldMk cId="247126515" sldId="2708"/>
        </pc:sldMkLst>
      </pc:sldChg>
      <pc:sldChg chg="modSp new mod">
        <pc:chgData name="Segev, Jonathan" userId="7c67a1b0-8725-4553-8055-0888dbcaef94" providerId="ADAL" clId="{F728551F-81FE-4B16-BE38-09CA3B393554}" dt="2024-06-11T20:34:28.962" v="213" actId="113"/>
        <pc:sldMkLst>
          <pc:docMk/>
          <pc:sldMk cId="2773183493" sldId="2709"/>
        </pc:sldMkLst>
        <pc:spChg chg="mod">
          <ac:chgData name="Segev, Jonathan" userId="7c67a1b0-8725-4553-8055-0888dbcaef94" providerId="ADAL" clId="{F728551F-81FE-4B16-BE38-09CA3B393554}" dt="2024-06-11T20:08:20.544" v="89" actId="20577"/>
          <ac:spMkLst>
            <pc:docMk/>
            <pc:sldMk cId="2773183493" sldId="2709"/>
            <ac:spMk id="2" creationId="{9D0DD01E-DA69-1880-C207-52EF8C5ACD7E}"/>
          </ac:spMkLst>
        </pc:spChg>
        <pc:spChg chg="mod">
          <ac:chgData name="Segev, Jonathan" userId="7c67a1b0-8725-4553-8055-0888dbcaef94" providerId="ADAL" clId="{F728551F-81FE-4B16-BE38-09CA3B393554}" dt="2024-06-11T20:34:28.962" v="213" actId="113"/>
          <ac:spMkLst>
            <pc:docMk/>
            <pc:sldMk cId="2773183493" sldId="2709"/>
            <ac:spMk id="3" creationId="{1ED251A7-C38A-FEBC-A571-F399709BB7D0}"/>
          </ac:spMkLst>
        </pc:spChg>
      </pc:sldChg>
      <pc:sldMasterChg chg="modSp mod">
        <pc:chgData name="Segev, Jonathan" userId="7c67a1b0-8725-4553-8055-0888dbcaef94" providerId="ADAL" clId="{F728551F-81FE-4B16-BE38-09CA3B393554}" dt="2024-06-05T16:25:58.169" v="1" actId="20577"/>
        <pc:sldMasterMkLst>
          <pc:docMk/>
          <pc:sldMasterMk cId="0" sldId="2147483648"/>
        </pc:sldMasterMkLst>
        <pc:spChg chg="mod">
          <ac:chgData name="Segev, Jonathan" userId="7c67a1b0-8725-4553-8055-0888dbcaef94" providerId="ADAL" clId="{F728551F-81FE-4B16-BE38-09CA3B393554}" dt="2024-06-05T16:25:58.169"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LB286 CR Progress</a:t>
            </a:r>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LB286</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Current completion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52</c:v>
                </c:pt>
                <c:pt idx="1">
                  <c:v>0</c:v>
                </c:pt>
                <c:pt idx="2">
                  <c:v>45</c:v>
                </c:pt>
                <c:pt idx="3">
                  <c:v>7</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3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614133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1268875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0023496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802.11-24/642r8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2024-06-11</a:t>
            </a:r>
          </a:p>
        </p:txBody>
      </p:sp>
      <p:sp>
        <p:nvSpPr>
          <p:cNvPr id="6" name="Date Placeholder 3"/>
          <p:cNvSpPr>
            <a:spLocks noGrp="1"/>
          </p:cNvSpPr>
          <p:nvPr>
            <p:ph type="dt" idx="10"/>
          </p:nvPr>
        </p:nvSpPr>
        <p:spPr/>
        <p:txBody>
          <a:bodyPr/>
          <a:lstStyle/>
          <a:p>
            <a:r>
              <a:rPr lang="en-US"/>
              <a:t>June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LB286 and progress made from LB279 (10 min) and MDR plans.</a:t>
            </a:r>
          </a:p>
          <a:p>
            <a:pPr algn="just">
              <a:spcBef>
                <a:spcPct val="20000"/>
              </a:spcBef>
              <a:buFontTx/>
              <a:buChar char="•"/>
            </a:pPr>
            <a:r>
              <a:rPr lang="en-US" sz="1800" b="0" dirty="0"/>
              <a:t>Re-affirmation of TG vice chairs and secretary. </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24054327"/>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 – for completion</a:t>
                      </a:r>
                    </a:p>
                  </a:txBody>
                  <a:tcPr marT="45712" marB="45712"/>
                </a:tc>
                <a:extLst>
                  <a:ext uri="{0D108BD9-81ED-4DB2-BD59-A6C34878D82A}">
                    <a16:rowId xmlns:a16="http://schemas.microsoft.com/office/drawing/2014/main" val="2037088717"/>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13</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LB286 and progress made from LB279 (10 min) and MDR plans – editor.</a:t>
            </a:r>
          </a:p>
          <a:p>
            <a:pPr algn="just">
              <a:spcBef>
                <a:spcPct val="20000"/>
              </a:spcBef>
              <a:buFontTx/>
              <a:buChar char="•"/>
            </a:pPr>
            <a:r>
              <a:rPr lang="en-US" sz="1600" b="0" dirty="0"/>
              <a:t>Re-affirmation of TG vice chairs and secretary. </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40449"/>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306602325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Results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June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sz="3200" dirty="0"/>
              <a:t>Re-affirmation of TG vice chairs and secretary.</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dirty="0"/>
              <a:t>TG Vice-Chair is elected by a TG majority approval and confirmed by a WG majority approval.  </a:t>
            </a:r>
            <a:r>
              <a:rPr lang="en-US" dirty="0">
                <a:highlight>
                  <a:srgbClr val="FFFF00"/>
                </a:highlight>
              </a:rPr>
              <a:t>The TG Vice-Chair is reaffirmed every 2 years; </a:t>
            </a:r>
            <a:r>
              <a:rPr lang="en-US" dirty="0"/>
              <a:t>one session after the WG Chair is elected.</a:t>
            </a:r>
          </a:p>
          <a:p>
            <a:pPr>
              <a:buFont typeface="Arial" panose="020B0604020202020204" pitchFamily="34" charset="0"/>
              <a:buChar char="•"/>
            </a:pPr>
            <a:r>
              <a:rPr lang="en-US" dirty="0"/>
              <a:t>The TG Secretary shall be appointed by the TG Chair and confirmed by a TG motion that is approved with a minimum 50% majority. </a:t>
            </a:r>
            <a:r>
              <a:rPr lang="en-US" dirty="0">
                <a:highlight>
                  <a:srgbClr val="FFFF00"/>
                </a:highlight>
              </a:rPr>
              <a:t>The TG Secretary is re-affirmed every 2 years; </a:t>
            </a:r>
            <a:r>
              <a:rPr lang="en-US" dirty="0"/>
              <a:t>one session after the WG Chair is elected. </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14</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14</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2641552"/>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1731993483"/>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(7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Recess (17:40)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51867258"/>
              </p:ext>
            </p:extLst>
          </p:nvPr>
        </p:nvGraphicFramePr>
        <p:xfrm>
          <a:off x="914401" y="1260086"/>
          <a:ext cx="10460566" cy="19201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91856625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2925579400"/>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8395772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3282136305"/>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303172063"/>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2024 IEEE 802.11 meeting week, and teleconferences running between the May and July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timelines (5min – special order)</a:t>
            </a:r>
          </a:p>
          <a:p>
            <a:pPr algn="just">
              <a:spcBef>
                <a:spcPct val="20000"/>
              </a:spcBef>
              <a:buFontTx/>
              <a:buChar char="•"/>
            </a:pPr>
            <a:r>
              <a:rPr lang="en-US" sz="1600" b="0" dirty="0"/>
              <a:t>Review progress made during the week (5 min – special order)</a:t>
            </a:r>
          </a:p>
          <a:p>
            <a:pPr algn="just">
              <a:spcBef>
                <a:spcPct val="20000"/>
              </a:spcBef>
              <a:buFontTx/>
              <a:buChar char="•"/>
            </a:pPr>
            <a:r>
              <a:rPr lang="en-US" sz="1600" b="0" dirty="0"/>
              <a:t>Review targets toward the July meeting (5min – special order)</a:t>
            </a:r>
          </a:p>
          <a:p>
            <a:pPr algn="just">
              <a:spcBef>
                <a:spcPct val="20000"/>
              </a:spcBef>
              <a:buFontTx/>
              <a:buChar char="•"/>
            </a:pPr>
            <a:r>
              <a:rPr lang="en-US" sz="1600" b="0" dirty="0"/>
              <a:t>Schedule telecons for the May to July timeframe.</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550927"/>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 Post the IEEE week</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43/72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7/9</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0/53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44</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June 2024</a:t>
            </a:r>
            <a:endParaRPr lang="en-GB" dirty="0"/>
          </a:p>
        </p:txBody>
      </p:sp>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1922523742"/>
              </p:ext>
            </p:extLst>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13493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June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June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82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929687" y="21938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611779" y="23869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661298" y="27089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408042" y="29020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69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7608168" y="3497409"/>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8374617" y="3501008"/>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232818"/>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9359408" y="2712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9106152" y="2905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91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22605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8E795-36E1-2CAD-2431-B70B119DB691}"/>
              </a:ext>
            </a:extLst>
          </p:cNvPr>
          <p:cNvSpPr>
            <a:spLocks noGrp="1"/>
          </p:cNvSpPr>
          <p:nvPr>
            <p:ph type="title"/>
          </p:nvPr>
        </p:nvSpPr>
        <p:spPr/>
        <p:txBody>
          <a:bodyPr/>
          <a:lstStyle/>
          <a:p>
            <a:r>
              <a:rPr lang="en-US" dirty="0"/>
              <a:t>Closing report</a:t>
            </a:r>
          </a:p>
        </p:txBody>
      </p:sp>
      <p:sp>
        <p:nvSpPr>
          <p:cNvPr id="3" name="Content Placeholder 2">
            <a:extLst>
              <a:ext uri="{FF2B5EF4-FFF2-40B4-BE49-F238E27FC236}">
                <a16:creationId xmlns:a16="http://schemas.microsoft.com/office/drawing/2014/main" id="{717D8F88-8D1F-A0D4-EB9D-8CFFA077F63A}"/>
              </a:ext>
            </a:extLst>
          </p:cNvPr>
          <p:cNvSpPr>
            <a:spLocks noGrp="1"/>
          </p:cNvSpPr>
          <p:nvPr>
            <p:ph idx="1"/>
          </p:nvPr>
        </p:nvSpPr>
        <p:spPr/>
        <p:txBody>
          <a:bodyPr/>
          <a:lstStyle/>
          <a:p>
            <a:pPr>
              <a:buFont typeface="Arial" panose="020B0604020202020204" pitchFamily="34" charset="0"/>
              <a:buChar char="•"/>
            </a:pPr>
            <a:r>
              <a:rPr lang="en-US" dirty="0"/>
              <a:t>Work Completed this week:</a:t>
            </a:r>
          </a:p>
          <a:p>
            <a:pPr lvl="1">
              <a:buFont typeface="Arial" panose="020B0604020202020204" pitchFamily="34" charset="0"/>
              <a:buChar char="•"/>
            </a:pPr>
            <a:r>
              <a:rPr lang="en-US" dirty="0"/>
              <a:t>Completed roughly 2/3 of the received T/G comments </a:t>
            </a:r>
          </a:p>
          <a:p>
            <a:pPr lvl="1">
              <a:buFont typeface="Arial" panose="020B0604020202020204" pitchFamily="34" charset="0"/>
              <a:buChar char="•"/>
            </a:pPr>
            <a:r>
              <a:rPr lang="en-US" dirty="0"/>
              <a:t>Conducted vice chairs and secretary re-affirmation vote</a:t>
            </a:r>
          </a:p>
          <a:p>
            <a:pPr lvl="1">
              <a:buFont typeface="Arial" panose="020B0604020202020204" pitchFamily="34" charset="0"/>
              <a:buChar char="•"/>
            </a:pPr>
            <a:r>
              <a:rPr lang="en-US" dirty="0"/>
              <a:t>Initiated Mandatory Draft Review</a:t>
            </a:r>
          </a:p>
          <a:p>
            <a:pPr>
              <a:buFont typeface="Arial" panose="020B0604020202020204" pitchFamily="34" charset="0"/>
              <a:buChar char="•"/>
            </a:pPr>
            <a:endParaRPr lang="en-US" dirty="0"/>
          </a:p>
          <a:p>
            <a:pPr>
              <a:buFont typeface="Arial" panose="020B0604020202020204" pitchFamily="34" charset="0"/>
              <a:buChar char="•"/>
            </a:pPr>
            <a:r>
              <a:rPr lang="en-US" dirty="0"/>
              <a:t>Targets towards the July meeting:</a:t>
            </a:r>
          </a:p>
          <a:p>
            <a:pPr lvl="1">
              <a:buFont typeface="Arial" panose="020B0604020202020204" pitchFamily="34" charset="0"/>
              <a:buChar char="•"/>
            </a:pPr>
            <a:r>
              <a:rPr lang="en-US" dirty="0"/>
              <a:t>Complete 80% of LB286 technical and general CR (targeting recirculation out of July).</a:t>
            </a:r>
          </a:p>
          <a:p>
            <a:pPr lvl="1">
              <a:buFont typeface="Arial" panose="020B0604020202020204" pitchFamily="34" charset="0"/>
              <a:buChar char="•"/>
            </a:pPr>
            <a:r>
              <a:rPr lang="en-US" dirty="0"/>
              <a:t>Complete 95% of LB286 editorial CR.</a:t>
            </a:r>
          </a:p>
          <a:p>
            <a:pPr lvl="1">
              <a:buFont typeface="Arial" panose="020B0604020202020204" pitchFamily="34" charset="0"/>
              <a:buChar char="•"/>
            </a:pPr>
            <a:r>
              <a:rPr lang="en-US" dirty="0"/>
              <a:t>Review feedback from MDR </a:t>
            </a:r>
          </a:p>
          <a:p>
            <a:pPr lvl="1">
              <a:buFont typeface="Arial" panose="020B0604020202020204" pitchFamily="34" charset="0"/>
              <a:buChar char="•"/>
            </a:pPr>
            <a:r>
              <a:rPr lang="en-US" dirty="0"/>
              <a:t>Address 70% of feedback collected in the MDR process.</a:t>
            </a:r>
          </a:p>
        </p:txBody>
      </p:sp>
      <p:sp>
        <p:nvSpPr>
          <p:cNvPr id="4" name="Slide Number Placeholder 3">
            <a:extLst>
              <a:ext uri="{FF2B5EF4-FFF2-40B4-BE49-F238E27FC236}">
                <a16:creationId xmlns:a16="http://schemas.microsoft.com/office/drawing/2014/main" id="{284E6596-9BAA-6D86-D320-D956869AD82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D01ACE58-1D94-3985-CCB1-603E0E7EF0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C3383A-5A71-3B98-B858-8AB80A9520BE}"/>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1663519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May 28</a:t>
            </a:r>
            <a:r>
              <a:rPr lang="en-US" altLang="en-US" strike="sngStrike" kern="0" baseline="30000" dirty="0"/>
              <a:t>th</a:t>
            </a:r>
            <a:r>
              <a:rPr lang="en-US" altLang="en-US" strike="sngStrike" kern="0" dirty="0"/>
              <a:t> 		10:00 am PT/13:00 ET (2hrs) </a:t>
            </a:r>
            <a:r>
              <a:rPr lang="en-US" altLang="en-US" kern="0" dirty="0"/>
              <a:t>–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strike="sngStrike" kern="0" dirty="0"/>
              <a:t>June 18</a:t>
            </a:r>
            <a:r>
              <a:rPr lang="en-US" altLang="en-US" strike="sngStrike" kern="0" baseline="30000" dirty="0"/>
              <a:t>th</a:t>
            </a:r>
            <a:r>
              <a:rPr lang="en-US" altLang="en-US" strike="sngStrike" kern="0" dirty="0"/>
              <a:t> 		10:00 am PT/13:00 ET (2hrs)</a:t>
            </a:r>
            <a:r>
              <a:rPr lang="en-US" altLang="en-US" kern="0" dirty="0"/>
              <a:t>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strike="sngStrike" kern="0" dirty="0"/>
              <a:t>July 2</a:t>
            </a:r>
            <a:r>
              <a:rPr lang="en-US" altLang="en-US" strike="sngStrike" kern="0" baseline="30000" dirty="0"/>
              <a:t>nd</a:t>
            </a:r>
            <a:r>
              <a:rPr lang="en-US" altLang="en-US" strike="sngStrike" kern="0" dirty="0"/>
              <a:t>		10:00 am PT/13:00 ET (2hrs)</a:t>
            </a:r>
            <a:r>
              <a:rPr lang="en-US" altLang="en-US" kern="0" dirty="0"/>
              <a:t> - Independence day on the 4</a:t>
            </a:r>
            <a:r>
              <a:rPr lang="en-US" altLang="en-US" kern="0" baseline="30000" dirty="0"/>
              <a:t>th</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May IEEE 802 wireless interim session:</a:t>
            </a:r>
            <a:endParaRPr lang="en-US" sz="2000" b="0" dirty="0"/>
          </a:p>
          <a:p>
            <a:pPr>
              <a:buFont typeface="Arial" panose="020B0604020202020204" pitchFamily="34" charset="0"/>
              <a:buChar char="•"/>
            </a:pPr>
            <a:r>
              <a:rPr lang="en-US" sz="2000" b="0" dirty="0"/>
              <a:t>This meeting is part of the May IEEE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June 4</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LB286 CR per announced submissions.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16252854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4</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280535226"/>
              </p:ext>
            </p:extLst>
          </p:nvPr>
        </p:nvGraphicFramePr>
        <p:xfrm>
          <a:off x="563035" y="1556792"/>
          <a:ext cx="10460566" cy="185403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11-24-642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1st time, 1.5 </a:t>
                      </a:r>
                      <a:r>
                        <a:rPr lang="en-US" sz="1400" kern="1200" dirty="0" err="1">
                          <a:solidFill>
                            <a:schemeClr val="dk1"/>
                          </a:solidFill>
                          <a:latin typeface="+mn-lt"/>
                          <a:ea typeface="+mn-ea"/>
                          <a:cs typeface="+mn-cs"/>
                        </a:rPr>
                        <a:t>hrs</a:t>
                      </a: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29679604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time permits</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Follow up - for future meeting</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9175979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932FC-D35E-7698-6D93-0EC100BA0F0D}"/>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A4AE4693-2D37-47EF-BD30-50C4C42D5AFE}"/>
              </a:ext>
            </a:extLst>
          </p:cNvPr>
          <p:cNvSpPr>
            <a:spLocks noGrp="1"/>
          </p:cNvSpPr>
          <p:nvPr>
            <p:ph idx="1"/>
          </p:nvPr>
        </p:nvSpPr>
        <p:spPr/>
        <p:txBody>
          <a:bodyPr/>
          <a:lstStyle/>
          <a:p>
            <a:r>
              <a:rPr lang="en-US" dirty="0" err="1"/>
              <a:t>Strawpoll</a:t>
            </a:r>
            <a:endParaRPr lang="en-US" dirty="0"/>
          </a:p>
          <a:p>
            <a:r>
              <a:rPr lang="en-US" dirty="0"/>
              <a:t>We agree to the resolutions depicted in 11-24-951r1 .</a:t>
            </a:r>
          </a:p>
          <a:p>
            <a:endParaRPr lang="en-US" dirty="0"/>
          </a:p>
          <a:p>
            <a:r>
              <a:rPr lang="en-US" dirty="0"/>
              <a:t>Results (Y/N/A): 4/0/0</a:t>
            </a:r>
          </a:p>
        </p:txBody>
      </p:sp>
      <p:sp>
        <p:nvSpPr>
          <p:cNvPr id="4" name="Slide Number Placeholder 3">
            <a:extLst>
              <a:ext uri="{FF2B5EF4-FFF2-40B4-BE49-F238E27FC236}">
                <a16:creationId xmlns:a16="http://schemas.microsoft.com/office/drawing/2014/main" id="{0475AFA7-A5D6-727C-FA90-DE2015ECFA2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64C80DB-B456-EEF9-6F08-32E3139A6D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CE5C7C1-867F-5A68-C017-6FF5FA7441F2}"/>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1086589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June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256058851"/>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Continue</a:t>
                      </a:r>
                    </a:p>
                  </a:txBody>
                  <a:tcPr/>
                </a:tc>
                <a:extLst>
                  <a:ext uri="{0D108BD9-81ED-4DB2-BD59-A6C34878D82A}">
                    <a16:rowId xmlns:a16="http://schemas.microsoft.com/office/drawing/2014/main" val="3392044796"/>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Continue </a:t>
                      </a: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40210554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June 4</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18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9003252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20697862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42486687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June 11</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LB286 CR per announced submissions.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36403742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11</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3424479298"/>
              </p:ext>
            </p:extLst>
          </p:nvPr>
        </p:nvGraphicFramePr>
        <p:xfrm>
          <a:off x="563035" y="1556792"/>
          <a:ext cx="10460566" cy="13358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11-24-642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1.5hr</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894896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June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642464649"/>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For </a:t>
                      </a:r>
                      <a:r>
                        <a:rPr lang="en-US" sz="1400" kern="1200" dirty="0" err="1">
                          <a:solidFill>
                            <a:schemeClr val="dk1"/>
                          </a:solidFill>
                          <a:latin typeface="+mn-lt"/>
                          <a:ea typeface="+mn-ea"/>
                          <a:cs typeface="+mn-cs"/>
                        </a:rPr>
                        <a:t>strawpoll</a:t>
                      </a: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Follow up.</a:t>
                      </a: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38360012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June 4</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June 11</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18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07196267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25933167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42347050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June 25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LB286 CR per announced submissions.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12874320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nvGraphicFramePr>
        <p:xfrm>
          <a:off x="563035" y="1556792"/>
          <a:ext cx="10460566" cy="13358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11-24-642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1.5hr</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40844910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D01E-DA69-1880-C207-52EF8C5ACD7E}"/>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1ED251A7-C38A-FEBC-A571-F399709BB7D0}"/>
              </a:ext>
            </a:extLst>
          </p:cNvPr>
          <p:cNvSpPr>
            <a:spLocks noGrp="1"/>
          </p:cNvSpPr>
          <p:nvPr>
            <p:ph idx="1"/>
          </p:nvPr>
        </p:nvSpPr>
        <p:spPr/>
        <p:txBody>
          <a:bodyPr/>
          <a:lstStyle/>
          <a:p>
            <a:r>
              <a:rPr lang="en-US" dirty="0" err="1"/>
              <a:t>Strawpoll</a:t>
            </a:r>
            <a:endParaRPr lang="en-US" dirty="0"/>
          </a:p>
          <a:p>
            <a:pPr marL="0" indent="0"/>
            <a:r>
              <a:rPr lang="en-US" sz="2000" b="0" dirty="0"/>
              <a:t>We agree to the resolutions depicted in document 11-24-958r2 for CIDs 2041, 2071, 2075, 2076, 2078, 2112, 2115, 2117, 2118, 2119, 2121, 2127, 2132 (13 CIDs total).</a:t>
            </a:r>
          </a:p>
          <a:p>
            <a:endParaRPr lang="en-US" dirty="0"/>
          </a:p>
          <a:p>
            <a:r>
              <a:rPr lang="en-US" dirty="0"/>
              <a:t>Results </a:t>
            </a:r>
            <a:r>
              <a:rPr lang="en-US" b="0" dirty="0"/>
              <a:t>(Y/N/A)</a:t>
            </a:r>
            <a:r>
              <a:rPr lang="en-US" dirty="0"/>
              <a:t>:</a:t>
            </a:r>
          </a:p>
        </p:txBody>
      </p:sp>
      <p:sp>
        <p:nvSpPr>
          <p:cNvPr id="4" name="Slide Number Placeholder 3">
            <a:extLst>
              <a:ext uri="{FF2B5EF4-FFF2-40B4-BE49-F238E27FC236}">
                <a16:creationId xmlns:a16="http://schemas.microsoft.com/office/drawing/2014/main" id="{C87E2958-9CB3-BAAF-8757-0D9D93FB227D}"/>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1F8ADEE4-CFE9-DFB0-7FFB-31559C40AD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6B5E0E1-BF30-B284-C40D-2A7C03FC7182}"/>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27731834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June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For </a:t>
                      </a:r>
                      <a:r>
                        <a:rPr lang="en-US" sz="1400" kern="1200" dirty="0" err="1">
                          <a:solidFill>
                            <a:schemeClr val="dk1"/>
                          </a:solidFill>
                          <a:latin typeface="+mn-lt"/>
                          <a:ea typeface="+mn-ea"/>
                          <a:cs typeface="+mn-cs"/>
                        </a:rPr>
                        <a:t>strawpoll</a:t>
                      </a: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Follow up.</a:t>
                      </a: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20854659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June 4</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June 11</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June 25</a:t>
            </a:r>
            <a:r>
              <a:rPr lang="en-US" altLang="en-US" strike="sngStrike" kern="0" baseline="30000" dirty="0"/>
              <a:t>th</a:t>
            </a:r>
            <a:r>
              <a:rPr lang="en-US" altLang="en-US" strike="sngStrike" kern="0" dirty="0"/>
              <a:t> 		10:00 am PT/13:00 ET (2hrs)</a:t>
            </a:r>
            <a:r>
              <a:rPr lang="en-US" altLang="en-US" sz="1800" b="0" strike="sngStrike" kern="0" baseline="30000" dirty="0">
                <a:solidFill>
                  <a:schemeClr val="tx1"/>
                </a:solidFill>
              </a:rPr>
              <a:t> </a:t>
            </a:r>
            <a:r>
              <a:rPr lang="en-US" altLang="en-US" sz="1800" b="0" kern="0" baseline="30000" dirty="0">
                <a:solidFill>
                  <a:schemeClr val="tx1"/>
                </a:solidFill>
              </a:rPr>
              <a:t>┼</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87812063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518510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24712651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170700</TotalTime>
  <Words>6350</Words>
  <Application>Microsoft Office PowerPoint</Application>
  <PresentationFormat>Widescreen</PresentationFormat>
  <Paragraphs>1044</Paragraphs>
  <Slides>76</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6"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May IEEE  802.11 Plenary Meeting Week Agenda</vt:lpstr>
      <vt:lpstr>Submission List for the week (1)</vt:lpstr>
      <vt:lpstr>May IEEE Meeting –  May 13th PM1 </vt:lpstr>
      <vt:lpstr>Submission List for the May 13th meeting</vt:lpstr>
      <vt:lpstr>Consider Motions</vt:lpstr>
      <vt:lpstr>LB 286 Results</vt:lpstr>
      <vt:lpstr>Re-affirmation of TG vice chairs and secretary.</vt:lpstr>
      <vt:lpstr>Review Submissions</vt:lpstr>
      <vt:lpstr>PowerPoint Presentation</vt:lpstr>
      <vt:lpstr>May IEEE Meeting –  May 14th PM1 </vt:lpstr>
      <vt:lpstr>Submission List for the May 14th</vt:lpstr>
      <vt:lpstr>Consider telecon minutes </vt:lpstr>
      <vt:lpstr>Review Submissions</vt:lpstr>
      <vt:lpstr>PowerPoint Presentation</vt:lpstr>
      <vt:lpstr>May IEEE Meeting –  May 15th PM2</vt:lpstr>
      <vt:lpstr>Submission List for the May 15th PM2 meeting</vt:lpstr>
      <vt:lpstr>AOB</vt:lpstr>
      <vt:lpstr>PowerPoint Presentation</vt:lpstr>
      <vt:lpstr>May IEEE Meeting –  May 16th PM1</vt:lpstr>
      <vt:lpstr>Submission List for the May 16th PM1</vt:lpstr>
      <vt:lpstr>Review Submissions</vt:lpstr>
      <vt:lpstr>LB 286 Status Post the IEEE week</vt:lpstr>
      <vt:lpstr>TGbk Projected Timeline (previous)</vt:lpstr>
      <vt:lpstr>TGbk Projected Timeline (updated)</vt:lpstr>
      <vt:lpstr>Closing report</vt:lpstr>
      <vt:lpstr>Scheduled TGbk telecons</vt:lpstr>
      <vt:lpstr>PowerPoint Presentation</vt:lpstr>
      <vt:lpstr>PowerPoint Presentation</vt:lpstr>
      <vt:lpstr>June 4th Telecon</vt:lpstr>
      <vt:lpstr>Submission List for the June 4th Telecon</vt:lpstr>
      <vt:lpstr>Submission 11-24-951</vt:lpstr>
      <vt:lpstr>Submission pipeline</vt:lpstr>
      <vt:lpstr>Scheduled TGbk telecons</vt:lpstr>
      <vt:lpstr>PowerPoint Presentation</vt:lpstr>
      <vt:lpstr>PowerPoint Presentation</vt:lpstr>
      <vt:lpstr>June 11th Telecon</vt:lpstr>
      <vt:lpstr>Submission List for the June 11th Telecon</vt:lpstr>
      <vt:lpstr>Submission pipeline</vt:lpstr>
      <vt:lpstr>Scheduled TGbk telecons</vt:lpstr>
      <vt:lpstr>PowerPoint Presentation</vt:lpstr>
      <vt:lpstr>PowerPoint Presentation</vt:lpstr>
      <vt:lpstr>June 25th Telecon</vt:lpstr>
      <vt:lpstr>Submission List for the June 25th Telecon</vt:lpstr>
      <vt:lpstr>Submission 11-24-958</vt:lpstr>
      <vt:lpstr>Submission pipeline</vt:lpstr>
      <vt:lpstr>Scheduled TGbk telecons</vt:lpstr>
      <vt:lpstr>PowerPoint Presentation</vt:lpstr>
      <vt:lpstr>PowerPoint Presentation</vt:lpstr>
      <vt:lpstr>Backup</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770</cp:revision>
  <cp:lastPrinted>1601-01-01T00:00:00Z</cp:lastPrinted>
  <dcterms:created xsi:type="dcterms:W3CDTF">2018-08-06T10:28:59Z</dcterms:created>
  <dcterms:modified xsi:type="dcterms:W3CDTF">2024-06-11T20:34:30Z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