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94"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0" r:id="rId30"/>
    <p:sldId id="679" r:id="rId31"/>
    <p:sldId id="2691"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61" r:id="rId45"/>
    <p:sldId id="2695" r:id="rId46"/>
    <p:sldId id="2680" r:id="rId47"/>
    <p:sldId id="2692" r:id="rId48"/>
    <p:sldId id="2693" r:id="rId49"/>
    <p:sldId id="2585" r:id="rId50"/>
    <p:sldId id="2666" r:id="rId51"/>
    <p:sldId id="2667" r:id="rId52"/>
    <p:sldId id="2682" r:id="rId53"/>
    <p:sldId id="2683" r:id="rId54"/>
    <p:sldId id="2684" r:id="rId55"/>
    <p:sldId id="2685" r:id="rId56"/>
    <p:sldId id="2686" r:id="rId57"/>
    <p:sldId id="2687" r:id="rId58"/>
    <p:sldId id="2688" r:id="rId59"/>
    <p:sldId id="2689" r:id="rId60"/>
    <p:sldId id="2651" r:id="rId61"/>
    <p:sldId id="2652" r:id="rId62"/>
    <p:sldId id="2655" r:id="rId63"/>
    <p:sldId id="2656" r:id="rId64"/>
    <p:sldId id="2657" r:id="rId65"/>
    <p:sldId id="2658" r:id="rId66"/>
    <p:sldId id="2552" r:id="rId67"/>
    <p:sldId id="315" r:id="rId68"/>
    <p:sldId id="312" r:id="rId69"/>
    <p:sldId id="318" r:id="rId70"/>
    <p:sldId id="472" r:id="rId71"/>
    <p:sldId id="473" r:id="rId72"/>
    <p:sldId id="474" r:id="rId73"/>
    <p:sldId id="480" r:id="rId74"/>
    <p:sldId id="259" r:id="rId75"/>
    <p:sldId id="260" r:id="rId76"/>
    <p:sldId id="261" r:id="rId77"/>
    <p:sldId id="2525" r:id="rId78"/>
    <p:sldId id="2555" r:id="rId79"/>
    <p:sldId id="2556" r:id="rId80"/>
    <p:sldId id="2557" r:id="rId81"/>
    <p:sldId id="2558" r:id="rId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94"/>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92" d="100"/>
          <a:sy n="92" d="100"/>
        </p:scale>
        <p:origin x="42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4FD1BFE-DB9E-4CD7-8238-8C375A44D1FA}"/>
    <pc:docChg chg="undo custSel modMainMaster">
      <pc:chgData name="Segev, Jonathan" userId="7c67a1b0-8725-4553-8055-0888dbcaef94" providerId="ADAL" clId="{E4FD1BFE-DB9E-4CD7-8238-8C375A44D1FA}" dt="2024-05-16T13:07:20.909" v="6" actId="20577"/>
      <pc:docMkLst>
        <pc:docMk/>
      </pc:docMkLst>
      <pc:sldMasterChg chg="modSp mod">
        <pc:chgData name="Segev, Jonathan" userId="7c67a1b0-8725-4553-8055-0888dbcaef94" providerId="ADAL" clId="{E4FD1BFE-DB9E-4CD7-8238-8C375A44D1FA}" dt="2024-05-16T13:07:20.909" v="6" actId="20577"/>
        <pc:sldMasterMkLst>
          <pc:docMk/>
          <pc:sldMasterMk cId="0" sldId="2147483648"/>
        </pc:sldMasterMkLst>
        <pc:spChg chg="mod">
          <ac:chgData name="Segev, Jonathan" userId="7c67a1b0-8725-4553-8055-0888dbcaef94" providerId="ADAL" clId="{E4FD1BFE-DB9E-4CD7-8238-8C375A44D1FA}" dt="2024-05-16T13:07:20.909" v="6"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2024-05-15</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EC00-0395-3C40-3E3F-118CC47010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721A11-A207-2A09-9184-628150B0AA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7F960D4-F519-E9FB-C25B-7003052A114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A764BF9-F3AE-2F64-5D4F-E8586D85F5C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5A05BC2-AB56-5433-18C9-B19E6F3507C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21394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45</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153061</TotalTime>
  <Words>6612</Words>
  <Application>Microsoft Office PowerPoint</Application>
  <PresentationFormat>Widescreen</PresentationFormat>
  <Paragraphs>1090</Paragraphs>
  <Slides>81</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PowerPoint Presentation</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767</cp:revision>
  <cp:lastPrinted>1601-01-01T00:00:00Z</cp:lastPrinted>
  <dcterms:created xsi:type="dcterms:W3CDTF">2018-08-06T10:28:59Z</dcterms:created>
  <dcterms:modified xsi:type="dcterms:W3CDTF">2024-05-16T13:07:25Z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