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80" r:id="rId45"/>
    <p:sldId id="2585" r:id="rId46"/>
    <p:sldId id="2666" r:id="rId47"/>
    <p:sldId id="2667" r:id="rId48"/>
    <p:sldId id="2682" r:id="rId49"/>
    <p:sldId id="2683" r:id="rId50"/>
    <p:sldId id="2684" r:id="rId51"/>
    <p:sldId id="2685" r:id="rId52"/>
    <p:sldId id="2686" r:id="rId53"/>
    <p:sldId id="2687" r:id="rId54"/>
    <p:sldId id="2688" r:id="rId55"/>
    <p:sldId id="2689" r:id="rId56"/>
    <p:sldId id="2651" r:id="rId57"/>
    <p:sldId id="2652" r:id="rId58"/>
    <p:sldId id="2655" r:id="rId59"/>
    <p:sldId id="2656" r:id="rId60"/>
    <p:sldId id="2657" r:id="rId61"/>
    <p:sldId id="2658" r:id="rId62"/>
    <p:sldId id="2552" r:id="rId63"/>
    <p:sldId id="315" r:id="rId64"/>
    <p:sldId id="312" r:id="rId65"/>
    <p:sldId id="318" r:id="rId66"/>
    <p:sldId id="472" r:id="rId67"/>
    <p:sldId id="473" r:id="rId68"/>
    <p:sldId id="474" r:id="rId69"/>
    <p:sldId id="480" r:id="rId70"/>
    <p:sldId id="259" r:id="rId71"/>
    <p:sldId id="260" r:id="rId72"/>
    <p:sldId id="261" r:id="rId73"/>
    <p:sldId id="2525" r:id="rId74"/>
    <p:sldId id="2555" r:id="rId75"/>
    <p:sldId id="2556" r:id="rId76"/>
    <p:sldId id="2557" r:id="rId77"/>
    <p:sldId id="2558"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80"/>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6EC5F-2F12-4CD6-ABBE-EB06ED225A41}" v="4" dt="2024-05-14T12:46:16"/>
    <p1510:client id="{DE52E211-BC29-49F0-9D5F-C00E10E1B27F}" v="4" dt="2024-05-15T07:26:01.99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79" d="100"/>
          <a:sy n="79" d="100"/>
        </p:scale>
        <p:origin x="936"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946EC5F-2F12-4CD6-ABBE-EB06ED225A41}"/>
    <pc:docChg chg="undo custSel modSld modMainMaster">
      <pc:chgData name="Segev, Jonathan" userId="7c67a1b0-8725-4553-8055-0888dbcaef94" providerId="ADAL" clId="{5946EC5F-2F12-4CD6-ABBE-EB06ED225A41}" dt="2024-05-14T12:47:16.802" v="101" actId="20577"/>
      <pc:docMkLst>
        <pc:docMk/>
      </pc:docMkLst>
      <pc:sldChg chg="modSp mod">
        <pc:chgData name="Segev, Jonathan" userId="7c67a1b0-8725-4553-8055-0888dbcaef94" providerId="ADAL" clId="{5946EC5F-2F12-4CD6-ABBE-EB06ED225A41}" dt="2024-05-14T12:45:18.427" v="28" actId="20577"/>
        <pc:sldMkLst>
          <pc:docMk/>
          <pc:sldMk cId="1606978152" sldId="345"/>
        </pc:sldMkLst>
        <pc:graphicFrameChg chg="modGraphic">
          <ac:chgData name="Segev, Jonathan" userId="7c67a1b0-8725-4553-8055-0888dbcaef94" providerId="ADAL" clId="{5946EC5F-2F12-4CD6-ABBE-EB06ED225A41}" dt="2024-05-14T12:45:18.427" v="28"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946EC5F-2F12-4CD6-ABBE-EB06ED225A41}" dt="2024-05-14T11:41:53.607" v="6" actId="20577"/>
        <pc:sldMkLst>
          <pc:docMk/>
          <pc:sldMk cId="343005988" sldId="2530"/>
        </pc:sldMkLst>
        <pc:spChg chg="mod">
          <ac:chgData name="Segev, Jonathan" userId="7c67a1b0-8725-4553-8055-0888dbcaef94" providerId="ADAL" clId="{5946EC5F-2F12-4CD6-ABBE-EB06ED225A41}" dt="2024-05-14T11:41:53.607" v="6" actId="20577"/>
          <ac:spMkLst>
            <pc:docMk/>
            <pc:sldMk cId="343005988" sldId="2530"/>
            <ac:spMk id="3" creationId="{00000000-0000-0000-0000-000000000000}"/>
          </ac:spMkLst>
        </pc:spChg>
      </pc:sldChg>
      <pc:sldChg chg="modSp mod">
        <pc:chgData name="Segev, Jonathan" userId="7c67a1b0-8725-4553-8055-0888dbcaef94" providerId="ADAL" clId="{5946EC5F-2F12-4CD6-ABBE-EB06ED225A41}" dt="2024-05-14T11:44:58.958" v="24" actId="20577"/>
        <pc:sldMkLst>
          <pc:docMk/>
          <pc:sldMk cId="726842924" sldId="2531"/>
        </pc:sldMkLst>
        <pc:graphicFrameChg chg="mod modGraphic">
          <ac:chgData name="Segev, Jonathan" userId="7c67a1b0-8725-4553-8055-0888dbcaef94" providerId="ADAL" clId="{5946EC5F-2F12-4CD6-ABBE-EB06ED225A41}" dt="2024-05-14T11:44:58.958" v="24" actId="20577"/>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5946EC5F-2F12-4CD6-ABBE-EB06ED225A41}" dt="2024-05-14T12:47:16.802" v="101" actId="20577"/>
        <pc:sldMkLst>
          <pc:docMk/>
          <pc:sldMk cId="451544889" sldId="2537"/>
        </pc:sldMkLst>
        <pc:graphicFrameChg chg="mod modGraphic">
          <ac:chgData name="Segev, Jonathan" userId="7c67a1b0-8725-4553-8055-0888dbcaef94" providerId="ADAL" clId="{5946EC5F-2F12-4CD6-ABBE-EB06ED225A41}" dt="2024-05-14T12:47:16.802" v="101" actId="20577"/>
          <ac:graphicFrameMkLst>
            <pc:docMk/>
            <pc:sldMk cId="451544889" sldId="2537"/>
            <ac:graphicFrameMk id="7" creationId="{00000000-0000-0000-0000-000000000000}"/>
          </ac:graphicFrameMkLst>
        </pc:graphicFrameChg>
      </pc:sldChg>
      <pc:sldMasterChg chg="modSp mod">
        <pc:chgData name="Segev, Jonathan" userId="7c67a1b0-8725-4553-8055-0888dbcaef94" providerId="ADAL" clId="{5946EC5F-2F12-4CD6-ABBE-EB06ED225A41}" dt="2024-05-14T11:35:10.181" v="1" actId="20577"/>
        <pc:sldMasterMkLst>
          <pc:docMk/>
          <pc:sldMasterMk cId="0" sldId="2147483648"/>
        </pc:sldMasterMkLst>
        <pc:spChg chg="mod">
          <ac:chgData name="Segev, Jonathan" userId="7c67a1b0-8725-4553-8055-0888dbcaef94" providerId="ADAL" clId="{5946EC5F-2F12-4CD6-ABBE-EB06ED225A41}" dt="2024-05-14T11:35:10.181" v="1" actId="20577"/>
          <ac:spMkLst>
            <pc:docMk/>
            <pc:sldMasterMk cId="0" sldId="2147483648"/>
            <ac:spMk id="10" creationId="{00000000-0000-0000-0000-000000000000}"/>
          </ac:spMkLst>
        </pc:spChg>
      </pc:sldMasterChg>
    </pc:docChg>
  </pc:docChgLst>
  <pc:docChgLst>
    <pc:chgData name="Segev, Jonathan" userId="7c67a1b0-8725-4553-8055-0888dbcaef94" providerId="ADAL" clId="{DE52E211-BC29-49F0-9D5F-C00E10E1B27F}"/>
    <pc:docChg chg="undo custSel modSld modMainMaster">
      <pc:chgData name="Segev, Jonathan" userId="7c67a1b0-8725-4553-8055-0888dbcaef94" providerId="ADAL" clId="{DE52E211-BC29-49F0-9D5F-C00E10E1B27F}" dt="2024-05-15T07:26:34.853" v="68" actId="20577"/>
      <pc:docMkLst>
        <pc:docMk/>
      </pc:docMkLst>
      <pc:sldChg chg="modSp mod">
        <pc:chgData name="Segev, Jonathan" userId="7c67a1b0-8725-4553-8055-0888dbcaef94" providerId="ADAL" clId="{DE52E211-BC29-49F0-9D5F-C00E10E1B27F}" dt="2024-05-15T07:21:22.822" v="3" actId="20577"/>
        <pc:sldMkLst>
          <pc:docMk/>
          <pc:sldMk cId="0" sldId="256"/>
        </pc:sldMkLst>
        <pc:spChg chg="mod">
          <ac:chgData name="Segev, Jonathan" userId="7c67a1b0-8725-4553-8055-0888dbcaef94" providerId="ADAL" clId="{DE52E211-BC29-49F0-9D5F-C00E10E1B27F}" dt="2024-05-15T07:21:22.822" v="3" actId="20577"/>
          <ac:spMkLst>
            <pc:docMk/>
            <pc:sldMk cId="0" sldId="256"/>
            <ac:spMk id="3074" creationId="{00000000-0000-0000-0000-000000000000}"/>
          </ac:spMkLst>
        </pc:spChg>
      </pc:sldChg>
      <pc:sldChg chg="modSp mod">
        <pc:chgData name="Segev, Jonathan" userId="7c67a1b0-8725-4553-8055-0888dbcaef94" providerId="ADAL" clId="{DE52E211-BC29-49F0-9D5F-C00E10E1B27F}" dt="2024-05-15T07:23:04.832" v="16" actId="113"/>
        <pc:sldMkLst>
          <pc:docMk/>
          <pc:sldMk cId="1968720319" sldId="2366"/>
        </pc:sldMkLst>
        <pc:spChg chg="mod">
          <ac:chgData name="Segev, Jonathan" userId="7c67a1b0-8725-4553-8055-0888dbcaef94" providerId="ADAL" clId="{DE52E211-BC29-49F0-9D5F-C00E10E1B27F}" dt="2024-05-15T07:23:04.832" v="16" actId="113"/>
          <ac:spMkLst>
            <pc:docMk/>
            <pc:sldMk cId="1968720319" sldId="2366"/>
            <ac:spMk id="3" creationId="{00000000-0000-0000-0000-000000000000}"/>
          </ac:spMkLst>
        </pc:spChg>
      </pc:sldChg>
      <pc:sldChg chg="modSp mod">
        <pc:chgData name="Segev, Jonathan" userId="7c67a1b0-8725-4553-8055-0888dbcaef94" providerId="ADAL" clId="{DE52E211-BC29-49F0-9D5F-C00E10E1B27F}" dt="2024-05-15T07:26:34.853" v="68" actId="20577"/>
        <pc:sldMkLst>
          <pc:docMk/>
          <pc:sldMk cId="875095996" sldId="2536"/>
        </pc:sldMkLst>
        <pc:spChg chg="mod">
          <ac:chgData name="Segev, Jonathan" userId="7c67a1b0-8725-4553-8055-0888dbcaef94" providerId="ADAL" clId="{DE52E211-BC29-49F0-9D5F-C00E10E1B27F}" dt="2024-05-15T07:26:34.853" v="68" actId="20577"/>
          <ac:spMkLst>
            <pc:docMk/>
            <pc:sldMk cId="875095996" sldId="2536"/>
            <ac:spMk id="3" creationId="{00000000-0000-0000-0000-000000000000}"/>
          </ac:spMkLst>
        </pc:spChg>
      </pc:sldChg>
      <pc:sldChg chg="modSp mod">
        <pc:chgData name="Segev, Jonathan" userId="7c67a1b0-8725-4553-8055-0888dbcaef94" providerId="ADAL" clId="{DE52E211-BC29-49F0-9D5F-C00E10E1B27F}" dt="2024-05-15T07:26:18.096" v="59" actId="20577"/>
        <pc:sldMkLst>
          <pc:docMk/>
          <pc:sldMk cId="451544889" sldId="2537"/>
        </pc:sldMkLst>
        <pc:graphicFrameChg chg="mod modGraphic">
          <ac:chgData name="Segev, Jonathan" userId="7c67a1b0-8725-4553-8055-0888dbcaef94" providerId="ADAL" clId="{DE52E211-BC29-49F0-9D5F-C00E10E1B27F}" dt="2024-05-15T07:26:18.096" v="59" actId="20577"/>
          <ac:graphicFrameMkLst>
            <pc:docMk/>
            <pc:sldMk cId="451544889" sldId="2537"/>
            <ac:graphicFrameMk id="7" creationId="{00000000-0000-0000-0000-000000000000}"/>
          </ac:graphicFrameMkLst>
        </pc:graphicFrameChg>
      </pc:sldChg>
      <pc:sldMasterChg chg="modSp mod">
        <pc:chgData name="Segev, Jonathan" userId="7c67a1b0-8725-4553-8055-0888dbcaef94" providerId="ADAL" clId="{DE52E211-BC29-49F0-9D5F-C00E10E1B27F}" dt="2024-05-15T07:21:14.862" v="1" actId="6549"/>
        <pc:sldMasterMkLst>
          <pc:docMk/>
          <pc:sldMasterMk cId="0" sldId="2147483648"/>
        </pc:sldMasterMkLst>
        <pc:spChg chg="mod">
          <ac:chgData name="Segev, Jonathan" userId="7c67a1b0-8725-4553-8055-0888dbcaef94" providerId="ADAL" clId="{DE52E211-BC29-49F0-9D5F-C00E10E1B27F}" dt="2024-05-15T07:21:14.862" v="1"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2024-05-15</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8703093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dirty="0"/>
                    </a:p>
                  </a:txBody>
                  <a:tcPr marT="45712" marB="45712"/>
                </a:tc>
                <a:extLst>
                  <a:ext uri="{0D108BD9-81ED-4DB2-BD59-A6C34878D82A}">
                    <a16:rowId xmlns:a16="http://schemas.microsoft.com/office/drawing/2014/main" val="3282136305"/>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endParaRPr lang="en-US" sz="1400" dirty="0"/>
                    </a:p>
                  </a:txBody>
                  <a:tcPr marT="45712" marB="45712"/>
                </a:tc>
                <a:extLst>
                  <a:ext uri="{0D108BD9-81ED-4DB2-BD59-A6C34878D82A}">
                    <a16:rowId xmlns:a16="http://schemas.microsoft.com/office/drawing/2014/main" val="108750208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152308</TotalTime>
  <Words>6357</Words>
  <Application>Microsoft Office PowerPoint</Application>
  <PresentationFormat>Widescreen</PresentationFormat>
  <Paragraphs>1025</Paragraphs>
  <Slides>77</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7"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765</cp:revision>
  <cp:lastPrinted>1601-01-01T00:00:00Z</cp:lastPrinted>
  <dcterms:created xsi:type="dcterms:W3CDTF">2018-08-06T10:28:59Z</dcterms:created>
  <dcterms:modified xsi:type="dcterms:W3CDTF">2024-05-15T07:26:42Z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