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90" r:id="rId29"/>
    <p:sldId id="679" r:id="rId30"/>
    <p:sldId id="2691" r:id="rId31"/>
    <p:sldId id="680" r:id="rId32"/>
    <p:sldId id="2530" r:id="rId33"/>
    <p:sldId id="2531" r:id="rId34"/>
    <p:sldId id="2533" r:id="rId35"/>
    <p:sldId id="2673" r:id="rId36"/>
    <p:sldId id="2535" r:id="rId37"/>
    <p:sldId id="2536" r:id="rId38"/>
    <p:sldId id="2537" r:id="rId39"/>
    <p:sldId id="2551" r:id="rId40"/>
    <p:sldId id="2527" r:id="rId41"/>
    <p:sldId id="2675" r:id="rId42"/>
    <p:sldId id="2676" r:id="rId43"/>
    <p:sldId id="2661" r:id="rId44"/>
    <p:sldId id="2680" r:id="rId45"/>
    <p:sldId id="2585" r:id="rId46"/>
    <p:sldId id="2666" r:id="rId47"/>
    <p:sldId id="2667" r:id="rId48"/>
    <p:sldId id="2682" r:id="rId49"/>
    <p:sldId id="2683" r:id="rId50"/>
    <p:sldId id="2684" r:id="rId51"/>
    <p:sldId id="2685" r:id="rId52"/>
    <p:sldId id="2686" r:id="rId53"/>
    <p:sldId id="2687" r:id="rId54"/>
    <p:sldId id="2688" r:id="rId55"/>
    <p:sldId id="2689" r:id="rId56"/>
    <p:sldId id="2651" r:id="rId57"/>
    <p:sldId id="2652" r:id="rId58"/>
    <p:sldId id="2655" r:id="rId59"/>
    <p:sldId id="2656" r:id="rId60"/>
    <p:sldId id="2657" r:id="rId61"/>
    <p:sldId id="2658" r:id="rId62"/>
    <p:sldId id="2552" r:id="rId63"/>
    <p:sldId id="315" r:id="rId64"/>
    <p:sldId id="312" r:id="rId65"/>
    <p:sldId id="318" r:id="rId66"/>
    <p:sldId id="472" r:id="rId67"/>
    <p:sldId id="473" r:id="rId68"/>
    <p:sldId id="474" r:id="rId69"/>
    <p:sldId id="480" r:id="rId70"/>
    <p:sldId id="259" r:id="rId71"/>
    <p:sldId id="260" r:id="rId72"/>
    <p:sldId id="261" r:id="rId73"/>
    <p:sldId id="2525" r:id="rId74"/>
    <p:sldId id="2555" r:id="rId75"/>
    <p:sldId id="2556" r:id="rId76"/>
    <p:sldId id="2557" r:id="rId77"/>
    <p:sldId id="2558" r:id="rId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80"/>
            <p14:sldId id="2585"/>
            <p14:sldId id="2666"/>
            <p14:sldId id="2667"/>
          </p14:sldIdLst>
        </p14:section>
        <p14:section name="March 14th - March IEEE Plenary meeting" id="{ED07B73E-3417-4C27-85C9-944D735BB0CE}">
          <p14:sldIdLst/>
        </p14:section>
        <p14:section name="April 30th Telecon" id="{BDD9CEBF-8F3B-4936-9F2B-278A7813EF07}">
          <p14:sldIdLst>
            <p14:sldId id="2682"/>
            <p14:sldId id="2683"/>
            <p14:sldId id="2684"/>
            <p14:sldId id="2685"/>
            <p14:sldId id="2686"/>
            <p14:sldId id="2687"/>
            <p14:sldId id="2688"/>
            <p14:sldId id="2689"/>
          </p14:sldIdLst>
        </p14:section>
        <p14:section name="May 7th Telecon" id="{81CF3F60-1D46-480B-B4E4-FD3CA087846D}">
          <p14:sldIdLst>
            <p14:sldId id="2651"/>
            <p14:sldId id="2652"/>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2D3B64-DC99-4630-8882-E4CFD3D39197}" v="7" dt="2024-05-14T11:28:11.81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92" d="100"/>
          <a:sy n="92" d="100"/>
        </p:scale>
        <p:origin x="422"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C2D3B64-DC99-4630-8882-E4CFD3D39197}"/>
    <pc:docChg chg="undo custSel addSld modSld modSection">
      <pc:chgData name="Segev, Jonathan" userId="7c67a1b0-8725-4553-8055-0888dbcaef94" providerId="ADAL" clId="{AC2D3B64-DC99-4630-8882-E4CFD3D39197}" dt="2024-05-14T11:28:29.517" v="320" actId="20577"/>
      <pc:docMkLst>
        <pc:docMk/>
      </pc:docMkLst>
      <pc:sldChg chg="modSp mod">
        <pc:chgData name="Segev, Jonathan" userId="7c67a1b0-8725-4553-8055-0888dbcaef94" providerId="ADAL" clId="{AC2D3B64-DC99-4630-8882-E4CFD3D39197}" dt="2024-05-13T11:46:14.507" v="213" actId="20577"/>
        <pc:sldMkLst>
          <pc:docMk/>
          <pc:sldMk cId="1606978152" sldId="345"/>
        </pc:sldMkLst>
        <pc:graphicFrameChg chg="mod modGraphic">
          <ac:chgData name="Segev, Jonathan" userId="7c67a1b0-8725-4553-8055-0888dbcaef94" providerId="ADAL" clId="{AC2D3B64-DC99-4630-8882-E4CFD3D39197}" dt="2024-05-13T11:46:14.507" v="213"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AC2D3B64-DC99-4630-8882-E4CFD3D39197}" dt="2024-05-13T08:43:00.454" v="70" actId="6549"/>
        <pc:sldMkLst>
          <pc:docMk/>
          <pc:sldMk cId="4011216508" sldId="569"/>
        </pc:sldMkLst>
        <pc:spChg chg="mod">
          <ac:chgData name="Segev, Jonathan" userId="7c67a1b0-8725-4553-8055-0888dbcaef94" providerId="ADAL" clId="{AC2D3B64-DC99-4630-8882-E4CFD3D39197}" dt="2024-05-13T08:43:00.454" v="70" actId="6549"/>
          <ac:spMkLst>
            <pc:docMk/>
            <pc:sldMk cId="4011216508" sldId="569"/>
            <ac:spMk id="3" creationId="{00000000-0000-0000-0000-000000000000}"/>
          </ac:spMkLst>
        </pc:spChg>
      </pc:sldChg>
      <pc:sldChg chg="modSp mod">
        <pc:chgData name="Segev, Jonathan" userId="7c67a1b0-8725-4553-8055-0888dbcaef94" providerId="ADAL" clId="{AC2D3B64-DC99-4630-8882-E4CFD3D39197}" dt="2024-05-13T08:50:51.484" v="114" actId="13926"/>
        <pc:sldMkLst>
          <pc:docMk/>
          <pc:sldMk cId="1818059161" sldId="679"/>
        </pc:sldMkLst>
        <pc:spChg chg="mod">
          <ac:chgData name="Segev, Jonathan" userId="7c67a1b0-8725-4553-8055-0888dbcaef94" providerId="ADAL" clId="{AC2D3B64-DC99-4630-8882-E4CFD3D39197}" dt="2024-05-13T08:48:26.807" v="101" actId="113"/>
          <ac:spMkLst>
            <pc:docMk/>
            <pc:sldMk cId="1818059161" sldId="679"/>
            <ac:spMk id="2" creationId="{7A5D5F0D-2B7C-4331-BBF9-46A6803CCBA9}"/>
          </ac:spMkLst>
        </pc:spChg>
        <pc:spChg chg="mod">
          <ac:chgData name="Segev, Jonathan" userId="7c67a1b0-8725-4553-8055-0888dbcaef94" providerId="ADAL" clId="{AC2D3B64-DC99-4630-8882-E4CFD3D39197}" dt="2024-05-13T08:50:51.484" v="114" actId="13926"/>
          <ac:spMkLst>
            <pc:docMk/>
            <pc:sldMk cId="1818059161" sldId="679"/>
            <ac:spMk id="3" creationId="{FEFA7477-838A-44F2-B338-9C1F78BF57C5}"/>
          </ac:spMkLst>
        </pc:spChg>
      </pc:sldChg>
      <pc:sldChg chg="modSp mod">
        <pc:chgData name="Segev, Jonathan" userId="7c67a1b0-8725-4553-8055-0888dbcaef94" providerId="ADAL" clId="{AC2D3B64-DC99-4630-8882-E4CFD3D39197}" dt="2024-05-13T08:47:37.032" v="97" actId="20577"/>
        <pc:sldMkLst>
          <pc:docMk/>
          <pc:sldMk cId="2279493781" sldId="690"/>
        </pc:sldMkLst>
        <pc:spChg chg="mod">
          <ac:chgData name="Segev, Jonathan" userId="7c67a1b0-8725-4553-8055-0888dbcaef94" providerId="ADAL" clId="{AC2D3B64-DC99-4630-8882-E4CFD3D39197}" dt="2024-05-13T08:47:37.032" v="97" actId="20577"/>
          <ac:spMkLst>
            <pc:docMk/>
            <pc:sldMk cId="2279493781" sldId="690"/>
            <ac:spMk id="3" creationId="{00000000-0000-0000-0000-000000000000}"/>
          </ac:spMkLst>
        </pc:spChg>
      </pc:sldChg>
      <pc:sldChg chg="modSp mod">
        <pc:chgData name="Segev, Jonathan" userId="7c67a1b0-8725-4553-8055-0888dbcaef94" providerId="ADAL" clId="{AC2D3B64-DC99-4630-8882-E4CFD3D39197}" dt="2024-05-13T11:50:42.275" v="270" actId="20577"/>
        <pc:sldMkLst>
          <pc:docMk/>
          <pc:sldMk cId="3473345634" sldId="694"/>
        </pc:sldMkLst>
        <pc:graphicFrameChg chg="modGraphic">
          <ac:chgData name="Segev, Jonathan" userId="7c67a1b0-8725-4553-8055-0888dbcaef94" providerId="ADAL" clId="{AC2D3B64-DC99-4630-8882-E4CFD3D39197}" dt="2024-05-13T11:50:42.275" v="270"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AC2D3B64-DC99-4630-8882-E4CFD3D39197}" dt="2024-05-14T11:27:21.670" v="309" actId="20577"/>
        <pc:sldMkLst>
          <pc:docMk/>
          <pc:sldMk cId="343005988" sldId="2530"/>
        </pc:sldMkLst>
        <pc:spChg chg="mod">
          <ac:chgData name="Segev, Jonathan" userId="7c67a1b0-8725-4553-8055-0888dbcaef94" providerId="ADAL" clId="{AC2D3B64-DC99-4630-8882-E4CFD3D39197}" dt="2024-05-14T11:27:21.670" v="309" actId="20577"/>
          <ac:spMkLst>
            <pc:docMk/>
            <pc:sldMk cId="343005988" sldId="2530"/>
            <ac:spMk id="3" creationId="{00000000-0000-0000-0000-000000000000}"/>
          </ac:spMkLst>
        </pc:spChg>
      </pc:sldChg>
      <pc:sldChg chg="modSp mod">
        <pc:chgData name="Segev, Jonathan" userId="7c67a1b0-8725-4553-8055-0888dbcaef94" providerId="ADAL" clId="{AC2D3B64-DC99-4630-8882-E4CFD3D39197}" dt="2024-05-14T11:28:29.517" v="320" actId="20577"/>
        <pc:sldMkLst>
          <pc:docMk/>
          <pc:sldMk cId="726842924" sldId="2531"/>
        </pc:sldMkLst>
        <pc:graphicFrameChg chg="mod modGraphic">
          <ac:chgData name="Segev, Jonathan" userId="7c67a1b0-8725-4553-8055-0888dbcaef94" providerId="ADAL" clId="{AC2D3B64-DC99-4630-8882-E4CFD3D39197}" dt="2024-05-14T11:28:29.517" v="320" actId="20577"/>
          <ac:graphicFrameMkLst>
            <pc:docMk/>
            <pc:sldMk cId="726842924" sldId="2531"/>
            <ac:graphicFrameMk id="7" creationId="{00000000-0000-0000-0000-000000000000}"/>
          </ac:graphicFrameMkLst>
        </pc:graphicFrameChg>
      </pc:sldChg>
      <pc:sldChg chg="add">
        <pc:chgData name="Segev, Jonathan" userId="7c67a1b0-8725-4553-8055-0888dbcaef94" providerId="ADAL" clId="{AC2D3B64-DC99-4630-8882-E4CFD3D39197}" dt="2024-05-13T08:48:17.725" v="98" actId="2890"/>
        <pc:sldMkLst>
          <pc:docMk/>
          <pc:sldMk cId="2573978713" sldId="269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91169268"/>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86543063"/>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tc>
                  <a:txBody>
                    <a:bodyPr/>
                    <a:lstStyle/>
                    <a:p>
                      <a:r>
                        <a:rPr lang="en-US" sz="1400"/>
                        <a:t>15min</a:t>
                      </a:r>
                      <a:endParaRPr lang="en-US" sz="1400" dirty="0"/>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9955318"/>
              </p:ext>
            </p:extLst>
          </p:nvPr>
        </p:nvGraphicFramePr>
        <p:xfrm>
          <a:off x="914401" y="1260086"/>
          <a:ext cx="10460566" cy="34440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340870905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647115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56865864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LB286 results.</a:t>
            </a:r>
          </a:p>
          <a:p>
            <a:pPr algn="just">
              <a:spcBef>
                <a:spcPct val="20000"/>
              </a:spcBef>
              <a:buFontTx/>
              <a:buChar char="•"/>
            </a:pPr>
            <a:r>
              <a:rPr lang="en-US" sz="1600" b="0" dirty="0"/>
              <a:t>Conduct LB286 comment assignment.</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DB</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plenary session:</a:t>
            </a:r>
            <a:endParaRPr lang="en-US" sz="2000" b="0" dirty="0"/>
          </a:p>
          <a:p>
            <a:pPr>
              <a:buFont typeface="Arial" panose="020B0604020202020204" pitchFamily="34" charset="0"/>
              <a:buChar char="•"/>
            </a:pPr>
            <a:r>
              <a:rPr lang="en-US" sz="2000" b="0" dirty="0"/>
              <a:t>This meeting is part of the May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50</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7718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a:t>Comment Assignment</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878832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2000" b="0" kern="0" dirty="0"/>
              <a:t>Tue. 	May 7</a:t>
            </a:r>
            <a:r>
              <a:rPr lang="en-US" altLang="en-US" sz="2000" b="0" kern="0" baseline="30000" dirty="0"/>
              <a:t>th</a:t>
            </a:r>
            <a:r>
              <a:rPr lang="en-US" altLang="en-US" sz="2000" b="0" kern="0" dirty="0"/>
              <a:t> 	</a:t>
            </a:r>
            <a:r>
              <a:rPr lang="en-US" altLang="en-US" kern="0" dirty="0"/>
              <a:t>	10:00-12:00 PT/13:00 – 15:00 ET</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a:solidFill>
                  <a:schemeClr val="tx2"/>
                </a:solidFill>
              </a:rPr>
              <a:t>May 7</a:t>
            </a:r>
            <a:r>
              <a:rPr lang="en-US" altLang="en-US" baseline="30000">
                <a:solidFill>
                  <a:schemeClr val="tx2"/>
                </a:solidFill>
              </a:rPr>
              <a:t>th</a:t>
            </a:r>
            <a:r>
              <a:rPr lang="en-US" altLang="en-US">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675051127"/>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5989122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16435738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3392044796"/>
                  </a:ext>
                </a:extLst>
              </a:tr>
              <a:tr h="391025">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Refer to WG agenda.</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152225</TotalTime>
  <Words>6331</Words>
  <Application>Microsoft Office PowerPoint</Application>
  <PresentationFormat>Widescreen</PresentationFormat>
  <Paragraphs>1013</Paragraphs>
  <Slides>77</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7"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April 30th Telecon</vt:lpstr>
      <vt:lpstr>Submission List for the April 30th Telecon</vt:lpstr>
      <vt:lpstr>LB 286 Status</vt:lpstr>
      <vt:lpstr>Comment Assignment</vt:lpstr>
      <vt:lpstr>Submission pipeline</vt:lpstr>
      <vt:lpstr>Scheduled TGbk telecons</vt:lpstr>
      <vt:lpstr>PowerPoint Presentation</vt:lpstr>
      <vt:lpstr>PowerPoint Presentation</vt:lpstr>
      <vt:lpstr>May 7th Telecon</vt:lpstr>
      <vt:lpstr>Submission List for the May 7th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764</cp:revision>
  <cp:lastPrinted>1601-01-01T00:00:00Z</cp:lastPrinted>
  <dcterms:created xsi:type="dcterms:W3CDTF">2018-08-06T10:28:59Z</dcterms:created>
  <dcterms:modified xsi:type="dcterms:W3CDTF">2024-05-14T11:28:31Z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