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3"/>
  </p:sldMasterIdLst>
  <p:notesMasterIdLst>
    <p:notesMasterId r:id="rId17"/>
  </p:notesMasterIdLst>
  <p:handoutMasterIdLst>
    <p:handoutMasterId r:id="rId18"/>
  </p:handoutMasterIdLst>
  <p:sldIdLst>
    <p:sldId id="256" r:id="rId4"/>
    <p:sldId id="257" r:id="rId5"/>
    <p:sldId id="290" r:id="rId6"/>
    <p:sldId id="294" r:id="rId7"/>
    <p:sldId id="301" r:id="rId8"/>
    <p:sldId id="305" r:id="rId9"/>
    <p:sldId id="295" r:id="rId10"/>
    <p:sldId id="258" r:id="rId11"/>
    <p:sldId id="289" r:id="rId12"/>
    <p:sldId id="306" r:id="rId13"/>
    <p:sldId id="304" r:id="rId14"/>
    <p:sldId id="283" r:id="rId15"/>
    <p:sldId id="264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FE03303-F529-AE14-C77E-24812AC9335F}" name="MINOTANI JUN (美濃谷 潤)" initials="" userId="S::minotani.jun@jp.panasonic.com::947f4a79-68d3-479c-91f0-9b4e309a29a3" providerId="AD"/>
  <p188:author id="{D4BCC60D-51AE-75C4-8649-1A9B9686FA5B}" name="Hashi Ryutaro (端 龍太郎)" initials="H龍" userId="S::hashi.ryutaro@jp.panasonic.com::3779b3d1-1567-4cea-8e1a-4547b47486ee" providerId="AD"/>
  <p188:author id="{8EBCAF1B-513B-7E01-D00E-1B8504EEF4AB}" name="Yoshio URABE" initials="YU" userId="Yoshio URABE" providerId="None"/>
  <p188:author id="{1198852B-A0B7-FF3F-E0CE-FCCAD7760E08}" name="Motozuka Hiroyuki (本塚 裕幸)" initials="裕本" userId="S::motozuka.hiroyuki@jp.panasonic.com::f5c1fd61-f5ae-4166-b12f-63a116ee37fd" providerId="AD"/>
  <p188:author id="{86291240-5C5D-B569-D244-91158B4777F2}" name="Michael Hong Cheng Sim" initials="MS" userId="S::michael.simhc@sg.panasonic.com::2889dd69-2e96-40a9-ae06-46d4996bf116" providerId="AD"/>
  <p188:author id="{F1B7C5DD-EF3E-39A4-200D-77FE2B48EAEC}" name="Urabe Yoshio (浦部 嘉夫)" initials="U嘉" userId="S::urabe.yoshio@jp.panasonic.com::a7e67ffc-ce93-4ed9-a905-338d761aa74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F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A165A8-2E97-4609-AE4C-FDB691F5CA5E}" v="1" dt="2024-05-07T06:33:10.118"/>
    <p1510:client id="{F7D09710-58ED-43FF-B53F-2E485D6D376D}" v="2" dt="2024-05-07T04:49:45.6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1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microsoft.com/office/2015/10/relationships/revisionInfo" Target="revisionInfo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microsoft.com/office/2016/11/relationships/changesInfo" Target="changesInfos/changesInfo1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NOTANI JUN (美濃谷 潤)" userId="S::minotani.jun@jp.panasonic.com::947f4a79-68d3-479c-91f0-9b4e309a29a3" providerId="AD" clId="Web-{EFA165A8-2E97-4609-AE4C-FDB691F5CA5E}"/>
    <pc:docChg chg="modSld">
      <pc:chgData name="MINOTANI JUN (美濃谷 潤)" userId="S::minotani.jun@jp.panasonic.com::947f4a79-68d3-479c-91f0-9b4e309a29a3" providerId="AD" clId="Web-{EFA165A8-2E97-4609-AE4C-FDB691F5CA5E}" dt="2024-05-07T06:33:09.962" v="0" actId="20577"/>
      <pc:docMkLst>
        <pc:docMk/>
      </pc:docMkLst>
      <pc:sldChg chg="modSp modCm">
        <pc:chgData name="MINOTANI JUN (美濃谷 潤)" userId="S::minotani.jun@jp.panasonic.com::947f4a79-68d3-479c-91f0-9b4e309a29a3" providerId="AD" clId="Web-{EFA165A8-2E97-4609-AE4C-FDB691F5CA5E}" dt="2024-05-07T06:33:09.962" v="0" actId="20577"/>
        <pc:sldMkLst>
          <pc:docMk/>
          <pc:sldMk cId="283282152" sldId="305"/>
        </pc:sldMkLst>
        <pc:spChg chg="mod">
          <ac:chgData name="MINOTANI JUN (美濃谷 潤)" userId="S::minotani.jun@jp.panasonic.com::947f4a79-68d3-479c-91f0-9b4e309a29a3" providerId="AD" clId="Web-{EFA165A8-2E97-4609-AE4C-FDB691F5CA5E}" dt="2024-05-07T06:33:09.962" v="0" actId="20577"/>
          <ac:spMkLst>
            <pc:docMk/>
            <pc:sldMk cId="283282152" sldId="305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FA165A8-2E97-4609-AE4C-FDB691F5CA5E}" dt="2024-05-07T06:33:09.962" v="0" actId="20577"/>
              <pc2:cmMkLst xmlns:pc2="http://schemas.microsoft.com/office/powerpoint/2019/9/main/command">
                <pc:docMk/>
                <pc:sldMk cId="283282152" sldId="305"/>
                <pc2:cmMk id="{4C75AD32-9D2C-4B8F-8CE8-DFAF2628322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FA165A8-2E97-4609-AE4C-FDB691F5CA5E}" dt="2024-05-07T06:33:09.962" v="0" actId="20577"/>
              <pc2:cmMkLst xmlns:pc2="http://schemas.microsoft.com/office/powerpoint/2019/9/main/command">
                <pc:docMk/>
                <pc:sldMk cId="283282152" sldId="305"/>
                <pc2:cmMk id="{2C5E3C38-04B9-46E2-97A9-C31ACD375AFE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0E2962AB-25E3-4565-AF20-4C3B3D60CD59}"/>
    <pc:docChg chg="modSld">
      <pc:chgData name="MINOTANI JUN (美濃谷 潤)" userId="S::minotani.jun@jp.panasonic.com::947f4a79-68d3-479c-91f0-9b4e309a29a3" providerId="AD" clId="Web-{0E2962AB-25E3-4565-AF20-4C3B3D60CD59}" dt="2023-11-10T05:34:50.527" v="39" actId="20577"/>
      <pc:docMkLst>
        <pc:docMk/>
      </pc:docMkLst>
      <pc:sldChg chg="modSp addCm modCm">
        <pc:chgData name="MINOTANI JUN (美濃谷 潤)" userId="S::minotani.jun@jp.panasonic.com::947f4a79-68d3-479c-91f0-9b4e309a29a3" providerId="AD" clId="Web-{0E2962AB-25E3-4565-AF20-4C3B3D60CD59}" dt="2023-11-10T05:34:32.823" v="38" actId="20577"/>
        <pc:sldMkLst>
          <pc:docMk/>
          <pc:sldMk cId="3363767923" sldId="266"/>
        </pc:sldMkLst>
        <pc:spChg chg="mod">
          <ac:chgData name="MINOTANI JUN (美濃谷 潤)" userId="S::minotani.jun@jp.panasonic.com::947f4a79-68d3-479c-91f0-9b4e309a29a3" providerId="AD" clId="Web-{0E2962AB-25E3-4565-AF20-4C3B3D60CD59}" dt="2023-11-10T05:34:32.823" v="38" actId="20577"/>
          <ac:spMkLst>
            <pc:docMk/>
            <pc:sldMk cId="3363767923" sldId="266"/>
            <ac:spMk id="3" creationId="{1F11662F-210A-DBF8-3BBA-22EAD16F2141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31:48.020" v="35" actId="20577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</pc226:cmChg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0E2962AB-25E3-4565-AF20-4C3B3D60CD59}" dt="2023-11-10T05:34:28.870" v="37"/>
              <pc2:cmMkLst xmlns:pc2="http://schemas.microsoft.com/office/powerpoint/2019/9/main/command">
                <pc:docMk/>
                <pc:sldMk cId="3363767923" sldId="266"/>
                <pc2:cmMk id="{54415889-85B0-47BA-AEB2-707905304D4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31:48.020" v="35" actId="20577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31:48.020" v="35" actId="20577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31:48.020" v="35" actId="20577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</p:ext>
        </pc:extLst>
      </pc:sldChg>
      <pc:sldChg chg="modSp addCm modCm">
        <pc:chgData name="MINOTANI JUN (美濃谷 潤)" userId="S::minotani.jun@jp.panasonic.com::947f4a79-68d3-479c-91f0-9b4e309a29a3" providerId="AD" clId="Web-{0E2962AB-25E3-4565-AF20-4C3B3D60CD59}" dt="2023-11-10T05:31:03.378" v="31" actId="20577"/>
        <pc:sldMkLst>
          <pc:docMk/>
          <pc:sldMk cId="361361908" sldId="283"/>
        </pc:sldMkLst>
        <pc:spChg chg="mod">
          <ac:chgData name="MINOTANI JUN (美濃谷 潤)" userId="S::minotani.jun@jp.panasonic.com::947f4a79-68d3-479c-91f0-9b4e309a29a3" providerId="AD" clId="Web-{0E2962AB-25E3-4565-AF20-4C3B3D60CD59}" dt="2023-11-10T05:31:03.378" v="31" actId="20577"/>
          <ac:spMkLst>
            <pc:docMk/>
            <pc:sldMk cId="361361908" sldId="283"/>
            <ac:spMk id="3" creationId="{383C41EE-093D-00EF-2FD3-256F7E9BBF42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0E2962AB-25E3-4565-AF20-4C3B3D60CD59}" dt="2023-11-10T05:30:59.034" v="30"/>
              <pc2:cmMkLst xmlns:pc2="http://schemas.microsoft.com/office/powerpoint/2019/9/main/command">
                <pc:docMk/>
                <pc:sldMk cId="361361908" sldId="283"/>
                <pc2:cmMk id="{EC485D81-3366-42FE-991B-0C36E767B663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30:26.236" v="28" actId="20577"/>
              <pc2:cmMkLst xmlns:pc2="http://schemas.microsoft.com/office/powerpoint/2019/9/main/command">
                <pc:docMk/>
                <pc:sldMk cId="361361908" sldId="283"/>
                <pc2:cmMk id="{7942FCA6-129F-4AFA-86D6-6EF6BCA97158}"/>
              </pc2:cmMkLst>
            </pc226:cmChg>
          </p:ext>
        </pc:extLst>
      </pc:sldChg>
      <pc:sldChg chg="addSp modSp modCm">
        <pc:chgData name="MINOTANI JUN (美濃谷 潤)" userId="S::minotani.jun@jp.panasonic.com::947f4a79-68d3-479c-91f0-9b4e309a29a3" providerId="AD" clId="Web-{0E2962AB-25E3-4565-AF20-4C3B3D60CD59}" dt="2023-11-10T05:34:50.527" v="39" actId="20577"/>
        <pc:sldMkLst>
          <pc:docMk/>
          <pc:sldMk cId="835710463" sldId="285"/>
        </pc:sldMkLst>
        <pc:spChg chg="add mod">
          <ac:chgData name="MINOTANI JUN (美濃谷 潤)" userId="S::minotani.jun@jp.panasonic.com::947f4a79-68d3-479c-91f0-9b4e309a29a3" providerId="AD" clId="Web-{0E2962AB-25E3-4565-AF20-4C3B3D60CD59}" dt="2023-11-10T05:34:50.527" v="39" actId="20577"/>
          <ac:spMkLst>
            <pc:docMk/>
            <pc:sldMk cId="835710463" sldId="285"/>
            <ac:spMk id="7" creationId="{225F1490-77D3-051F-3A06-44153F4BE02C}"/>
          </ac:spMkLst>
        </pc:spChg>
        <pc:spChg chg="mod">
          <ac:chgData name="MINOTANI JUN (美濃谷 潤)" userId="S::minotani.jun@jp.panasonic.com::947f4a79-68d3-479c-91f0-9b4e309a29a3" providerId="AD" clId="Web-{0E2962AB-25E3-4565-AF20-4C3B3D60CD59}" dt="2023-11-10T05:29:25.108" v="19"/>
          <ac:spMkLst>
            <pc:docMk/>
            <pc:sldMk cId="835710463" sldId="285"/>
            <ac:spMk id="43" creationId="{856E304E-5B17-51F4-61C6-FA5B65FFF855}"/>
          </ac:spMkLst>
        </pc:spChg>
        <pc:cxnChg chg="add mod">
          <ac:chgData name="MINOTANI JUN (美濃谷 潤)" userId="S::minotani.jun@jp.panasonic.com::947f4a79-68d3-479c-91f0-9b4e309a29a3" providerId="AD" clId="Web-{0E2962AB-25E3-4565-AF20-4C3B3D60CD59}" dt="2023-11-10T05:29:59.985" v="25" actId="14100"/>
          <ac:cxnSpMkLst>
            <pc:docMk/>
            <pc:sldMk cId="835710463" sldId="285"/>
            <ac:cxnSpMk id="3" creationId="{BD5C19F1-C052-5DD4-45A4-1E811BD0706E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28:44.919" v="11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28:44.919" v="11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28:44.919" v="11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28:42.888" v="8" actId="20577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E2962AB-25E3-4565-AF20-4C3B3D60CD59}" dt="2023-11-10T05:28:42.888" v="8" actId="20577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EBFDE50D-CD6A-4941-833A-9849300EDE94}"/>
    <pc:docChg chg="modSld">
      <pc:chgData name="MINOTANI JUN (美濃谷 潤)" userId="S::minotani.jun@jp.panasonic.com::947f4a79-68d3-479c-91f0-9b4e309a29a3" providerId="AD" clId="Web-{EBFDE50D-CD6A-4941-833A-9849300EDE94}" dt="2023-11-09T07:39:36.175" v="37" actId="20577"/>
      <pc:docMkLst>
        <pc:docMk/>
      </pc:docMkLst>
      <pc:sldChg chg="modSp modCm">
        <pc:chgData name="MINOTANI JUN (美濃谷 潤)" userId="S::minotani.jun@jp.panasonic.com::947f4a79-68d3-479c-91f0-9b4e309a29a3" providerId="AD" clId="Web-{EBFDE50D-CD6A-4941-833A-9849300EDE94}" dt="2023-11-09T07:39:36.175" v="37" actId="20577"/>
        <pc:sldMkLst>
          <pc:docMk/>
          <pc:sldMk cId="1313584814" sldId="268"/>
        </pc:sldMkLst>
        <pc:spChg chg="mod">
          <ac:chgData name="MINOTANI JUN (美濃谷 潤)" userId="S::minotani.jun@jp.panasonic.com::947f4a79-68d3-479c-91f0-9b4e309a29a3" providerId="AD" clId="Web-{EBFDE50D-CD6A-4941-833A-9849300EDE94}" dt="2023-11-09T07:39:36.175" v="37" actId="20577"/>
          <ac:spMkLst>
            <pc:docMk/>
            <pc:sldMk cId="1313584814" sldId="268"/>
            <ac:spMk id="512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BFDE50D-CD6A-4941-833A-9849300EDE94}" dt="2023-11-09T07:38:54.361" v="36" actId="20577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BFDE50D-CD6A-4941-833A-9849300EDE94}" dt="2023-11-09T07:38:54.361" v="36" actId="20577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BFDE50D-CD6A-4941-833A-9849300EDE94}" dt="2023-11-09T07:38:54.361" v="36" actId="20577"/>
              <pc2:cmMkLst xmlns:pc2="http://schemas.microsoft.com/office/powerpoint/2019/9/main/command">
                <pc:docMk/>
                <pc:sldMk cId="1313584814" sldId="268"/>
                <pc2:cmMk id="{4DEC4B51-B7FD-457D-984A-B8323DBF0478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BFDE50D-CD6A-4941-833A-9849300EDE94}" dt="2023-11-09T07:38:54.361" v="36" actId="20577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BFDE50D-CD6A-4941-833A-9849300EDE94}" dt="2023-11-09T07:38:54.361" v="36" actId="20577"/>
              <pc2:cmMkLst xmlns:pc2="http://schemas.microsoft.com/office/powerpoint/2019/9/main/command">
                <pc:docMk/>
                <pc:sldMk cId="1313584814" sldId="268"/>
                <pc2:cmMk id="{33F9F66F-32B7-47CC-B4C2-689FD321BAC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BFDE50D-CD6A-4941-833A-9849300EDE94}" dt="2023-11-09T07:38:54.361" v="36" actId="20577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425A93B2-4516-4A49-A0F4-83BCD4F5C8AF}"/>
    <pc:docChg chg="mod">
      <pc:chgData name="Hashi Ryutaro (端 龍太郎)" userId="S::hashi.ryutaro@jp.panasonic.com::3779b3d1-1567-4cea-8e1a-4547b47486ee" providerId="AD" clId="Web-{425A93B2-4516-4A49-A0F4-83BCD4F5C8AF}" dt="2023-11-08T07:00:59.262" v="2"/>
      <pc:docMkLst>
        <pc:docMk/>
      </pc:docMkLst>
      <pc:sldChg chg="addCm">
        <pc:chgData name="Hashi Ryutaro (端 龍太郎)" userId="S::hashi.ryutaro@jp.panasonic.com::3779b3d1-1567-4cea-8e1a-4547b47486ee" providerId="AD" clId="Web-{425A93B2-4516-4A49-A0F4-83BCD4F5C8AF}" dt="2023-11-08T06:53:25.542" v="1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Hashi Ryutaro (端 龍太郎)" userId="S::hashi.ryutaro@jp.panasonic.com::3779b3d1-1567-4cea-8e1a-4547b47486ee" providerId="AD" clId="Web-{425A93B2-4516-4A49-A0F4-83BCD4F5C8AF}" dt="2023-11-08T06:53:25.542" v="1"/>
              <pc2:cmMkLst xmlns:pc2="http://schemas.microsoft.com/office/powerpoint/2019/9/main/command">
                <pc:docMk/>
                <pc:sldMk cId="1313584814" sldId="268"/>
                <pc2:cmMk id="{4DEC4B51-B7FD-457D-984A-B8323DBF0478}"/>
              </pc2:cmMkLst>
            </pc226:cmChg>
          </p:ext>
        </pc:extLst>
      </pc:sldChg>
      <pc:sldChg chg="addCm">
        <pc:chgData name="Hashi Ryutaro (端 龍太郎)" userId="S::hashi.ryutaro@jp.panasonic.com::3779b3d1-1567-4cea-8e1a-4547b47486ee" providerId="AD" clId="Web-{425A93B2-4516-4A49-A0F4-83BCD4F5C8AF}" dt="2023-11-08T07:00:59.262" v="2"/>
        <pc:sldMkLst>
          <pc:docMk/>
          <pc:sldMk cId="1155950302" sldId="28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Hashi Ryutaro (端 龍太郎)" userId="S::hashi.ryutaro@jp.panasonic.com::3779b3d1-1567-4cea-8e1a-4547b47486ee" providerId="AD" clId="Web-{425A93B2-4516-4A49-A0F4-83BCD4F5C8AF}" dt="2023-11-08T07:00:59.262" v="2"/>
              <pc2:cmMkLst xmlns:pc2="http://schemas.microsoft.com/office/powerpoint/2019/9/main/command">
                <pc:docMk/>
                <pc:sldMk cId="1155950302" sldId="286"/>
                <pc2:cmMk id="{D59B0F35-BA0C-4230-9FE0-90ADD5A3F67E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F039425E-77A7-4C6C-932A-DAE49D8D148E}"/>
    <pc:docChg chg="modSld">
      <pc:chgData name="MINOTANI JUN (美濃谷 潤)" userId="S::minotani.jun@jp.panasonic.com::947f4a79-68d3-479c-91f0-9b4e309a29a3" providerId="AD" clId="Web-{F039425E-77A7-4C6C-932A-DAE49D8D148E}" dt="2024-04-25T02:36:20.519" v="52" actId="20577"/>
      <pc:docMkLst>
        <pc:docMk/>
      </pc:docMkLst>
      <pc:sldChg chg="modSp addCm modCm">
        <pc:chgData name="MINOTANI JUN (美濃谷 潤)" userId="S::minotani.jun@jp.panasonic.com::947f4a79-68d3-479c-91f0-9b4e309a29a3" providerId="AD" clId="Web-{F039425E-77A7-4C6C-932A-DAE49D8D148E}" dt="2024-04-25T02:36:07.456" v="43" actId="20577"/>
        <pc:sldMkLst>
          <pc:docMk/>
          <pc:sldMk cId="761433829" sldId="301"/>
        </pc:sldMkLst>
        <pc:spChg chg="mod">
          <ac:chgData name="MINOTANI JUN (美濃谷 潤)" userId="S::minotani.jun@jp.panasonic.com::947f4a79-68d3-479c-91f0-9b4e309a29a3" providerId="AD" clId="Web-{F039425E-77A7-4C6C-932A-DAE49D8D148E}" dt="2024-04-25T02:36:07.456" v="43" actId="20577"/>
          <ac:spMkLst>
            <pc:docMk/>
            <pc:sldMk cId="761433829" sldId="301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F039425E-77A7-4C6C-932A-DAE49D8D148E}" dt="2024-04-25T02:36:05.534" v="42"/>
              <pc2:cmMkLst xmlns:pc2="http://schemas.microsoft.com/office/powerpoint/2019/9/main/command">
                <pc:docMk/>
                <pc:sldMk cId="761433829" sldId="301"/>
                <pc2:cmMk id="{9C165F0F-C191-4C2F-A7EB-35FE1553829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5:11.096" v="39" actId="20577"/>
              <pc2:cmMkLst xmlns:pc2="http://schemas.microsoft.com/office/powerpoint/2019/9/main/command">
                <pc:docMk/>
                <pc:sldMk cId="761433829" sldId="301"/>
                <pc2:cmMk id="{4784E532-8669-4A3B-9A2E-3143E08FE2F2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5:11.096" v="39" actId="20577"/>
              <pc2:cmMkLst xmlns:pc2="http://schemas.microsoft.com/office/powerpoint/2019/9/main/command">
                <pc:docMk/>
                <pc:sldMk cId="761433829" sldId="301"/>
                <pc2:cmMk id="{B00FEC35-779F-40EF-B9A5-371A255E99B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5:11.096" v="39" actId="20577"/>
              <pc2:cmMkLst xmlns:pc2="http://schemas.microsoft.com/office/powerpoint/2019/9/main/command">
                <pc:docMk/>
                <pc:sldMk cId="761433829" sldId="301"/>
                <pc2:cmMk id="{D803304D-CEFC-477F-9C5D-16EDDE365E0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5:11.096" v="39" actId="20577"/>
              <pc2:cmMkLst xmlns:pc2="http://schemas.microsoft.com/office/powerpoint/2019/9/main/command">
                <pc:docMk/>
                <pc:sldMk cId="761433829" sldId="301"/>
                <pc2:cmMk id="{A8183B53-9184-497E-977C-258B8DAD7A2D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5:11.096" v="39" actId="20577"/>
              <pc2:cmMkLst xmlns:pc2="http://schemas.microsoft.com/office/powerpoint/2019/9/main/command">
                <pc:docMk/>
                <pc:sldMk cId="761433829" sldId="301"/>
                <pc2:cmMk id="{325FBF63-E26D-4C83-AFA4-2E78E2E564E4}"/>
              </pc2:cmMkLst>
            </pc226:cmChg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F039425E-77A7-4C6C-932A-DAE49D8D148E}" dt="2024-04-25T02:34:29.970" v="15"/>
              <pc2:cmMkLst xmlns:pc2="http://schemas.microsoft.com/office/powerpoint/2019/9/main/command">
                <pc:docMk/>
                <pc:sldMk cId="761433829" sldId="301"/>
                <pc2:cmMk id="{5E7E248F-EE2C-4B48-B887-8C499DC8B8DF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5:11.096" v="39" actId="20577"/>
              <pc2:cmMkLst xmlns:pc2="http://schemas.microsoft.com/office/powerpoint/2019/9/main/command">
                <pc:docMk/>
                <pc:sldMk cId="761433829" sldId="301"/>
                <pc2:cmMk id="{C92633B9-CDC6-4679-9581-901CD1279F6C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5:11.096" v="39" actId="20577"/>
              <pc2:cmMkLst xmlns:pc2="http://schemas.microsoft.com/office/powerpoint/2019/9/main/command">
                <pc:docMk/>
                <pc:sldMk cId="761433829" sldId="301"/>
                <pc2:cmMk id="{DD672CC7-9D99-4010-BA9A-587039F50421}"/>
              </pc2:cmMkLst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F039425E-77A7-4C6C-932A-DAE49D8D148E}" dt="2024-04-25T02:36:20.519" v="52" actId="20577"/>
        <pc:sldMkLst>
          <pc:docMk/>
          <pc:sldMk cId="283282152" sldId="305"/>
        </pc:sldMkLst>
        <pc:spChg chg="mod">
          <ac:chgData name="MINOTANI JUN (美濃谷 潤)" userId="S::minotani.jun@jp.panasonic.com::947f4a79-68d3-479c-91f0-9b4e309a29a3" providerId="AD" clId="Web-{F039425E-77A7-4C6C-932A-DAE49D8D148E}" dt="2024-04-25T02:36:20.519" v="52" actId="20577"/>
          <ac:spMkLst>
            <pc:docMk/>
            <pc:sldMk cId="283282152" sldId="305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6:15.347" v="51" actId="20577"/>
              <pc2:cmMkLst xmlns:pc2="http://schemas.microsoft.com/office/powerpoint/2019/9/main/command">
                <pc:docMk/>
                <pc:sldMk cId="283282152" sldId="305"/>
                <pc2:cmMk id="{4C75AD32-9D2C-4B8F-8CE8-DFAF2628322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039425E-77A7-4C6C-932A-DAE49D8D148E}" dt="2024-04-25T02:36:15.347" v="51" actId="20577"/>
              <pc2:cmMkLst xmlns:pc2="http://schemas.microsoft.com/office/powerpoint/2019/9/main/command">
                <pc:docMk/>
                <pc:sldMk cId="283282152" sldId="305"/>
                <pc2:cmMk id="{2C5E3C38-04B9-46E2-97A9-C31ACD375AFE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5426AE0F-57E7-47F8-B98D-4DA8F7C76D03}"/>
    <pc:docChg chg="modSld">
      <pc:chgData name="MINOTANI JUN (美濃谷 潤)" userId="S::minotani.jun@jp.panasonic.com::947f4a79-68d3-479c-91f0-9b4e309a29a3" providerId="AD" clId="Web-{5426AE0F-57E7-47F8-B98D-4DA8F7C76D03}" dt="2023-11-07T10:47:27.163" v="132"/>
      <pc:docMkLst>
        <pc:docMk/>
      </pc:docMkLst>
      <pc:sldChg chg="modSp">
        <pc:chgData name="MINOTANI JUN (美濃谷 潤)" userId="S::minotani.jun@jp.panasonic.com::947f4a79-68d3-479c-91f0-9b4e309a29a3" providerId="AD" clId="Web-{5426AE0F-57E7-47F8-B98D-4DA8F7C76D03}" dt="2023-11-07T10:26:16.742" v="0" actId="20577"/>
        <pc:sldMkLst>
          <pc:docMk/>
          <pc:sldMk cId="0" sldId="256"/>
        </pc:sldMkLst>
        <pc:spChg chg="mod">
          <ac:chgData name="MINOTANI JUN (美濃谷 潤)" userId="S::minotani.jun@jp.panasonic.com::947f4a79-68d3-479c-91f0-9b4e309a29a3" providerId="AD" clId="Web-{5426AE0F-57E7-47F8-B98D-4DA8F7C76D03}" dt="2023-11-07T10:26:16.742" v="0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Cm">
        <pc:chgData name="MINOTANI JUN (美濃谷 潤)" userId="S::minotani.jun@jp.panasonic.com::947f4a79-68d3-479c-91f0-9b4e309a29a3" providerId="AD" clId="Web-{5426AE0F-57E7-47F8-B98D-4DA8F7C76D03}" dt="2023-11-07T10:47:27.163" v="132"/>
        <pc:sldMkLst>
          <pc:docMk/>
          <pc:sldMk cId="0" sldId="257"/>
        </pc:sldMkLst>
        <pc:spChg chg="mod">
          <ac:chgData name="MINOTANI JUN (美濃谷 潤)" userId="S::minotani.jun@jp.panasonic.com::947f4a79-68d3-479c-91f0-9b4e309a29a3" providerId="AD" clId="Web-{5426AE0F-57E7-47F8-B98D-4DA8F7C76D03}" dt="2023-11-07T10:46:10.567" v="131" actId="20577"/>
          <ac:spMkLst>
            <pc:docMk/>
            <pc:sldMk cId="0" sldId="257"/>
            <ac:spMk id="4098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46:00.614" v="129" actId="20577"/>
              <pc2:cmMkLst xmlns:pc2="http://schemas.microsoft.com/office/powerpoint/2019/9/main/command">
                <pc:docMk/>
                <pc:sldMk cId="0" sldId="257"/>
                <pc2:cmMk id="{BCF85602-A256-4B17-8E22-9D238ABDBDE1}"/>
              </pc2:cmMkLst>
            </pc226:cmChg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5426AE0F-57E7-47F8-B98D-4DA8F7C76D03}" dt="2023-11-07T10:47:27.163" v="132"/>
              <pc2:cmMkLst xmlns:pc2="http://schemas.microsoft.com/office/powerpoint/2019/9/main/command">
                <pc:docMk/>
                <pc:sldMk cId="0" sldId="257"/>
                <pc2:cmMk id="{88AC0E99-80C1-47E4-A0E6-8B4B61BF00C3}"/>
              </pc2:cmMkLst>
              <pc226:cmRplyChg chg="add">
                <pc226:chgData name="MINOTANI JUN (美濃谷 潤)" userId="S::minotani.jun@jp.panasonic.com::947f4a79-68d3-479c-91f0-9b4e309a29a3" providerId="AD" clId="Web-{5426AE0F-57E7-47F8-B98D-4DA8F7C76D03}" dt="2023-11-07T10:47:27.163" v="132"/>
                <pc2:cmRplyMkLst xmlns:pc2="http://schemas.microsoft.com/office/powerpoint/2019/9/main/command">
                  <pc:docMk/>
                  <pc:sldMk cId="0" sldId="257"/>
                  <pc2:cmMk id="{88AC0E99-80C1-47E4-A0E6-8B4B61BF00C3}"/>
                  <pc2:cmRplyMk id="{D90D8E5F-8BEA-4D13-A760-6585CBC5D090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46:00.614" v="129" actId="20577"/>
              <pc2:cmMkLst xmlns:pc2="http://schemas.microsoft.com/office/powerpoint/2019/9/main/command">
                <pc:docMk/>
                <pc:sldMk cId="0" sldId="257"/>
                <pc2:cmMk id="{46D306E0-5B6E-441E-98A5-A873BCA7A6B4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46:00.614" v="129" actId="20577"/>
              <pc2:cmMkLst xmlns:pc2="http://schemas.microsoft.com/office/powerpoint/2019/9/main/command">
                <pc:docMk/>
                <pc:sldMk cId="0" sldId="257"/>
                <pc2:cmMk id="{2E03D1F6-8BC1-4D82-B216-DB6B4991ED3A}"/>
              </pc2:cmMkLst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5426AE0F-57E7-47F8-B98D-4DA8F7C76D03}" dt="2023-11-07T10:38:05.103" v="107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8:05.103" v="107"/>
              <pc2:cmMkLst xmlns:pc2="http://schemas.microsoft.com/office/powerpoint/2019/9/main/command">
                <pc:docMk/>
                <pc:sldMk cId="0" sldId="258"/>
                <pc2:cmMk id="{05A82522-D3D4-4154-B493-A76ABA4F615F}"/>
              </pc2:cmMkLst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5426AE0F-57E7-47F8-B98D-4DA8F7C76D03}" dt="2023-11-07T10:37:51.509" v="106"/>
        <pc:sldMkLst>
          <pc:docMk/>
          <pc:sldMk cId="0" sldId="26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7:51.509" v="106"/>
              <pc2:cmMkLst xmlns:pc2="http://schemas.microsoft.com/office/powerpoint/2019/9/main/command">
                <pc:docMk/>
                <pc:sldMk cId="0" sldId="264"/>
                <pc2:cmMk id="{85FAFCB3-8204-4D62-BEE0-CCA584D627DF}"/>
              </pc2:cmMkLst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5426AE0F-57E7-47F8-B98D-4DA8F7C76D03}" dt="2023-11-07T10:31:33.078" v="33"/>
        <pc:sldMkLst>
          <pc:docMk/>
          <pc:sldMk cId="3363767923" sldId="266"/>
        </pc:sldMkLst>
        <pc:spChg chg="mod">
          <ac:chgData name="MINOTANI JUN (美濃谷 潤)" userId="S::minotani.jun@jp.panasonic.com::947f4a79-68d3-479c-91f0-9b4e309a29a3" providerId="AD" clId="Web-{5426AE0F-57E7-47F8-B98D-4DA8F7C76D03}" dt="2023-11-07T10:29:31.840" v="3" actId="20577"/>
          <ac:spMkLst>
            <pc:docMk/>
            <pc:sldMk cId="3363767923" sldId="266"/>
            <ac:spMk id="2" creationId="{47EAC790-CC82-2B62-2B95-133435CD6AA3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1:13.624" v="30" actId="20577"/>
          <ac:spMkLst>
            <pc:docMk/>
            <pc:sldMk cId="3363767923" sldId="266"/>
            <ac:spMk id="3" creationId="{1F11662F-210A-DBF8-3BBA-22EAD16F2141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1:20.874" v="32" actId="20577"/>
          <ac:spMkLst>
            <pc:docMk/>
            <pc:sldMk cId="3363767923" sldId="266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5426AE0F-57E7-47F8-B98D-4DA8F7C76D03}" dt="2023-11-07T10:31:33.078" v="33"/>
              <pc2:cmMkLst xmlns:pc2="http://schemas.microsoft.com/office/powerpoint/2019/9/main/command">
                <pc:docMk/>
                <pc:sldMk cId="3363767923" sldId="266"/>
                <pc2:cmMk id="{D4B53F23-88AD-470A-821D-EC4AE0913EFD}"/>
              </pc2:cmMkLst>
            </pc226:cmChg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5426AE0F-57E7-47F8-B98D-4DA8F7C76D03}" dt="2023-11-07T10:29:34.137" v="4"/>
              <pc2:cmMkLst xmlns:pc2="http://schemas.microsoft.com/office/powerpoint/2019/9/main/command">
                <pc:docMk/>
                <pc:sldMk cId="3363767923" sldId="266"/>
                <pc2:cmMk id="{3A4A6793-E2F6-4697-9EA2-B58CE386020C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29:56.450" v="5" actId="20577"/>
              <pc2:cmMkLst xmlns:pc2="http://schemas.microsoft.com/office/powerpoint/2019/9/main/command">
                <pc:docMk/>
                <pc:sldMk cId="3363767923" sldId="266"/>
                <pc2:cmMk id="{493B8E99-1A48-48EB-B425-D74008740304}"/>
              </pc2:cmMkLst>
              <pc226:cmRplyChg chg="mod modRxn">
                <pc226:chgData name="MINOTANI JUN (美濃谷 潤)" userId="S::minotani.jun@jp.panasonic.com::947f4a79-68d3-479c-91f0-9b4e309a29a3" providerId="AD" clId="Web-{5426AE0F-57E7-47F8-B98D-4DA8F7C76D03}" dt="2023-11-07T10:29:29.512" v="2"/>
                <pc2:cmRplyMkLst xmlns:pc2="http://schemas.microsoft.com/office/powerpoint/2019/9/main/command">
                  <pc:docMk/>
                  <pc:sldMk cId="3363767923" sldId="266"/>
                  <pc2:cmMk id="{493B8E99-1A48-48EB-B425-D74008740304}"/>
                  <pc2:cmRplyMk id="{5A73634A-20E1-44E9-847B-A512F45858EC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1:05.624" v="29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  <pc226:cmRplyChg chg="mod modRxn">
                <pc226:chgData name="MINOTANI JUN (美濃谷 潤)" userId="S::minotani.jun@jp.panasonic.com::947f4a79-68d3-479c-91f0-9b4e309a29a3" providerId="AD" clId="Web-{5426AE0F-57E7-47F8-B98D-4DA8F7C76D03}" dt="2023-11-07T10:31:05.624" v="29"/>
                <pc2:cmRplyMkLst xmlns:pc2="http://schemas.microsoft.com/office/powerpoint/2019/9/main/command">
                  <pc:docMk/>
                  <pc:sldMk cId="3363767923" sldId="266"/>
                  <pc2:cmMk id="{461E06A4-0D55-4145-B165-2A69CC6AB35B}"/>
                  <pc2:cmRplyMk id="{62B778EA-2FE9-4CDD-9ACD-4C703EAF85E5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0:51.608" v="28" actId="20577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0:51.608" v="28" actId="20577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0:10.857" v="12" actId="20577"/>
              <pc2:cmMkLst xmlns:pc2="http://schemas.microsoft.com/office/powerpoint/2019/9/main/command">
                <pc:docMk/>
                <pc:sldMk cId="3363767923" sldId="266"/>
                <pc2:cmMk id="{0788E6F9-9D85-4AC5-884C-B3CEC0F986C8}"/>
              </pc2:cmMkLst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5426AE0F-57E7-47F8-B98D-4DA8F7C76D03}" dt="2023-11-07T10:33:44.331" v="47" actId="1076"/>
        <pc:sldMkLst>
          <pc:docMk/>
          <pc:sldMk cId="1313584814" sldId="268"/>
        </pc:sldMkLst>
        <pc:spChg chg="mod">
          <ac:chgData name="MINOTANI JUN (美濃谷 潤)" userId="S::minotani.jun@jp.panasonic.com::947f4a79-68d3-479c-91f0-9b4e309a29a3" providerId="AD" clId="Web-{5426AE0F-57E7-47F8-B98D-4DA8F7C76D03}" dt="2023-11-07T10:33:42.081" v="46" actId="20577"/>
          <ac:spMkLst>
            <pc:docMk/>
            <pc:sldMk cId="1313584814" sldId="268"/>
            <ac:spMk id="5122" creationId="{00000000-0000-0000-0000-000000000000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3:44.331" v="47" actId="1076"/>
          <ac:spMkLst>
            <pc:docMk/>
            <pc:sldMk cId="1313584814" sldId="268"/>
            <ac:spMk id="5134" creationId="{2F15D51B-AB29-9B6C-8A95-CDA4E70743E2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3:42.081" v="46" actId="20577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3:42.081" v="46" actId="20577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5426AE0F-57E7-47F8-B98D-4DA8F7C76D03}" dt="2023-11-07T10:33:42.081" v="46" actId="20577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3:42.081" v="46" actId="20577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5426AE0F-57E7-47F8-B98D-4DA8F7C76D03}" dt="2023-11-07T10:37:45.774" v="105"/>
        <pc:sldMkLst>
          <pc:docMk/>
          <pc:sldMk cId="361361908" sldId="28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7:45.774" v="105"/>
              <pc2:cmMkLst xmlns:pc2="http://schemas.microsoft.com/office/powerpoint/2019/9/main/command">
                <pc:docMk/>
                <pc:sldMk cId="361361908" sldId="283"/>
                <pc2:cmMk id="{7942FCA6-129F-4AFA-86D6-6EF6BCA97158}"/>
              </pc2:cmMkLst>
            </pc226:cmChg>
          </p:ext>
        </pc:extLst>
      </pc:sldChg>
      <pc:sldChg chg="modSp addCm modCm">
        <pc:chgData name="MINOTANI JUN (美濃谷 潤)" userId="S::minotani.jun@jp.panasonic.com::947f4a79-68d3-479c-91f0-9b4e309a29a3" providerId="AD" clId="Web-{5426AE0F-57E7-47F8-B98D-4DA8F7C76D03}" dt="2023-11-07T10:37:34.164" v="104"/>
        <pc:sldMkLst>
          <pc:docMk/>
          <pc:sldMk cId="835710463" sldId="285"/>
        </pc:sldMkLst>
        <pc:spChg chg="mod">
          <ac:chgData name="MINOTANI JUN (美濃谷 潤)" userId="S::minotani.jun@jp.panasonic.com::947f4a79-68d3-479c-91f0-9b4e309a29a3" providerId="AD" clId="Web-{5426AE0F-57E7-47F8-B98D-4DA8F7C76D03}" dt="2023-11-07T10:37:12.429" v="101" actId="1076"/>
          <ac:spMkLst>
            <pc:docMk/>
            <pc:sldMk cId="835710463" sldId="285"/>
            <ac:spMk id="2" creationId="{093F4D74-D4B0-36E9-D0B7-8BEFD6018D34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7:12.461" v="103" actId="1076"/>
          <ac:spMkLst>
            <pc:docMk/>
            <pc:sldMk cId="835710463" sldId="285"/>
            <ac:spMk id="25" creationId="{02015302-F909-C7B0-11C4-DD3C90AB6304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7:12.383" v="97" actId="1076"/>
          <ac:spMkLst>
            <pc:docMk/>
            <pc:sldMk cId="835710463" sldId="285"/>
            <ac:spMk id="30" creationId="{1B7B7C56-5243-7F52-0E1E-5911FD5E2411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7:12.398" v="98" actId="1076"/>
          <ac:spMkLst>
            <pc:docMk/>
            <pc:sldMk cId="835710463" sldId="285"/>
            <ac:spMk id="31" creationId="{7326A766-45CA-9CCE-A8E6-8243F4AE3DD0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6:55.976" v="86" actId="1076"/>
          <ac:spMkLst>
            <pc:docMk/>
            <pc:sldMk cId="835710463" sldId="285"/>
            <ac:spMk id="43" creationId="{856E304E-5B17-51F4-61C6-FA5B65FFF855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7:12.398" v="99" actId="1076"/>
          <ac:spMkLst>
            <pc:docMk/>
            <pc:sldMk cId="835710463" sldId="285"/>
            <ac:spMk id="61" creationId="{E472D3BF-6F08-4B82-F34E-08DF701FFDED}"/>
          </ac:spMkLst>
        </pc:spChg>
        <pc:spChg chg="mod">
          <ac:chgData name="MINOTANI JUN (美濃谷 潤)" userId="S::minotani.jun@jp.panasonic.com::947f4a79-68d3-479c-91f0-9b4e309a29a3" providerId="AD" clId="Web-{5426AE0F-57E7-47F8-B98D-4DA8F7C76D03}" dt="2023-11-07T10:37:12.414" v="100" actId="1076"/>
          <ac:spMkLst>
            <pc:docMk/>
            <pc:sldMk cId="835710463" sldId="285"/>
            <ac:spMk id="62" creationId="{386E2272-221A-FDC3-AE8A-A7FE03291D35}"/>
          </ac:spMkLst>
        </pc:spChg>
        <pc:grpChg chg="mod">
          <ac:chgData name="MINOTANI JUN (美濃谷 潤)" userId="S::minotani.jun@jp.panasonic.com::947f4a79-68d3-479c-91f0-9b4e309a29a3" providerId="AD" clId="Web-{5426AE0F-57E7-47F8-B98D-4DA8F7C76D03}" dt="2023-11-07T10:37:12.445" v="102" actId="1076"/>
          <ac:grpSpMkLst>
            <pc:docMk/>
            <pc:sldMk cId="835710463" sldId="285"/>
            <ac:grpSpMk id="12" creationId="{B3CA7088-33C5-2762-FE6B-CB7EDE687542}"/>
          </ac:grpSpMkLst>
        </pc:grpChg>
        <pc:picChg chg="mod">
          <ac:chgData name="MINOTANI JUN (美濃谷 潤)" userId="S::minotani.jun@jp.panasonic.com::947f4a79-68d3-479c-91f0-9b4e309a29a3" providerId="AD" clId="Web-{5426AE0F-57E7-47F8-B98D-4DA8F7C76D03}" dt="2023-11-07T10:37:12.367" v="96" actId="1076"/>
          <ac:picMkLst>
            <pc:docMk/>
            <pc:sldMk cId="835710463" sldId="285"/>
            <ac:picMk id="20" creationId="{E73A15FE-87FF-DCE0-3FE3-7569588D8ADE}"/>
          </ac:picMkLst>
        </pc:picChg>
        <pc:picChg chg="mod">
          <ac:chgData name="MINOTANI JUN (美濃谷 潤)" userId="S::minotani.jun@jp.panasonic.com::947f4a79-68d3-479c-91f0-9b4e309a29a3" providerId="AD" clId="Web-{5426AE0F-57E7-47F8-B98D-4DA8F7C76D03}" dt="2023-11-07T10:37:12.351" v="95" actId="1076"/>
          <ac:picMkLst>
            <pc:docMk/>
            <pc:sldMk cId="835710463" sldId="285"/>
            <ac:picMk id="22" creationId="{DDAB81D6-E066-B3A4-41CF-14E7FB405151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5426AE0F-57E7-47F8-B98D-4DA8F7C76D03}" dt="2023-11-07T10:36:10.522" v="77" actId="20577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</pc226:cmChg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5426AE0F-57E7-47F8-B98D-4DA8F7C76D03}" dt="2023-11-07T10:37:34.164" v="104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5426AE0F-57E7-47F8-B98D-4DA8F7C76D03}" dt="2023-11-07T10:35:10.598" v="70" actId="20577"/>
        <pc:sldMkLst>
          <pc:docMk/>
          <pc:sldMk cId="1155950302" sldId="286"/>
        </pc:sldMkLst>
        <pc:spChg chg="mod">
          <ac:chgData name="MINOTANI JUN (美濃谷 潤)" userId="S::minotani.jun@jp.panasonic.com::947f4a79-68d3-479c-91f0-9b4e309a29a3" providerId="AD" clId="Web-{5426AE0F-57E7-47F8-B98D-4DA8F7C76D03}" dt="2023-11-07T10:35:10.598" v="70" actId="20577"/>
          <ac:spMkLst>
            <pc:docMk/>
            <pc:sldMk cId="1155950302" sldId="286"/>
            <ac:spMk id="512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5426AE0F-57E7-47F8-B98D-4DA8F7C76D03}" dt="2023-11-07T10:35:09.989" v="69"/>
              <pc2:cmMkLst xmlns:pc2="http://schemas.microsoft.com/office/powerpoint/2019/9/main/command">
                <pc:docMk/>
                <pc:sldMk cId="1155950302" sldId="286"/>
                <pc2:cmMk id="{B1E7DFD3-D4D5-4069-8469-78FD7094CAF1}"/>
              </pc2:cmMkLst>
            </pc226:cmChg>
          </p:ext>
        </pc:extLst>
      </pc:sldChg>
    </pc:docChg>
  </pc:docChgLst>
  <pc:docChgLst>
    <pc:chgData name="Urabe Yoshio (浦部 嘉夫)" userId="S::urabe.yoshio@jp.panasonic.com::a7e67ffc-ce93-4ed9-a905-338d761aa748" providerId="AD" clId="Web-{9D5542BC-32D3-44A3-89A4-777969593A5A}"/>
    <pc:docChg chg="modSld">
      <pc:chgData name="Urabe Yoshio (浦部 嘉夫)" userId="S::urabe.yoshio@jp.panasonic.com::a7e67ffc-ce93-4ed9-a905-338d761aa748" providerId="AD" clId="Web-{9D5542BC-32D3-44A3-89A4-777969593A5A}" dt="2023-11-07T08:54:52.448" v="16" actId="20577"/>
      <pc:docMkLst>
        <pc:docMk/>
      </pc:docMkLst>
      <pc:sldChg chg="modSp addCm modCm">
        <pc:chgData name="Urabe Yoshio (浦部 嘉夫)" userId="S::urabe.yoshio@jp.panasonic.com::a7e67ffc-ce93-4ed9-a905-338d761aa748" providerId="AD" clId="Web-{9D5542BC-32D3-44A3-89A4-777969593A5A}" dt="2023-11-07T08:54:52.448" v="16" actId="20577"/>
        <pc:sldMkLst>
          <pc:docMk/>
          <pc:sldMk cId="3363767923" sldId="266"/>
        </pc:sldMkLst>
        <pc:spChg chg="mod">
          <ac:chgData name="Urabe Yoshio (浦部 嘉夫)" userId="S::urabe.yoshio@jp.panasonic.com::a7e67ffc-ce93-4ed9-a905-338d761aa748" providerId="AD" clId="Web-{9D5542BC-32D3-44A3-89A4-777969593A5A}" dt="2023-11-07T08:54:52.448" v="16" actId="20577"/>
          <ac:spMkLst>
            <pc:docMk/>
            <pc:sldMk cId="3363767923" sldId="266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9D5542BC-32D3-44A3-89A4-777969593A5A}" dt="2023-11-07T08:54:40.557" v="15"/>
              <pc2:cmMkLst xmlns:pc2="http://schemas.microsoft.com/office/powerpoint/2019/9/main/command">
                <pc:docMk/>
                <pc:sldMk cId="3363767923" sldId="266"/>
                <pc2:cmMk id="{3A4A6793-E2F6-4697-9EA2-B58CE386020C}"/>
              </pc2:cmMkLst>
            </pc226:cmChg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9D5542BC-32D3-44A3-89A4-777969593A5A}" dt="2023-11-07T08:47:37.314" v="12" actId="20577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52CDFEDB-2B77-44FC-BAA4-0092AEC5F424}"/>
    <pc:docChg chg="">
      <pc:chgData name="MINOTANI JUN (美濃谷 潤)" userId="S::minotani.jun@jp.panasonic.com::947f4a79-68d3-479c-91f0-9b4e309a29a3" providerId="AD" clId="Web-{52CDFEDB-2B77-44FC-BAA4-0092AEC5F424}" dt="2023-11-10T01:26:45.694" v="0"/>
      <pc:docMkLst>
        <pc:docMk/>
      </pc:docMkLst>
      <pc:sldChg chg="modCm">
        <pc:chgData name="MINOTANI JUN (美濃谷 潤)" userId="S::minotani.jun@jp.panasonic.com::947f4a79-68d3-479c-91f0-9b4e309a29a3" providerId="AD" clId="Web-{52CDFEDB-2B77-44FC-BAA4-0092AEC5F424}" dt="2023-11-10T01:26:45.694" v="0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52CDFEDB-2B77-44FC-BAA4-0092AEC5F424}" dt="2023-11-10T01:26:45.694" v="0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  <pc226:cmRplyChg chg="mod">
                <pc226:chgData name="MINOTANI JUN (美濃谷 潤)" userId="S::minotani.jun@jp.panasonic.com::947f4a79-68d3-479c-91f0-9b4e309a29a3" providerId="AD" clId="Web-{52CDFEDB-2B77-44FC-BAA4-0092AEC5F424}" dt="2023-11-10T01:26:45.694" v="0"/>
                <pc2:cmRplyMkLst xmlns:pc2="http://schemas.microsoft.com/office/powerpoint/2019/9/main/command">
                  <pc:docMk/>
                  <pc:sldMk cId="835710463" sldId="285"/>
                  <pc2:cmMk id="{AC24A06B-874D-4D6B-B338-B8630A98B62F}"/>
                  <pc2:cmRplyMk id="{F6D0FCF6-8333-43E4-AACB-EB758D060C41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0594768E-571F-4C94-BF58-57D72CB7A24B}"/>
    <pc:docChg chg="modSld">
      <pc:chgData name="MINOTANI JUN (美濃谷 潤)" userId="S::minotani.jun@jp.panasonic.com::947f4a79-68d3-479c-91f0-9b4e309a29a3" providerId="AD" clId="Web-{0594768E-571F-4C94-BF58-57D72CB7A24B}" dt="2023-11-10T04:13:56.368" v="1"/>
      <pc:docMkLst>
        <pc:docMk/>
      </pc:docMkLst>
      <pc:sldChg chg="modSp">
        <pc:chgData name="MINOTANI JUN (美濃谷 潤)" userId="S::minotani.jun@jp.panasonic.com::947f4a79-68d3-479c-91f0-9b4e309a29a3" providerId="AD" clId="Web-{0594768E-571F-4C94-BF58-57D72CB7A24B}" dt="2023-11-10T04:13:56.368" v="1"/>
        <pc:sldMkLst>
          <pc:docMk/>
          <pc:sldMk cId="835710463" sldId="285"/>
        </pc:sldMkLst>
        <pc:spChg chg="mod">
          <ac:chgData name="MINOTANI JUN (美濃谷 潤)" userId="S::minotani.jun@jp.panasonic.com::947f4a79-68d3-479c-91f0-9b4e309a29a3" providerId="AD" clId="Web-{0594768E-571F-4C94-BF58-57D72CB7A24B}" dt="2023-11-10T04:13:56.368" v="1"/>
          <ac:spMkLst>
            <pc:docMk/>
            <pc:sldMk cId="835710463" sldId="285"/>
            <ac:spMk id="43" creationId="{856E304E-5B17-51F4-61C6-FA5B65FFF855}"/>
          </ac:spMkLst>
        </pc:spChg>
      </pc:sldChg>
    </pc:docChg>
  </pc:docChgLst>
  <pc:docChgLst>
    <pc:chgData name="MINOTANI JUN (美濃谷 潤)" userId="S::minotani.jun@jp.panasonic.com::947f4a79-68d3-479c-91f0-9b4e309a29a3" providerId="AD" clId="Web-{C58D0E40-F875-4248-BAC3-8ADA96D349FB}"/>
    <pc:docChg chg="modSld">
      <pc:chgData name="MINOTANI JUN (美濃谷 潤)" userId="S::minotani.jun@jp.panasonic.com::947f4a79-68d3-479c-91f0-9b4e309a29a3" providerId="AD" clId="Web-{C58D0E40-F875-4248-BAC3-8ADA96D349FB}" dt="2023-11-08T10:33:00.707" v="161"/>
      <pc:docMkLst>
        <pc:docMk/>
      </pc:docMkLst>
      <pc:sldChg chg="modSp modCm">
        <pc:chgData name="MINOTANI JUN (美濃谷 潤)" userId="S::minotani.jun@jp.panasonic.com::947f4a79-68d3-479c-91f0-9b4e309a29a3" providerId="AD" clId="Web-{C58D0E40-F875-4248-BAC3-8ADA96D349FB}" dt="2023-11-08T10:33:00.707" v="161"/>
        <pc:sldMkLst>
          <pc:docMk/>
          <pc:sldMk cId="3363767923" sldId="266"/>
        </pc:sldMkLst>
        <pc:spChg chg="mod">
          <ac:chgData name="MINOTANI JUN (美濃谷 潤)" userId="S::minotani.jun@jp.panasonic.com::947f4a79-68d3-479c-91f0-9b4e309a29a3" providerId="AD" clId="Web-{C58D0E40-F875-4248-BAC3-8ADA96D349FB}" dt="2023-11-08T10:32:00.971" v="160" actId="20577"/>
          <ac:spMkLst>
            <pc:docMk/>
            <pc:sldMk cId="3363767923" sldId="266"/>
            <ac:spMk id="3" creationId="{1F11662F-210A-DBF8-3BBA-22EAD16F2141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C58D0E40-F875-4248-BAC3-8ADA96D349FB}" dt="2023-11-08T10:33:00.707" v="161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  <pc226:cmRplyChg chg="add">
                <pc226:chgData name="MINOTANI JUN (美濃谷 潤)" userId="S::minotani.jun@jp.panasonic.com::947f4a79-68d3-479c-91f0-9b4e309a29a3" providerId="AD" clId="Web-{C58D0E40-F875-4248-BAC3-8ADA96D349FB}" dt="2023-11-08T10:33:00.707" v="161"/>
                <pc2:cmRplyMkLst xmlns:pc2="http://schemas.microsoft.com/office/powerpoint/2019/9/main/command">
                  <pc:docMk/>
                  <pc:sldMk cId="3363767923" sldId="266"/>
                  <pc2:cmMk id="{82141361-4F3D-4E13-9146-A8051AAE1276}"/>
                  <pc2:cmRplyMk id="{19FE3DC7-D55C-46F7-8985-F730B5517775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C58D0E40-F875-4248-BAC3-8ADA96D349FB}" dt="2023-11-08T10:31:29.033" v="152" actId="20577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C58D0E40-F875-4248-BAC3-8ADA96D349FB}" dt="2023-11-08T10:31:29.033" v="152" actId="20577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C58D0E40-F875-4248-BAC3-8ADA96D349FB}" dt="2023-11-08T10:31:29.033" v="152" actId="20577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C58D0E40-F875-4248-BAC3-8ADA96D349FB}" dt="2023-11-08T10:29:39.187" v="56" actId="20577"/>
              <pc2:cmMkLst xmlns:pc2="http://schemas.microsoft.com/office/powerpoint/2019/9/main/command">
                <pc:docMk/>
                <pc:sldMk cId="3363767923" sldId="266"/>
                <pc2:cmMk id="{0788E6F9-9D85-4AC5-884C-B3CEC0F986C8}"/>
              </pc2:cmMkLst>
            </pc226:cmChg>
          </p:ext>
        </pc:extLst>
      </pc:sldChg>
    </pc:docChg>
  </pc:docChgLst>
  <pc:docChgLst>
    <pc:chgData name="Motozuka Hiroyuki (本塚 裕幸)" userId="f5c1fd61-f5ae-4166-b12f-63a116ee37fd" providerId="ADAL" clId="{B71EB213-E46E-4136-9A51-652229CFB43F}"/>
    <pc:docChg chg="">
      <pc:chgData name="Motozuka Hiroyuki (本塚 裕幸)" userId="f5c1fd61-f5ae-4166-b12f-63a116ee37fd" providerId="ADAL" clId="{B71EB213-E46E-4136-9A51-652229CFB43F}" dt="2023-11-10T07:20:23.775" v="4"/>
      <pc:docMkLst>
        <pc:docMk/>
      </pc:docMkLst>
      <pc:sldChg chg="modCm">
        <pc:chgData name="Motozuka Hiroyuki (本塚 裕幸)" userId="f5c1fd61-f5ae-4166-b12f-63a116ee37fd" providerId="ADAL" clId="{B71EB213-E46E-4136-9A51-652229CFB43F}" dt="2023-11-10T00:49:55.588" v="1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B71EB213-E46E-4136-9A51-652229CFB43F}" dt="2023-11-10T00:49:55.588" v="1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</pc226:cmChg>
          </p:ext>
        </pc:extLst>
      </pc:sldChg>
      <pc:sldChg chg="modCm">
        <pc:chgData name="Motozuka Hiroyuki (本塚 裕幸)" userId="f5c1fd61-f5ae-4166-b12f-63a116ee37fd" providerId="ADAL" clId="{B71EB213-E46E-4136-9A51-652229CFB43F}" dt="2023-11-10T00:49:09.332" v="0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B71EB213-E46E-4136-9A51-652229CFB43F}" dt="2023-11-10T00:49:09.332" v="0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</p:ext>
        </pc:extLst>
      </pc:sldChg>
      <pc:sldChg chg="modCm">
        <pc:chgData name="Motozuka Hiroyuki (本塚 裕幸)" userId="f5c1fd61-f5ae-4166-b12f-63a116ee37fd" providerId="ADAL" clId="{B71EB213-E46E-4136-9A51-652229CFB43F}" dt="2023-11-10T07:20:23.775" v="4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otozuka Hiroyuki (本塚 裕幸)" userId="f5c1fd61-f5ae-4166-b12f-63a116ee37fd" providerId="ADAL" clId="{B71EB213-E46E-4136-9A51-652229CFB43F}" dt="2023-11-10T07:20:23.775" v="4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add">
                <pc226:chgData name="Motozuka Hiroyuki (本塚 裕幸)" userId="f5c1fd61-f5ae-4166-b12f-63a116ee37fd" providerId="ADAL" clId="{B71EB213-E46E-4136-9A51-652229CFB43F}" dt="2023-11-10T04:12:24.326" v="2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45BA6434-7F80-4BEE-A749-C37C8CF5A5EF}"/>
                </pc2:cmRplyMkLst>
              </pc226:cmRplyChg>
              <pc226:cmRplyChg chg="add">
                <pc226:chgData name="Motozuka Hiroyuki (本塚 裕幸)" userId="f5c1fd61-f5ae-4166-b12f-63a116ee37fd" providerId="ADAL" clId="{B71EB213-E46E-4136-9A51-652229CFB43F}" dt="2023-11-10T04:35:10.618" v="3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D589F785-1A11-4DCB-B0B6-CB0F830B3ECD}"/>
                </pc2:cmRplyMkLst>
              </pc226:cmRplyChg>
              <pc226:cmRplyChg chg="mod modRxn">
                <pc226:chgData name="Motozuka Hiroyuki (本塚 裕幸)" userId="f5c1fd61-f5ae-4166-b12f-63a116ee37fd" providerId="ADAL" clId="{B71EB213-E46E-4136-9A51-652229CFB43F}" dt="2023-11-10T07:20:23.775" v="4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F455C7AC-4160-4F14-86B6-5E07F1B9CA69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841AE4FD-664D-4DA5-AC36-FB6F38CB6D0D}"/>
    <pc:docChg chg="modSld">
      <pc:chgData name="MINOTANI JUN (美濃谷 潤)" userId="S::minotani.jun@jp.panasonic.com::947f4a79-68d3-479c-91f0-9b4e309a29a3" providerId="AD" clId="Web-{841AE4FD-664D-4DA5-AC36-FB6F38CB6D0D}" dt="2023-11-10T00:53:17.686" v="7" actId="20577"/>
      <pc:docMkLst>
        <pc:docMk/>
      </pc:docMkLst>
      <pc:sldChg chg="modSp modCm">
        <pc:chgData name="MINOTANI JUN (美濃谷 潤)" userId="S::minotani.jun@jp.panasonic.com::947f4a79-68d3-479c-91f0-9b4e309a29a3" providerId="AD" clId="Web-{841AE4FD-664D-4DA5-AC36-FB6F38CB6D0D}" dt="2023-11-10T00:53:17.686" v="7" actId="20577"/>
        <pc:sldMkLst>
          <pc:docMk/>
          <pc:sldMk cId="1313584814" sldId="268"/>
        </pc:sldMkLst>
        <pc:spChg chg="mod">
          <ac:chgData name="MINOTANI JUN (美濃谷 潤)" userId="S::minotani.jun@jp.panasonic.com::947f4a79-68d3-479c-91f0-9b4e309a29a3" providerId="AD" clId="Web-{841AE4FD-664D-4DA5-AC36-FB6F38CB6D0D}" dt="2023-11-10T00:53:17.686" v="7" actId="20577"/>
          <ac:spMkLst>
            <pc:docMk/>
            <pc:sldMk cId="1313584814" sldId="268"/>
            <ac:spMk id="512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41AE4FD-664D-4DA5-AC36-FB6F38CB6D0D}" dt="2023-11-10T00:52:44.403" v="5" actId="20577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41AE4FD-664D-4DA5-AC36-FB6F38CB6D0D}" dt="2023-11-10T00:52:44.403" v="5" actId="20577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41AE4FD-664D-4DA5-AC36-FB6F38CB6D0D}" dt="2023-11-10T00:52:44.403" v="5" actId="20577"/>
              <pc2:cmMkLst xmlns:pc2="http://schemas.microsoft.com/office/powerpoint/2019/9/main/command">
                <pc:docMk/>
                <pc:sldMk cId="1313584814" sldId="268"/>
                <pc2:cmMk id="{4DEC4B51-B7FD-457D-984A-B8323DBF0478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41AE4FD-664D-4DA5-AC36-FB6F38CB6D0D}" dt="2023-11-10T00:52:44.403" v="5" actId="20577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41AE4FD-664D-4DA5-AC36-FB6F38CB6D0D}" dt="2023-11-10T00:52:44.403" v="5" actId="20577"/>
              <pc2:cmMkLst xmlns:pc2="http://schemas.microsoft.com/office/powerpoint/2019/9/main/command">
                <pc:docMk/>
                <pc:sldMk cId="1313584814" sldId="268"/>
                <pc2:cmMk id="{33F9F66F-32B7-47CC-B4C2-689FD321BAC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41AE4FD-664D-4DA5-AC36-FB6F38CB6D0D}" dt="2023-11-10T00:52:44.403" v="5" actId="20577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</pc:docChg>
  </pc:docChgLst>
  <pc:docChgLst>
    <pc:chgData name="Urabe Yoshio (浦部 嘉夫)" userId="a7e67ffc-ce93-4ed9-a905-338d761aa748" providerId="ADAL" clId="{3F843D72-2429-4DBF-BC6C-57404577FE2A}"/>
    <pc:docChg chg="undo custSel modSld">
      <pc:chgData name="Urabe Yoshio (浦部 嘉夫)" userId="a7e67ffc-ce93-4ed9-a905-338d761aa748" providerId="ADAL" clId="{3F843D72-2429-4DBF-BC6C-57404577FE2A}" dt="2024-03-05T06:35:50.941" v="60" actId="207"/>
      <pc:docMkLst>
        <pc:docMk/>
      </pc:docMkLst>
      <pc:sldChg chg="addCm">
        <pc:chgData name="Urabe Yoshio (浦部 嘉夫)" userId="a7e67ffc-ce93-4ed9-a905-338d761aa748" providerId="ADAL" clId="{3F843D72-2429-4DBF-BC6C-57404577FE2A}" dt="2024-03-05T05:58:42.228" v="1"/>
        <pc:sldMkLst>
          <pc:docMk/>
          <pc:sldMk cId="0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a7e67ffc-ce93-4ed9-a905-338d761aa748" providerId="ADAL" clId="{3F843D72-2429-4DBF-BC6C-57404577FE2A}" dt="2024-03-05T05:55:55.161" v="0"/>
              <pc2:cmMkLst xmlns:pc2="http://schemas.microsoft.com/office/powerpoint/2019/9/main/command">
                <pc:docMk/>
                <pc:sldMk cId="0" sldId="257"/>
                <pc2:cmMk id="{8A15EEB4-FB9A-47C4-ABD9-6A8A4902F3B2}"/>
              </pc2:cmMkLst>
            </pc226:cmChg>
            <pc226:cmChg xmlns:pc226="http://schemas.microsoft.com/office/powerpoint/2022/06/main/command" chg="add">
              <pc226:chgData name="Urabe Yoshio (浦部 嘉夫)" userId="a7e67ffc-ce93-4ed9-a905-338d761aa748" providerId="ADAL" clId="{3F843D72-2429-4DBF-BC6C-57404577FE2A}" dt="2024-03-05T05:58:42.228" v="1"/>
              <pc2:cmMkLst xmlns:pc2="http://schemas.microsoft.com/office/powerpoint/2019/9/main/command">
                <pc:docMk/>
                <pc:sldMk cId="0" sldId="257"/>
                <pc2:cmMk id="{EE8DC8BB-6A68-4EDE-B217-61885255B9A3}"/>
              </pc2:cmMkLst>
            </pc226:cmChg>
          </p:ext>
        </pc:extLst>
      </pc:sldChg>
      <pc:sldChg chg="modSp mod">
        <pc:chgData name="Urabe Yoshio (浦部 嘉夫)" userId="a7e67ffc-ce93-4ed9-a905-338d761aa748" providerId="ADAL" clId="{3F843D72-2429-4DBF-BC6C-57404577FE2A}" dt="2024-03-05T06:35:50.941" v="60" actId="207"/>
        <pc:sldMkLst>
          <pc:docMk/>
          <pc:sldMk cId="84367812" sldId="289"/>
        </pc:sldMkLst>
        <pc:spChg chg="mod">
          <ac:chgData name="Urabe Yoshio (浦部 嘉夫)" userId="a7e67ffc-ce93-4ed9-a905-338d761aa748" providerId="ADAL" clId="{3F843D72-2429-4DBF-BC6C-57404577FE2A}" dt="2024-03-05T06:35:50.941" v="60" actId="207"/>
          <ac:spMkLst>
            <pc:docMk/>
            <pc:sldMk cId="84367812" sldId="289"/>
            <ac:spMk id="3" creationId="{DBF63A6C-59CC-CB4F-EE85-4659706590DB}"/>
          </ac:spMkLst>
        </pc:spChg>
      </pc:sldChg>
      <pc:sldChg chg="addCm modCm">
        <pc:chgData name="Urabe Yoshio (浦部 嘉夫)" userId="a7e67ffc-ce93-4ed9-a905-338d761aa748" providerId="ADAL" clId="{3F843D72-2429-4DBF-BC6C-57404577FE2A}" dt="2024-03-05T06:04:30.672" v="4"/>
        <pc:sldMkLst>
          <pc:docMk/>
          <pc:sldMk cId="3471638858" sldId="29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a7e67ffc-ce93-4ed9-a905-338d761aa748" providerId="ADAL" clId="{3F843D72-2429-4DBF-BC6C-57404577FE2A}" dt="2024-03-05T06:04:30.672" v="4"/>
              <pc2:cmMkLst xmlns:pc2="http://schemas.microsoft.com/office/powerpoint/2019/9/main/command">
                <pc:docMk/>
                <pc:sldMk cId="3471638858" sldId="290"/>
                <pc2:cmMk id="{53A5C935-BADC-4150-8350-A186D707FDDD}"/>
              </pc2:cmMkLst>
            </pc226:cmChg>
            <pc226:cmChg xmlns:pc226="http://schemas.microsoft.com/office/powerpoint/2022/06/main/command" chg="add mod">
              <pc226:chgData name="Urabe Yoshio (浦部 嘉夫)" userId="a7e67ffc-ce93-4ed9-a905-338d761aa748" providerId="ADAL" clId="{3F843D72-2429-4DBF-BC6C-57404577FE2A}" dt="2024-03-05T06:04:16.224" v="3"/>
              <pc2:cmMkLst xmlns:pc2="http://schemas.microsoft.com/office/powerpoint/2019/9/main/command">
                <pc:docMk/>
                <pc:sldMk cId="3471638858" sldId="290"/>
                <pc2:cmMk id="{D93AD09C-A070-489C-8759-77FEBA4E94CE}"/>
              </pc2:cmMkLst>
            </pc226:cmChg>
          </p:ext>
        </pc:extLst>
      </pc:sldChg>
      <pc:sldChg chg="modSp mod addCm modCm">
        <pc:chgData name="Urabe Yoshio (浦部 嘉夫)" userId="a7e67ffc-ce93-4ed9-a905-338d761aa748" providerId="ADAL" clId="{3F843D72-2429-4DBF-BC6C-57404577FE2A}" dt="2024-03-05T06:13:47.978" v="24"/>
        <pc:sldMkLst>
          <pc:docMk/>
          <pc:sldMk cId="947609334" sldId="294"/>
        </pc:sldMkLst>
        <pc:spChg chg="mod">
          <ac:chgData name="Urabe Yoshio (浦部 嘉夫)" userId="a7e67ffc-ce93-4ed9-a905-338d761aa748" providerId="ADAL" clId="{3F843D72-2429-4DBF-BC6C-57404577FE2A}" dt="2024-03-05T06:11:01.403" v="21" actId="400"/>
          <ac:spMkLst>
            <pc:docMk/>
            <pc:sldMk cId="947609334" sldId="294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Urabe Yoshio (浦部 嘉夫)" userId="a7e67ffc-ce93-4ed9-a905-338d761aa748" providerId="ADAL" clId="{3F843D72-2429-4DBF-BC6C-57404577FE2A}" dt="2024-03-05T06:11:29.111" v="23"/>
              <pc2:cmMkLst xmlns:pc2="http://schemas.microsoft.com/office/powerpoint/2019/9/main/command">
                <pc:docMk/>
                <pc:sldMk cId="947609334" sldId="294"/>
                <pc2:cmMk id="{CDCB5C30-2DFA-46F5-9B76-9A7FA6DB818C}"/>
              </pc2:cmMkLst>
            </pc226:cmChg>
            <pc226:cmChg xmlns:pc226="http://schemas.microsoft.com/office/powerpoint/2022/06/main/command" chg="add">
              <pc226:chgData name="Urabe Yoshio (浦部 嘉夫)" userId="a7e67ffc-ce93-4ed9-a905-338d761aa748" providerId="ADAL" clId="{3F843D72-2429-4DBF-BC6C-57404577FE2A}" dt="2024-03-05T06:13:47.978" v="24"/>
              <pc2:cmMkLst xmlns:pc2="http://schemas.microsoft.com/office/powerpoint/2019/9/main/command">
                <pc:docMk/>
                <pc:sldMk cId="947609334" sldId="294"/>
                <pc2:cmMk id="{BB5639E6-EB32-4728-9958-07A2DA367F6B}"/>
              </pc2:cmMkLst>
            </pc226:cmChg>
          </p:ext>
        </pc:extLst>
      </pc:sldChg>
      <pc:sldChg chg="addCm modCm">
        <pc:chgData name="Urabe Yoshio (浦部 嘉夫)" userId="a7e67ffc-ce93-4ed9-a905-338d761aa748" providerId="ADAL" clId="{3F843D72-2429-4DBF-BC6C-57404577FE2A}" dt="2024-03-05T06:34:34.061" v="56"/>
        <pc:sldMkLst>
          <pc:docMk/>
          <pc:sldMk cId="2822151727" sldId="29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a7e67ffc-ce93-4ed9-a905-338d761aa748" providerId="ADAL" clId="{3F843D72-2429-4DBF-BC6C-57404577FE2A}" dt="2024-03-05T06:33:23.923" v="54"/>
              <pc2:cmMkLst xmlns:pc2="http://schemas.microsoft.com/office/powerpoint/2019/9/main/command">
                <pc:docMk/>
                <pc:sldMk cId="2822151727" sldId="295"/>
                <pc2:cmMk id="{103D9D09-5670-46BB-B3CF-C9C7E2C3318F}"/>
              </pc2:cmMkLst>
            </pc226:cmChg>
            <pc226:cmChg xmlns:pc226="http://schemas.microsoft.com/office/powerpoint/2022/06/main/command" chg="add mod">
              <pc226:chgData name="Urabe Yoshio (浦部 嘉夫)" userId="a7e67ffc-ce93-4ed9-a905-338d761aa748" providerId="ADAL" clId="{3F843D72-2429-4DBF-BC6C-57404577FE2A}" dt="2024-03-05T06:34:34.061" v="56"/>
              <pc2:cmMkLst xmlns:pc2="http://schemas.microsoft.com/office/powerpoint/2019/9/main/command">
                <pc:docMk/>
                <pc:sldMk cId="2822151727" sldId="295"/>
                <pc2:cmMk id="{F72552EB-BC59-49C6-B7BB-21E94C7B1A18}"/>
              </pc2:cmMkLst>
            </pc226:cmChg>
          </p:ext>
        </pc:extLst>
      </pc:sldChg>
      <pc:sldChg chg="modSp mod addCm delCm modCm">
        <pc:chgData name="Urabe Yoshio (浦部 嘉夫)" userId="a7e67ffc-ce93-4ed9-a905-338d761aa748" providerId="ADAL" clId="{3F843D72-2429-4DBF-BC6C-57404577FE2A}" dt="2024-03-05T06:25:49.912" v="52"/>
        <pc:sldMkLst>
          <pc:docMk/>
          <pc:sldMk cId="761433829" sldId="301"/>
        </pc:sldMkLst>
        <pc:spChg chg="mod">
          <ac:chgData name="Urabe Yoshio (浦部 嘉夫)" userId="a7e67ffc-ce93-4ed9-a905-338d761aa748" providerId="ADAL" clId="{3F843D72-2429-4DBF-BC6C-57404577FE2A}" dt="2024-03-05T06:22:50.433" v="50" actId="207"/>
          <ac:spMkLst>
            <pc:docMk/>
            <pc:sldMk cId="761433829" sldId="301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Urabe Yoshio (浦部 嘉夫)" userId="a7e67ffc-ce93-4ed9-a905-338d761aa748" providerId="ADAL" clId="{3F843D72-2429-4DBF-BC6C-57404577FE2A}" dt="2024-03-05T06:15:53.689" v="26"/>
              <pc2:cmMkLst xmlns:pc2="http://schemas.microsoft.com/office/powerpoint/2019/9/main/command">
                <pc:docMk/>
                <pc:sldMk cId="761433829" sldId="301"/>
                <pc2:cmMk id="{532C2D04-6B4A-468B-95B5-8F40009FE4F7}"/>
              </pc2:cmMkLst>
            </pc226:cmChg>
            <pc226:cmChg xmlns:pc226="http://schemas.microsoft.com/office/powerpoint/2022/06/main/command" chg="add">
              <pc226:chgData name="Urabe Yoshio (浦部 嘉夫)" userId="a7e67ffc-ce93-4ed9-a905-338d761aa748" providerId="ADAL" clId="{3F843D72-2429-4DBF-BC6C-57404577FE2A}" dt="2024-03-05T06:24:57.987" v="51"/>
              <pc2:cmMkLst xmlns:pc2="http://schemas.microsoft.com/office/powerpoint/2019/9/main/command">
                <pc:docMk/>
                <pc:sldMk cId="761433829" sldId="301"/>
                <pc2:cmMk id="{B00FEC35-779F-40EF-B9A5-371A255E99B9}"/>
              </pc2:cmMkLst>
            </pc226:cmChg>
            <pc226:cmChg xmlns:pc226="http://schemas.microsoft.com/office/powerpoint/2022/06/main/command" chg="add del mod">
              <pc226:chgData name="Urabe Yoshio (浦部 嘉夫)" userId="a7e67ffc-ce93-4ed9-a905-338d761aa748" providerId="ADAL" clId="{3F843D72-2429-4DBF-BC6C-57404577FE2A}" dt="2024-03-05T06:22:45.364" v="49" actId="20577"/>
              <pc2:cmMkLst xmlns:pc2="http://schemas.microsoft.com/office/powerpoint/2019/9/main/command">
                <pc:docMk/>
                <pc:sldMk cId="761433829" sldId="301"/>
                <pc2:cmMk id="{D803304D-CEFC-477F-9C5D-16EDDE365E05}"/>
              </pc2:cmMkLst>
            </pc226:cmChg>
            <pc226:cmChg xmlns:pc226="http://schemas.microsoft.com/office/powerpoint/2022/06/main/command" chg="add">
              <pc226:chgData name="Urabe Yoshio (浦部 嘉夫)" userId="a7e67ffc-ce93-4ed9-a905-338d761aa748" providerId="ADAL" clId="{3F843D72-2429-4DBF-BC6C-57404577FE2A}" dt="2024-03-05T06:25:49.912" v="52"/>
              <pc2:cmMkLst xmlns:pc2="http://schemas.microsoft.com/office/powerpoint/2019/9/main/command">
                <pc:docMk/>
                <pc:sldMk cId="761433829" sldId="301"/>
                <pc2:cmMk id="{7E5B2DF9-5886-4578-B203-5A7EEC0CA15E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E4838A02-560D-4FB2-9D94-728FDDB218C5}"/>
    <pc:docChg chg="modSld">
      <pc:chgData name="MINOTANI JUN (美濃谷 潤)" userId="S::minotani.jun@jp.panasonic.com::947f4a79-68d3-479c-91f0-9b4e309a29a3" providerId="AD" clId="Web-{E4838A02-560D-4FB2-9D94-728FDDB218C5}" dt="2024-04-25T02:13:23.722" v="10" actId="20577"/>
      <pc:docMkLst>
        <pc:docMk/>
      </pc:docMkLst>
      <pc:sldChg chg="modSp modCm">
        <pc:chgData name="MINOTANI JUN (美濃谷 潤)" userId="S::minotani.jun@jp.panasonic.com::947f4a79-68d3-479c-91f0-9b4e309a29a3" providerId="AD" clId="Web-{E4838A02-560D-4FB2-9D94-728FDDB218C5}" dt="2024-04-25T02:12:51.315" v="5" actId="20577"/>
        <pc:sldMkLst>
          <pc:docMk/>
          <pc:sldMk cId="0" sldId="256"/>
        </pc:sldMkLst>
        <pc:spChg chg="mod">
          <ac:chgData name="MINOTANI JUN (美濃谷 潤)" userId="S::minotani.jun@jp.panasonic.com::947f4a79-68d3-479c-91f0-9b4e309a29a3" providerId="AD" clId="Web-{E4838A02-560D-4FB2-9D94-728FDDB218C5}" dt="2024-04-25T02:12:51.315" v="5" actId="20577"/>
          <ac:spMkLst>
            <pc:docMk/>
            <pc:sldMk cId="0" sldId="256"/>
            <ac:spMk id="3073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4838A02-560D-4FB2-9D94-728FDDB218C5}" dt="2024-04-25T02:12:38.893" v="4" actId="20577"/>
              <pc2:cmMkLst xmlns:pc2="http://schemas.microsoft.com/office/powerpoint/2019/9/main/command">
                <pc:docMk/>
                <pc:sldMk cId="0" sldId="256"/>
                <pc2:cmMk id="{838FFF47-C845-4591-B4E4-241239AE4BA8}"/>
              </pc2:cmMkLst>
            </pc226:cmChg>
          </p:ext>
        </pc:extLst>
      </pc:sldChg>
      <pc:sldChg chg="modSp">
        <pc:chgData name="MINOTANI JUN (美濃谷 潤)" userId="S::minotani.jun@jp.panasonic.com::947f4a79-68d3-479c-91f0-9b4e309a29a3" providerId="AD" clId="Web-{E4838A02-560D-4FB2-9D94-728FDDB218C5}" dt="2024-04-25T02:13:23.722" v="10" actId="20577"/>
        <pc:sldMkLst>
          <pc:docMk/>
          <pc:sldMk cId="3284642354" sldId="304"/>
        </pc:sldMkLst>
        <pc:spChg chg="mod">
          <ac:chgData name="MINOTANI JUN (美濃谷 潤)" userId="S::minotani.jun@jp.panasonic.com::947f4a79-68d3-479c-91f0-9b4e309a29a3" providerId="AD" clId="Web-{E4838A02-560D-4FB2-9D94-728FDDB218C5}" dt="2024-04-25T02:13:23.722" v="10" actId="20577"/>
          <ac:spMkLst>
            <pc:docMk/>
            <pc:sldMk cId="3284642354" sldId="304"/>
            <ac:spMk id="10" creationId="{8CEA031B-3A07-880D-F0AA-2DD284647150}"/>
          </ac:spMkLst>
        </pc:spChg>
      </pc:sldChg>
    </pc:docChg>
  </pc:docChgLst>
  <pc:docChgLst>
    <pc:chgData name="MINOTANI JUN (美濃谷 潤)" userId="S::minotani.jun@jp.panasonic.com::947f4a79-68d3-479c-91f0-9b4e309a29a3" providerId="AD" clId="Web-{2B6ACA3C-00A6-44E9-BBD4-4B4C32166448}"/>
    <pc:docChg chg="">
      <pc:chgData name="MINOTANI JUN (美濃谷 潤)" userId="S::minotani.jun@jp.panasonic.com::947f4a79-68d3-479c-91f0-9b4e309a29a3" providerId="AD" clId="Web-{2B6ACA3C-00A6-44E9-BBD4-4B4C32166448}" dt="2023-11-10T04:26:32.787" v="0"/>
      <pc:docMkLst>
        <pc:docMk/>
      </pc:docMkLst>
      <pc:sldChg chg="modCm">
        <pc:chgData name="MINOTANI JUN (美濃谷 潤)" userId="S::minotani.jun@jp.panasonic.com::947f4a79-68d3-479c-91f0-9b4e309a29a3" providerId="AD" clId="Web-{2B6ACA3C-00A6-44E9-BBD4-4B4C32166448}" dt="2023-11-10T04:26:32.787" v="0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2B6ACA3C-00A6-44E9-BBD4-4B4C32166448}" dt="2023-11-10T04:26:32.787" v="0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add">
                <pc226:chgData name="MINOTANI JUN (美濃谷 潤)" userId="S::minotani.jun@jp.panasonic.com::947f4a79-68d3-479c-91f0-9b4e309a29a3" providerId="AD" clId="Web-{2B6ACA3C-00A6-44E9-BBD4-4B4C32166448}" dt="2023-11-10T04:26:32.787" v="0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C5D596E0-D7D1-4A5F-A1B0-817E40B26EEC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438C5682-D2BC-4BC2-8FBC-6AB089614766}"/>
    <pc:docChg chg="modSld">
      <pc:chgData name="MINOTANI JUN (美濃谷 潤)" userId="S::minotani.jun@jp.panasonic.com::947f4a79-68d3-479c-91f0-9b4e309a29a3" providerId="AD" clId="Web-{438C5682-D2BC-4BC2-8FBC-6AB089614766}" dt="2023-11-08T10:09:20.768" v="10"/>
      <pc:docMkLst>
        <pc:docMk/>
      </pc:docMkLst>
      <pc:sldChg chg="modCm">
        <pc:chgData name="MINOTANI JUN (美濃谷 潤)" userId="S::minotani.jun@jp.panasonic.com::947f4a79-68d3-479c-91f0-9b4e309a29a3" providerId="AD" clId="Web-{438C5682-D2BC-4BC2-8FBC-6AB089614766}" dt="2023-11-08T10:04:50.996" v="0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438C5682-D2BC-4BC2-8FBC-6AB089614766}" dt="2023-11-08T10:04:50.996" v="0"/>
              <pc2:cmMkLst xmlns:pc2="http://schemas.microsoft.com/office/powerpoint/2019/9/main/command">
                <pc:docMk/>
                <pc:sldMk cId="0" sldId="258"/>
                <pc2:cmMk id="{28CE7EB9-5923-45E3-AE12-5F88BB56D0F7}"/>
              </pc2:cmMkLst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438C5682-D2BC-4BC2-8FBC-6AB089614766}" dt="2023-11-08T10:09:20.768" v="10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438C5682-D2BC-4BC2-8FBC-6AB089614766}" dt="2023-11-08T10:09:20.768" v="10"/>
              <pc2:cmMkLst xmlns:pc2="http://schemas.microsoft.com/office/powerpoint/2019/9/main/command">
                <pc:docMk/>
                <pc:sldMk cId="1313584814" sldId="268"/>
                <pc2:cmMk id="{33F9F66F-32B7-47CC-B4C2-689FD321BACB}"/>
              </pc2:cmMkLst>
              <pc226:cmRplyChg chg="add">
                <pc226:chgData name="MINOTANI JUN (美濃谷 潤)" userId="S::minotani.jun@jp.panasonic.com::947f4a79-68d3-479c-91f0-9b4e309a29a3" providerId="AD" clId="Web-{438C5682-D2BC-4BC2-8FBC-6AB089614766}" dt="2023-11-08T10:09:20.768" v="10"/>
                <pc2:cmRplyMkLst xmlns:pc2="http://schemas.microsoft.com/office/powerpoint/2019/9/main/command">
                  <pc:docMk/>
                  <pc:sldMk cId="1313584814" sldId="268"/>
                  <pc2:cmMk id="{33F9F66F-32B7-47CC-B4C2-689FD321BACB}"/>
                  <pc2:cmRplyMk id="{A2921A85-6B39-4F21-A548-E6BC19A0B809}"/>
                </pc2:cmRplyMkLst>
              </pc226:cmRplyChg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438C5682-D2BC-4BC2-8FBC-6AB089614766}" dt="2023-11-08T10:05:56.467" v="9" actId="20577"/>
        <pc:sldMkLst>
          <pc:docMk/>
          <pc:sldMk cId="835710463" sldId="285"/>
        </pc:sldMkLst>
        <pc:spChg chg="mod">
          <ac:chgData name="MINOTANI JUN (美濃谷 潤)" userId="S::minotani.jun@jp.panasonic.com::947f4a79-68d3-479c-91f0-9b4e309a29a3" providerId="AD" clId="Web-{438C5682-D2BC-4BC2-8FBC-6AB089614766}" dt="2023-11-08T10:05:56.467" v="9" actId="20577"/>
          <ac:spMkLst>
            <pc:docMk/>
            <pc:sldMk cId="835710463" sldId="285"/>
            <ac:spMk id="43" creationId="{856E304E-5B17-51F4-61C6-FA5B65FFF85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38C5682-D2BC-4BC2-8FBC-6AB089614766}" dt="2023-11-08T10:05:45.216" v="7" actId="20577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38C5682-D2BC-4BC2-8FBC-6AB089614766}" dt="2023-11-08T10:05:45.216" v="7" actId="20577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38C5682-D2BC-4BC2-8FBC-6AB089614766}" dt="2023-11-08T10:05:54.248" v="8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  <pc226:cmRplyChg chg="mod modRxn">
                <pc226:chgData name="MINOTANI JUN (美濃谷 潤)" userId="S::minotani.jun@jp.panasonic.com::947f4a79-68d3-479c-91f0-9b4e309a29a3" providerId="AD" clId="Web-{438C5682-D2BC-4BC2-8FBC-6AB089614766}" dt="2023-11-08T10:05:54.248" v="8"/>
                <pc2:cmRplyMkLst xmlns:pc2="http://schemas.microsoft.com/office/powerpoint/2019/9/main/command">
                  <pc:docMk/>
                  <pc:sldMk cId="835710463" sldId="285"/>
                  <pc2:cmMk id="{647AB1CB-54D8-4BB7-9CB0-A54639232A01}"/>
                  <pc2:cmRplyMk id="{FC780279-52B5-4E5D-B3FE-3B8D676C5825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38C5682-D2BC-4BC2-8FBC-6AB089614766}" dt="2023-11-08T10:05:24.403" v="2"/>
              <pc2:cmMkLst xmlns:pc2="http://schemas.microsoft.com/office/powerpoint/2019/9/main/command">
                <pc:docMk/>
                <pc:sldMk cId="835710463" sldId="285"/>
                <pc2:cmMk id="{0677AFDC-3412-4099-A883-AB4A77E8224A}"/>
              </pc2:cmMkLst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438C5682-D2BC-4BC2-8FBC-6AB089614766}" dt="2023-11-08T10:05:17.919" v="1"/>
        <pc:sldMkLst>
          <pc:docMk/>
          <pc:sldMk cId="1155950302" sldId="28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38C5682-D2BC-4BC2-8FBC-6AB089614766}" dt="2023-11-08T10:05:17.919" v="1"/>
              <pc2:cmMkLst xmlns:pc2="http://schemas.microsoft.com/office/powerpoint/2019/9/main/command">
                <pc:docMk/>
                <pc:sldMk cId="1155950302" sldId="286"/>
                <pc2:cmMk id="{2A7A2E32-2F8D-41E6-A7CA-33230BDD0032}"/>
              </pc2:cmMkLst>
            </pc226:cmChg>
          </p:ext>
        </pc:extLst>
      </pc:sldChg>
    </pc:docChg>
  </pc:docChgLst>
  <pc:docChgLst>
    <pc:chgData name="Urabe Yoshio (浦部 嘉夫)" userId="S::urabe.yoshio@jp.panasonic.com::a7e67ffc-ce93-4ed9-a905-338d761aa748" providerId="AD" clId="Web-{03275DCD-E440-4978-B747-986D3CF8933E}"/>
    <pc:docChg chg="">
      <pc:chgData name="Urabe Yoshio (浦部 嘉夫)" userId="S::urabe.yoshio@jp.panasonic.com::a7e67ffc-ce93-4ed9-a905-338d761aa748" providerId="AD" clId="Web-{03275DCD-E440-4978-B747-986D3CF8933E}" dt="2024-02-29T07:25:59.616" v="1"/>
      <pc:docMkLst>
        <pc:docMk/>
      </pc:docMkLst>
      <pc:sldChg chg="addCm modCm">
        <pc:chgData name="Urabe Yoshio (浦部 嘉夫)" userId="S::urabe.yoshio@jp.panasonic.com::a7e67ffc-ce93-4ed9-a905-338d761aa748" providerId="AD" clId="Web-{03275DCD-E440-4978-B747-986D3CF8933E}" dt="2024-02-29T07:25:59.616" v="1"/>
        <pc:sldMkLst>
          <pc:docMk/>
          <pc:sldMk cId="2822151727" sldId="29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Urabe Yoshio (浦部 嘉夫)" userId="S::urabe.yoshio@jp.panasonic.com::a7e67ffc-ce93-4ed9-a905-338d761aa748" providerId="AD" clId="Web-{03275DCD-E440-4978-B747-986D3CF8933E}" dt="2024-02-29T07:25:59.616" v="1"/>
              <pc2:cmMkLst xmlns:pc2="http://schemas.microsoft.com/office/powerpoint/2019/9/main/command">
                <pc:docMk/>
                <pc:sldMk cId="2822151727" sldId="295"/>
                <pc2:cmMk id="{B59FCE13-FE95-4E48-B5A7-6E782AAE2299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D91C68AB-0878-4C32-AD87-AF116E08423F}"/>
    <pc:docChg chg="modSld">
      <pc:chgData name="MINOTANI JUN (美濃谷 潤)" userId="S::minotani.jun@jp.panasonic.com::947f4a79-68d3-479c-91f0-9b4e309a29a3" providerId="AD" clId="Web-{D91C68AB-0878-4C32-AD87-AF116E08423F}" dt="2023-11-10T00:54:04.978" v="0" actId="20577"/>
      <pc:docMkLst>
        <pc:docMk/>
      </pc:docMkLst>
      <pc:sldChg chg="modSp modCm">
        <pc:chgData name="MINOTANI JUN (美濃谷 潤)" userId="S::minotani.jun@jp.panasonic.com::947f4a79-68d3-479c-91f0-9b4e309a29a3" providerId="AD" clId="Web-{D91C68AB-0878-4C32-AD87-AF116E08423F}" dt="2023-11-10T00:54:04.978" v="0" actId="20577"/>
        <pc:sldMkLst>
          <pc:docMk/>
          <pc:sldMk cId="835710463" sldId="285"/>
        </pc:sldMkLst>
        <pc:spChg chg="mod">
          <ac:chgData name="MINOTANI JUN (美濃谷 潤)" userId="S::minotani.jun@jp.panasonic.com::947f4a79-68d3-479c-91f0-9b4e309a29a3" providerId="AD" clId="Web-{D91C68AB-0878-4C32-AD87-AF116E08423F}" dt="2023-11-10T00:54:04.978" v="0" actId="20577"/>
          <ac:spMkLst>
            <pc:docMk/>
            <pc:sldMk cId="835710463" sldId="285"/>
            <ac:spMk id="43" creationId="{856E304E-5B17-51F4-61C6-FA5B65FFF85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91C68AB-0878-4C32-AD87-AF116E08423F}" dt="2023-11-10T00:54:04.978" v="0" actId="20577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91C68AB-0878-4C32-AD87-AF116E08423F}" dt="2023-11-10T00:54:04.978" v="0" actId="20577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91C68AB-0878-4C32-AD87-AF116E08423F}" dt="2023-11-10T00:54:04.978" v="0" actId="20577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91C68AB-0878-4C32-AD87-AF116E08423F}" dt="2023-11-10T00:54:04.978" v="0" actId="20577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91C68AB-0878-4C32-AD87-AF116E08423F}" dt="2023-11-10T00:54:04.978" v="0" actId="20577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</pc226:cmChg>
          </p:ext>
        </pc:extLst>
      </pc:sldChg>
    </pc:docChg>
  </pc:docChgLst>
  <pc:docChgLst>
    <pc:chgData name="Urabe Yoshio (浦部 嘉夫)" userId="S::urabe.yoshio@jp.panasonic.com::a7e67ffc-ce93-4ed9-a905-338d761aa748" providerId="AD" clId="Web-{22A74CC5-37E6-41F3-822C-574773C3556B}"/>
    <pc:docChg chg="">
      <pc:chgData name="Urabe Yoshio (浦部 嘉夫)" userId="S::urabe.yoshio@jp.panasonic.com::a7e67ffc-ce93-4ed9-a905-338d761aa748" providerId="AD" clId="Web-{22A74CC5-37E6-41F3-822C-574773C3556B}" dt="2023-11-07T09:22:58.955" v="6"/>
      <pc:docMkLst>
        <pc:docMk/>
      </pc:docMkLst>
      <pc:sldChg chg="addCm delCm modCm">
        <pc:chgData name="Urabe Yoshio (浦部 嘉夫)" userId="S::urabe.yoshio@jp.panasonic.com::a7e67ffc-ce93-4ed9-a905-338d761aa748" providerId="AD" clId="Web-{22A74CC5-37E6-41F3-822C-574773C3556B}" dt="2023-11-07T09:22:58.955" v="6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Urabe Yoshio (浦部 嘉夫)" userId="S::urabe.yoshio@jp.panasonic.com::a7e67ffc-ce93-4ed9-a905-338d761aa748" providerId="AD" clId="Web-{22A74CC5-37E6-41F3-822C-574773C3556B}" dt="2023-11-07T09:22:58.955" v="6"/>
              <pc2:cmMkLst xmlns:pc2="http://schemas.microsoft.com/office/powerpoint/2019/9/main/command">
                <pc:docMk/>
                <pc:sldMk cId="3363767923" sldId="266"/>
                <pc2:cmMk id="{357F5B29-E127-44BC-8CD4-F4EA90681D66}"/>
              </pc2:cmMkLst>
            </pc226:cmChg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22A74CC5-37E6-41F3-822C-574773C3556B}" dt="2023-11-07T09:00:40.906" v="0"/>
              <pc2:cmMkLst xmlns:pc2="http://schemas.microsoft.com/office/powerpoint/2019/9/main/command">
                <pc:docMk/>
                <pc:sldMk cId="3363767923" sldId="266"/>
                <pc2:cmMk id="{3A4A6793-E2F6-4697-9EA2-B58CE386020C}"/>
              </pc2:cmMkLst>
            </pc226:cmChg>
            <pc226:cmChg xmlns:pc226="http://schemas.microsoft.com/office/powerpoint/2022/06/main/command" chg="">
              <pc226:chgData name="Urabe Yoshio (浦部 嘉夫)" userId="S::urabe.yoshio@jp.panasonic.com::a7e67ffc-ce93-4ed9-a905-338d761aa748" providerId="AD" clId="Web-{22A74CC5-37E6-41F3-822C-574773C3556B}" dt="2023-11-07T09:21:49.218" v="3"/>
              <pc2:cmMkLst xmlns:pc2="http://schemas.microsoft.com/office/powerpoint/2019/9/main/command">
                <pc:docMk/>
                <pc:sldMk cId="3363767923" sldId="266"/>
                <pc2:cmMk id="{493B8E99-1A48-48EB-B425-D74008740304}"/>
              </pc2:cmMkLst>
              <pc226:cmRplyChg chg="add">
                <pc226:chgData name="Urabe Yoshio (浦部 嘉夫)" userId="S::urabe.yoshio@jp.panasonic.com::a7e67ffc-ce93-4ed9-a905-338d761aa748" providerId="AD" clId="Web-{22A74CC5-37E6-41F3-822C-574773C3556B}" dt="2023-11-07T09:21:49.218" v="3"/>
                <pc2:cmRplyMkLst xmlns:pc2="http://schemas.microsoft.com/office/powerpoint/2019/9/main/command">
                  <pc:docMk/>
                  <pc:sldMk cId="3363767923" sldId="266"/>
                  <pc2:cmMk id="{493B8E99-1A48-48EB-B425-D74008740304}"/>
                  <pc2:cmRplyMk id="{5A73634A-20E1-44E9-847B-A512F45858EC}"/>
                </pc2:cmRplyMkLst>
              </pc226:cmRplyChg>
            </pc226:cmChg>
            <pc226:cmChg xmlns:pc226="http://schemas.microsoft.com/office/powerpoint/2022/06/main/command" chg="">
              <pc226:chgData name="Urabe Yoshio (浦部 嘉夫)" userId="S::urabe.yoshio@jp.panasonic.com::a7e67ffc-ce93-4ed9-a905-338d761aa748" providerId="AD" clId="Web-{22A74CC5-37E6-41F3-822C-574773C3556B}" dt="2023-11-07T09:22:52.455" v="5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  <pc226:cmRplyChg chg="add">
                <pc226:chgData name="Urabe Yoshio (浦部 嘉夫)" userId="S::urabe.yoshio@jp.panasonic.com::a7e67ffc-ce93-4ed9-a905-338d761aa748" providerId="AD" clId="Web-{22A74CC5-37E6-41F3-822C-574773C3556B}" dt="2023-11-07T09:22:52.455" v="5"/>
                <pc2:cmRplyMkLst xmlns:pc2="http://schemas.microsoft.com/office/powerpoint/2019/9/main/command">
                  <pc:docMk/>
                  <pc:sldMk cId="3363767923" sldId="266"/>
                  <pc2:cmMk id="{461E06A4-0D55-4145-B165-2A69CC6AB35B}"/>
                  <pc2:cmRplyMk id="{62B778EA-2FE9-4CDD-9ACD-4C703EAF85E5}"/>
                </pc2:cmRplyMkLst>
              </pc226:cmRplyChg>
            </pc226:cmChg>
            <pc226:cmChg xmlns:pc226="http://schemas.microsoft.com/office/powerpoint/2022/06/main/command" chg="add del">
              <pc226:chgData name="Urabe Yoshio (浦部 嘉夫)" userId="S::urabe.yoshio@jp.panasonic.com::a7e67ffc-ce93-4ed9-a905-338d761aa748" providerId="AD" clId="Web-{22A74CC5-37E6-41F3-822C-574773C3556B}" dt="2023-11-07T09:21:52.265" v="4"/>
              <pc2:cmMkLst xmlns:pc2="http://schemas.microsoft.com/office/powerpoint/2019/9/main/command">
                <pc:docMk/>
                <pc:sldMk cId="3363767923" sldId="266"/>
                <pc2:cmMk id="{4B25C8BF-60BF-4898-892B-6F87C82D92DF}"/>
              </pc2:cmMkLst>
            </pc226:cmChg>
          </p:ext>
        </pc:extLst>
      </pc:sldChg>
    </pc:docChg>
  </pc:docChgLst>
  <pc:docChgLst>
    <pc:chgData name="Motozuka Hiroyuki (本塚 裕幸)" userId="S::motozuka.hiroyuki@jp.panasonic.com::f5c1fd61-f5ae-4166-b12f-63a116ee37fd" providerId="AD" clId="Web-{C3726FAD-89F2-489E-5AA6-F70966240355}"/>
    <pc:docChg chg="">
      <pc:chgData name="Motozuka Hiroyuki (本塚 裕幸)" userId="S::motozuka.hiroyuki@jp.panasonic.com::f5c1fd61-f5ae-4166-b12f-63a116ee37fd" providerId="AD" clId="Web-{C3726FAD-89F2-489E-5AA6-F70966240355}" dt="2023-11-08T10:46:34.620" v="0"/>
      <pc:docMkLst>
        <pc:docMk/>
      </pc:docMkLst>
      <pc:sldChg chg="modCm">
        <pc:chgData name="Motozuka Hiroyuki (本塚 裕幸)" userId="S::motozuka.hiroyuki@jp.panasonic.com::f5c1fd61-f5ae-4166-b12f-63a116ee37fd" providerId="AD" clId="Web-{C3726FAD-89F2-489E-5AA6-F70966240355}" dt="2023-11-08T10:46:34.620" v="0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otozuka Hiroyuki (本塚 裕幸)" userId="S::motozuka.hiroyuki@jp.panasonic.com::f5c1fd61-f5ae-4166-b12f-63a116ee37fd" providerId="AD" clId="Web-{C3726FAD-89F2-489E-5AA6-F70966240355}" dt="2023-11-08T10:46:34.620" v="0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  <pc226:cmRplyChg chg="mod modRxn">
                <pc226:chgData name="Motozuka Hiroyuki (本塚 裕幸)" userId="S::motozuka.hiroyuki@jp.panasonic.com::f5c1fd61-f5ae-4166-b12f-63a116ee37fd" providerId="AD" clId="Web-{C3726FAD-89F2-489E-5AA6-F70966240355}" dt="2023-11-08T10:46:34.620" v="0"/>
                <pc2:cmRplyMkLst xmlns:pc2="http://schemas.microsoft.com/office/powerpoint/2019/9/main/command">
                  <pc:docMk/>
                  <pc:sldMk cId="3363767923" sldId="266"/>
                  <pc2:cmMk id="{82141361-4F3D-4E13-9146-A8051AAE1276}"/>
                  <pc2:cmRplyMk id="{19FE3DC7-D55C-46F7-8985-F730B5517775}"/>
                </pc2:cmRplyMkLst>
              </pc226:cmRplyChg>
            </pc226:cmChg>
          </p:ext>
        </pc:extLst>
      </pc:sldChg>
    </pc:docChg>
  </pc:docChgLst>
  <pc:docChgLst>
    <pc:chgData name="Motozuka Hiroyuki (本塚 裕幸)" userId="S::motozuka.hiroyuki@jp.panasonic.com::f5c1fd61-f5ae-4166-b12f-63a116ee37fd" providerId="AD" clId="Web-{0987D998-04C4-8E04-EE43-850BA9AAAE11}"/>
    <pc:docChg chg="">
      <pc:chgData name="Motozuka Hiroyuki (本塚 裕幸)" userId="S::motozuka.hiroyuki@jp.panasonic.com::f5c1fd61-f5ae-4166-b12f-63a116ee37fd" providerId="AD" clId="Web-{0987D998-04C4-8E04-EE43-850BA9AAAE11}" dt="2023-11-08T06:28:09.890" v="1"/>
      <pc:docMkLst>
        <pc:docMk/>
      </pc:docMkLst>
      <pc:sldChg chg="modCm">
        <pc:chgData name="Motozuka Hiroyuki (本塚 裕幸)" userId="S::motozuka.hiroyuki@jp.panasonic.com::f5c1fd61-f5ae-4166-b12f-63a116ee37fd" providerId="AD" clId="Web-{0987D998-04C4-8E04-EE43-850BA9AAAE11}" dt="2023-11-08T06:28:09.890" v="1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S::motozuka.hiroyuki@jp.panasonic.com::f5c1fd61-f5ae-4166-b12f-63a116ee37fd" providerId="AD" clId="Web-{0987D998-04C4-8E04-EE43-850BA9AAAE11}" dt="2023-11-08T06:28:09.890" v="1"/>
              <pc2:cmMkLst xmlns:pc2="http://schemas.microsoft.com/office/powerpoint/2019/9/main/command">
                <pc:docMk/>
                <pc:sldMk cId="0" sldId="258"/>
                <pc2:cmMk id="{05A82522-D3D4-4154-B493-A76ABA4F615F}"/>
              </pc2:cmMkLst>
              <pc226:cmRplyChg chg="add">
                <pc226:chgData name="Motozuka Hiroyuki (本塚 裕幸)" userId="S::motozuka.hiroyuki@jp.panasonic.com::f5c1fd61-f5ae-4166-b12f-63a116ee37fd" providerId="AD" clId="Web-{0987D998-04C4-8E04-EE43-850BA9AAAE11}" dt="2023-11-08T06:28:04.562" v="0"/>
                <pc2:cmRplyMkLst xmlns:pc2="http://schemas.microsoft.com/office/powerpoint/2019/9/main/command">
                  <pc:docMk/>
                  <pc:sldMk cId="0" sldId="258"/>
                  <pc2:cmMk id="{05A82522-D3D4-4154-B493-A76ABA4F615F}"/>
                  <pc2:cmRplyMk id="{A0836811-4457-413B-923A-3FC8E0BE79F6}"/>
                </pc2:cmRplyMkLst>
              </pc226:cmRplyChg>
            </pc226:cmChg>
          </p:ext>
        </pc:extLst>
      </pc:sldChg>
    </pc:docChg>
  </pc:docChgLst>
  <pc:docChgLst>
    <pc:chgData name="Motozuka Hiroyuki (本塚 裕幸)" userId="f5c1fd61-f5ae-4166-b12f-63a116ee37fd" providerId="ADAL" clId="{AEB83683-3403-437A-B4B7-350653EC9876}"/>
    <pc:docChg chg="">
      <pc:chgData name="Motozuka Hiroyuki (本塚 裕幸)" userId="f5c1fd61-f5ae-4166-b12f-63a116ee37fd" providerId="ADAL" clId="{AEB83683-3403-437A-B4B7-350653EC9876}" dt="2024-02-29T10:28:04.378" v="7"/>
      <pc:docMkLst>
        <pc:docMk/>
      </pc:docMkLst>
      <pc:sldChg chg="addCm">
        <pc:chgData name="Motozuka Hiroyuki (本塚 裕幸)" userId="f5c1fd61-f5ae-4166-b12f-63a116ee37fd" providerId="ADAL" clId="{AEB83683-3403-437A-B4B7-350653EC9876}" dt="2024-02-29T10:28:04.378" v="7"/>
        <pc:sldMkLst>
          <pc:docMk/>
          <pc:sldMk cId="361361908" sldId="28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AEB83683-3403-437A-B4B7-350653EC9876}" dt="2024-02-29T10:24:46.136" v="6"/>
              <pc2:cmMkLst xmlns:pc2="http://schemas.microsoft.com/office/powerpoint/2019/9/main/command">
                <pc:docMk/>
                <pc:sldMk cId="361361908" sldId="283"/>
                <pc2:cmMk id="{FEB9E135-A3C7-44FB-A78D-B8B81367A84A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AEB83683-3403-437A-B4B7-350653EC9876}" dt="2024-02-29T10:28:04.378" v="7"/>
              <pc2:cmMkLst xmlns:pc2="http://schemas.microsoft.com/office/powerpoint/2019/9/main/command">
                <pc:docMk/>
                <pc:sldMk cId="361361908" sldId="283"/>
                <pc2:cmMk id="{2A460DB6-F4E7-4A85-88A8-01D24373F4C6}"/>
              </pc2:cmMkLst>
            </pc226:cmChg>
          </p:ext>
        </pc:extLst>
      </pc:sldChg>
      <pc:sldChg chg="addCm">
        <pc:chgData name="Motozuka Hiroyuki (本塚 裕幸)" userId="f5c1fd61-f5ae-4166-b12f-63a116ee37fd" providerId="ADAL" clId="{AEB83683-3403-437A-B4B7-350653EC9876}" dt="2024-02-29T09:35:33.402" v="0"/>
        <pc:sldMkLst>
          <pc:docMk/>
          <pc:sldMk cId="947609334" sldId="29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AEB83683-3403-437A-B4B7-350653EC9876}" dt="2024-02-29T09:35:33.402" v="0"/>
              <pc2:cmMkLst xmlns:pc2="http://schemas.microsoft.com/office/powerpoint/2019/9/main/command">
                <pc:docMk/>
                <pc:sldMk cId="947609334" sldId="294"/>
                <pc2:cmMk id="{94DE2504-1114-4DBF-B6E3-2E7AF130C383}"/>
              </pc2:cmMkLst>
            </pc226:cmChg>
          </p:ext>
        </pc:extLst>
      </pc:sldChg>
      <pc:sldChg chg="addCm modCm">
        <pc:chgData name="Motozuka Hiroyuki (本塚 裕幸)" userId="f5c1fd61-f5ae-4166-b12f-63a116ee37fd" providerId="ADAL" clId="{AEB83683-3403-437A-B4B7-350653EC9876}" dt="2024-02-29T10:19:19.607" v="5"/>
        <pc:sldMkLst>
          <pc:docMk/>
          <pc:sldMk cId="2822151727" sldId="29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otozuka Hiroyuki (本塚 裕幸)" userId="f5c1fd61-f5ae-4166-b12f-63a116ee37fd" providerId="ADAL" clId="{AEB83683-3403-437A-B4B7-350653EC9876}" dt="2024-02-29T10:07:31.069" v="3"/>
              <pc2:cmMkLst xmlns:pc2="http://schemas.microsoft.com/office/powerpoint/2019/9/main/command">
                <pc:docMk/>
                <pc:sldMk cId="2822151727" sldId="295"/>
                <pc2:cmMk id="{B59FCE13-FE95-4E48-B5A7-6E782AAE2299}"/>
              </pc2:cmMkLst>
              <pc226:cmRplyChg chg="add">
                <pc226:chgData name="Motozuka Hiroyuki (本塚 裕幸)" userId="f5c1fd61-f5ae-4166-b12f-63a116ee37fd" providerId="ADAL" clId="{AEB83683-3403-437A-B4B7-350653EC9876}" dt="2024-02-29T10:07:31.069" v="3"/>
                <pc2:cmRplyMkLst xmlns:pc2="http://schemas.microsoft.com/office/powerpoint/2019/9/main/command">
                  <pc:docMk/>
                  <pc:sldMk cId="2822151727" sldId="295"/>
                  <pc2:cmMk id="{B59FCE13-FE95-4E48-B5A7-6E782AAE2299}"/>
                  <pc2:cmRplyMk id="{927ED17D-C9B7-4200-9054-914C76B199B5}"/>
                </pc2:cmRplyMkLst>
              </pc226:cmRplyChg>
            </pc226:cmChg>
            <pc226:cmChg xmlns:pc226="http://schemas.microsoft.com/office/powerpoint/2022/06/main/command" chg="add mod">
              <pc226:chgData name="Motozuka Hiroyuki (本塚 裕幸)" userId="f5c1fd61-f5ae-4166-b12f-63a116ee37fd" providerId="ADAL" clId="{AEB83683-3403-437A-B4B7-350653EC9876}" dt="2024-02-29T10:19:19.607" v="5"/>
              <pc2:cmMkLst xmlns:pc2="http://schemas.microsoft.com/office/powerpoint/2019/9/main/command">
                <pc:docMk/>
                <pc:sldMk cId="2822151727" sldId="295"/>
                <pc2:cmMk id="{62DD16DD-C48A-485D-B1A5-C35FD6AAE253}"/>
              </pc2:cmMkLst>
            </pc226:cmChg>
          </p:ext>
        </pc:extLst>
      </pc:sldChg>
      <pc:sldChg chg="addCm">
        <pc:chgData name="Motozuka Hiroyuki (本塚 裕幸)" userId="f5c1fd61-f5ae-4166-b12f-63a116ee37fd" providerId="ADAL" clId="{AEB83683-3403-437A-B4B7-350653EC9876}" dt="2024-02-29T09:49:32.649" v="2"/>
        <pc:sldMkLst>
          <pc:docMk/>
          <pc:sldMk cId="761433829" sldId="30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AEB83683-3403-437A-B4B7-350653EC9876}" dt="2024-02-29T09:44:53.860" v="1"/>
              <pc2:cmMkLst xmlns:pc2="http://schemas.microsoft.com/office/powerpoint/2019/9/main/command">
                <pc:docMk/>
                <pc:sldMk cId="761433829" sldId="301"/>
                <pc2:cmMk id="{FF0E5C65-4544-4B99-8A9C-643B9113F572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AEB83683-3403-437A-B4B7-350653EC9876}" dt="2024-02-29T09:49:32.649" v="2"/>
              <pc2:cmMkLst xmlns:pc2="http://schemas.microsoft.com/office/powerpoint/2019/9/main/command">
                <pc:docMk/>
                <pc:sldMk cId="761433829" sldId="301"/>
                <pc2:cmMk id="{6665CE7A-5668-45DB-93AA-35E39FA9C40F}"/>
              </pc2:cmMkLst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5C92D735-5C12-4183-ACAC-F3A78F16FA3E}"/>
    <pc:docChg chg="">
      <pc:chgData name="Hashi Ryutaro (端 龍太郎)" userId="S::hashi.ryutaro@jp.panasonic.com::3779b3d1-1567-4cea-8e1a-4547b47486ee" providerId="AD" clId="Web-{5C92D735-5C12-4183-ACAC-F3A78F16FA3E}" dt="2023-11-08T09:56:31.806" v="1"/>
      <pc:docMkLst>
        <pc:docMk/>
      </pc:docMkLst>
      <pc:sldChg chg="modCm">
        <pc:chgData name="Hashi Ryutaro (端 龍太郎)" userId="S::hashi.ryutaro@jp.panasonic.com::3779b3d1-1567-4cea-8e1a-4547b47486ee" providerId="AD" clId="Web-{5C92D735-5C12-4183-ACAC-F3A78F16FA3E}" dt="2023-11-08T09:56:31.806" v="1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Hashi Ryutaro (端 龍太郎)" userId="S::hashi.ryutaro@jp.panasonic.com::3779b3d1-1567-4cea-8e1a-4547b47486ee" providerId="AD" clId="Web-{5C92D735-5C12-4183-ACAC-F3A78F16FA3E}" dt="2023-11-08T09:56:31.806" v="1"/>
              <pc2:cmMkLst xmlns:pc2="http://schemas.microsoft.com/office/powerpoint/2019/9/main/command">
                <pc:docMk/>
                <pc:sldMk cId="1313584814" sldId="268"/>
                <pc2:cmMk id="{4DEC4B51-B7FD-457D-984A-B8323DBF0478}"/>
              </pc2:cmMkLst>
            </pc226:cmChg>
          </p:ext>
        </pc:extLst>
      </pc:sldChg>
      <pc:sldChg chg="modCm">
        <pc:chgData name="Hashi Ryutaro (端 龍太郎)" userId="S::hashi.ryutaro@jp.panasonic.com::3779b3d1-1567-4cea-8e1a-4547b47486ee" providerId="AD" clId="Web-{5C92D735-5C12-4183-ACAC-F3A78F16FA3E}" dt="2023-11-08T09:55:14.492" v="0"/>
        <pc:sldMkLst>
          <pc:docMk/>
          <pc:sldMk cId="1155950302" sldId="28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Hashi Ryutaro (端 龍太郎)" userId="S::hashi.ryutaro@jp.panasonic.com::3779b3d1-1567-4cea-8e1a-4547b47486ee" providerId="AD" clId="Web-{5C92D735-5C12-4183-ACAC-F3A78F16FA3E}" dt="2023-11-08T09:55:14.492" v="0"/>
              <pc2:cmMkLst xmlns:pc2="http://schemas.microsoft.com/office/powerpoint/2019/9/main/command">
                <pc:docMk/>
                <pc:sldMk cId="1155950302" sldId="286"/>
                <pc2:cmMk id="{D59B0F35-BA0C-4230-9FE0-90ADD5A3F67E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970C9CA4-7B3B-4379-A93F-E2A7D5F726C7}"/>
    <pc:docChg chg="modSld">
      <pc:chgData name="MINOTANI JUN (美濃谷 潤)" userId="S::minotani.jun@jp.panasonic.com::947f4a79-68d3-479c-91f0-9b4e309a29a3" providerId="AD" clId="Web-{970C9CA4-7B3B-4379-A93F-E2A7D5F726C7}" dt="2023-11-08T08:12:55.155" v="10"/>
      <pc:docMkLst>
        <pc:docMk/>
      </pc:docMkLst>
      <pc:sldChg chg="addSp delSp modSp modCm">
        <pc:chgData name="MINOTANI JUN (美濃谷 潤)" userId="S::minotani.jun@jp.panasonic.com::947f4a79-68d3-479c-91f0-9b4e309a29a3" providerId="AD" clId="Web-{970C9CA4-7B3B-4379-A93F-E2A7D5F726C7}" dt="2023-11-08T08:12:55.155" v="10"/>
        <pc:sldMkLst>
          <pc:docMk/>
          <pc:sldMk cId="1155950302" sldId="286"/>
        </pc:sldMkLst>
        <pc:picChg chg="del mod">
          <ac:chgData name="MINOTANI JUN (美濃谷 潤)" userId="S::minotani.jun@jp.panasonic.com::947f4a79-68d3-479c-91f0-9b4e309a29a3" providerId="AD" clId="Web-{970C9CA4-7B3B-4379-A93F-E2A7D5F726C7}" dt="2023-11-08T08:12:32.342" v="8"/>
          <ac:picMkLst>
            <pc:docMk/>
            <pc:sldMk cId="1155950302" sldId="286"/>
            <ac:picMk id="2" creationId="{4ED6734F-BD16-A8FB-0F1C-EF0B98795EBA}"/>
          </ac:picMkLst>
        </pc:picChg>
        <pc:picChg chg="add mod">
          <ac:chgData name="MINOTANI JUN (美濃谷 潤)" userId="S::minotani.jun@jp.panasonic.com::947f4a79-68d3-479c-91f0-9b4e309a29a3" providerId="AD" clId="Web-{970C9CA4-7B3B-4379-A93F-E2A7D5F726C7}" dt="2023-11-08T08:12:29.201" v="7" actId="1076"/>
          <ac:picMkLst>
            <pc:docMk/>
            <pc:sldMk cId="1155950302" sldId="286"/>
            <ac:picMk id="7" creationId="{4BC5A003-3AFA-203D-074F-74453A19A998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970C9CA4-7B3B-4379-A93F-E2A7D5F726C7}" dt="2023-11-08T08:12:55.155" v="10"/>
              <pc2:cmMkLst xmlns:pc2="http://schemas.microsoft.com/office/powerpoint/2019/9/main/command">
                <pc:docMk/>
                <pc:sldMk cId="1155950302" sldId="286"/>
                <pc2:cmMk id="{D59B0F35-BA0C-4230-9FE0-90ADD5A3F67E}"/>
              </pc2:cmMkLst>
              <pc226:cmRplyChg chg="add">
                <pc226:chgData name="MINOTANI JUN (美濃谷 潤)" userId="S::minotani.jun@jp.panasonic.com::947f4a79-68d3-479c-91f0-9b4e309a29a3" providerId="AD" clId="Web-{970C9CA4-7B3B-4379-A93F-E2A7D5F726C7}" dt="2023-11-08T08:12:52.874" v="9"/>
                <pc2:cmRplyMkLst xmlns:pc2="http://schemas.microsoft.com/office/powerpoint/2019/9/main/command">
                  <pc:docMk/>
                  <pc:sldMk cId="1155950302" sldId="286"/>
                  <pc2:cmMk id="{D59B0F35-BA0C-4230-9FE0-90ADD5A3F67E}"/>
                  <pc2:cmRplyMk id="{11AB8D7F-5072-40D2-BFD3-1CC87CE2C667}"/>
                </pc2:cmRplyMkLst>
              </pc226:cmRplyChg>
            </pc226:cmChg>
          </p:ext>
        </pc:extLst>
      </pc:sldChg>
    </pc:docChg>
  </pc:docChgLst>
  <pc:docChgLst>
    <pc:chgData name="Motozuka Hiroyuki (本塚 裕幸)" userId="S::motozuka.hiroyuki@jp.panasonic.com::f5c1fd61-f5ae-4166-b12f-63a116ee37fd" providerId="AD" clId="Web-{2353E4A7-5790-D0FC-D664-EB230394BC01}"/>
    <pc:docChg chg="">
      <pc:chgData name="Motozuka Hiroyuki (本塚 裕幸)" userId="S::motozuka.hiroyuki@jp.panasonic.com::f5c1fd61-f5ae-4166-b12f-63a116ee37fd" providerId="AD" clId="Web-{2353E4A7-5790-D0FC-D664-EB230394BC01}" dt="2023-11-10T06:11:06.375" v="0"/>
      <pc:docMkLst>
        <pc:docMk/>
      </pc:docMkLst>
      <pc:sldChg chg="modCm">
        <pc:chgData name="Motozuka Hiroyuki (本塚 裕幸)" userId="S::motozuka.hiroyuki@jp.panasonic.com::f5c1fd61-f5ae-4166-b12f-63a116ee37fd" providerId="AD" clId="Web-{2353E4A7-5790-D0FC-D664-EB230394BC01}" dt="2023-11-10T06:11:06.375" v="0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otozuka Hiroyuki (本塚 裕幸)" userId="S::motozuka.hiroyuki@jp.panasonic.com::f5c1fd61-f5ae-4166-b12f-63a116ee37fd" providerId="AD" clId="Web-{2353E4A7-5790-D0FC-D664-EB230394BC01}" dt="2023-11-10T06:11:06.375" v="0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add">
                <pc226:chgData name="Motozuka Hiroyuki (本塚 裕幸)" userId="S::motozuka.hiroyuki@jp.panasonic.com::f5c1fd61-f5ae-4166-b12f-63a116ee37fd" providerId="AD" clId="Web-{2353E4A7-5790-D0FC-D664-EB230394BC01}" dt="2023-11-10T06:11:06.375" v="0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5934205D-1798-4210-B3EA-920861FC5CAA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362B932E-9555-43E8-BDED-FEEED703273A}"/>
    <pc:docChg chg="modSld">
      <pc:chgData name="MINOTANI JUN (美濃谷 潤)" userId="S::minotani.jun@jp.panasonic.com::947f4a79-68d3-479c-91f0-9b4e309a29a3" providerId="AD" clId="Web-{362B932E-9555-43E8-BDED-FEEED703273A}" dt="2023-11-08T10:26:10.898" v="39"/>
      <pc:docMkLst>
        <pc:docMk/>
      </pc:docMkLst>
      <pc:sldChg chg="modSp modCm">
        <pc:chgData name="MINOTANI JUN (美濃谷 潤)" userId="S::minotani.jun@jp.panasonic.com::947f4a79-68d3-479c-91f0-9b4e309a29a3" providerId="AD" clId="Web-{362B932E-9555-43E8-BDED-FEEED703273A}" dt="2023-11-08T10:26:10.898" v="39"/>
        <pc:sldMkLst>
          <pc:docMk/>
          <pc:sldMk cId="1313584814" sldId="268"/>
        </pc:sldMkLst>
        <pc:spChg chg="mod">
          <ac:chgData name="MINOTANI JUN (美濃谷 潤)" userId="S::minotani.jun@jp.panasonic.com::947f4a79-68d3-479c-91f0-9b4e309a29a3" providerId="AD" clId="Web-{362B932E-9555-43E8-BDED-FEEED703273A}" dt="2023-11-08T10:26:04.226" v="38" actId="20577"/>
          <ac:spMkLst>
            <pc:docMk/>
            <pc:sldMk cId="1313584814" sldId="268"/>
            <ac:spMk id="512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362B932E-9555-43E8-BDED-FEEED703273A}" dt="2023-11-08T10:25:28.632" v="37" actId="20577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362B932E-9555-43E8-BDED-FEEED703273A}" dt="2023-11-08T10:26:10.898" v="39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  <pc226:cmRplyChg chg="mod modRxn">
                <pc226:chgData name="MINOTANI JUN (美濃谷 潤)" userId="S::minotani.jun@jp.panasonic.com::947f4a79-68d3-479c-91f0-9b4e309a29a3" providerId="AD" clId="Web-{362B932E-9555-43E8-BDED-FEEED703273A}" dt="2023-11-08T10:26:10.898" v="39"/>
                <pc2:cmRplyMkLst xmlns:pc2="http://schemas.microsoft.com/office/powerpoint/2019/9/main/command">
                  <pc:docMk/>
                  <pc:sldMk cId="1313584814" sldId="268"/>
                  <pc2:cmMk id="{C389E94B-A4C8-4A05-A0E3-3CE5718D019B}"/>
                  <pc2:cmRplyMk id="{3FC125ED-AF3B-4F35-86EE-F5463A51F0C4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362B932E-9555-43E8-BDED-FEEED703273A}" dt="2023-11-08T10:25:28.632" v="37" actId="20577"/>
              <pc2:cmMkLst xmlns:pc2="http://schemas.microsoft.com/office/powerpoint/2019/9/main/command">
                <pc:docMk/>
                <pc:sldMk cId="1313584814" sldId="268"/>
                <pc2:cmMk id="{4DEC4B51-B7FD-457D-984A-B8323DBF0478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362B932E-9555-43E8-BDED-FEEED703273A}" dt="2023-11-08T10:25:28.632" v="37" actId="20577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362B932E-9555-43E8-BDED-FEEED703273A}" dt="2023-11-08T10:25:28.632" v="37" actId="20577"/>
              <pc2:cmMkLst xmlns:pc2="http://schemas.microsoft.com/office/powerpoint/2019/9/main/command">
                <pc:docMk/>
                <pc:sldMk cId="1313584814" sldId="268"/>
                <pc2:cmMk id="{33F9F66F-32B7-47CC-B4C2-689FD321BAC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362B932E-9555-43E8-BDED-FEEED703273A}" dt="2023-11-08T10:25:28.632" v="37" actId="20577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</pc:docChg>
  </pc:docChgLst>
  <pc:docChgLst>
    <pc:chgData name="Motozuka Hiroyuki (本塚 裕幸)" userId="f5c1fd61-f5ae-4166-b12f-63a116ee37fd" providerId="ADAL" clId="{03279B8C-822E-4D60-97A1-38AD564328B1}"/>
    <pc:docChg chg="">
      <pc:chgData name="Motozuka Hiroyuki (本塚 裕幸)" userId="f5c1fd61-f5ae-4166-b12f-63a116ee37fd" providerId="ADAL" clId="{03279B8C-822E-4D60-97A1-38AD564328B1}" dt="2024-03-06T06:28:40.727" v="9"/>
      <pc:docMkLst>
        <pc:docMk/>
      </pc:docMkLst>
      <pc:sldChg chg="addCm">
        <pc:chgData name="Motozuka Hiroyuki (本塚 裕幸)" userId="f5c1fd61-f5ae-4166-b12f-63a116ee37fd" providerId="ADAL" clId="{03279B8C-822E-4D60-97A1-38AD564328B1}" dt="2024-03-06T04:59:28.641" v="0"/>
        <pc:sldMkLst>
          <pc:docMk/>
          <pc:sldMk cId="0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03279B8C-822E-4D60-97A1-38AD564328B1}" dt="2024-03-06T04:59:28.641" v="0"/>
              <pc2:cmMkLst xmlns:pc2="http://schemas.microsoft.com/office/powerpoint/2019/9/main/command">
                <pc:docMk/>
                <pc:sldMk cId="0" sldId="257"/>
                <pc2:cmMk id="{25B2979C-7005-4C18-A8DE-B5488D081E0E}"/>
              </pc2:cmMkLst>
            </pc226:cmChg>
          </p:ext>
        </pc:extLst>
      </pc:sldChg>
      <pc:sldChg chg="addCm delCm modCm">
        <pc:chgData name="Motozuka Hiroyuki (本塚 裕幸)" userId="f5c1fd61-f5ae-4166-b12f-63a116ee37fd" providerId="ADAL" clId="{03279B8C-822E-4D60-97A1-38AD564328B1}" dt="2024-03-06T06:28:40.727" v="9"/>
        <pc:sldMkLst>
          <pc:docMk/>
          <pc:sldMk cId="3471638858" sldId="29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del mod">
              <pc226:chgData name="Motozuka Hiroyuki (本塚 裕幸)" userId="f5c1fd61-f5ae-4166-b12f-63a116ee37fd" providerId="ADAL" clId="{03279B8C-822E-4D60-97A1-38AD564328B1}" dt="2024-03-06T06:28:40.727" v="9"/>
              <pc2:cmMkLst xmlns:pc2="http://schemas.microsoft.com/office/powerpoint/2019/9/main/command">
                <pc:docMk/>
                <pc:sldMk cId="3471638858" sldId="290"/>
                <pc2:cmMk id="{6F315845-41B3-463C-B421-0867FB143D47}"/>
              </pc2:cmMkLst>
            </pc226:cmChg>
          </p:ext>
        </pc:extLst>
      </pc:sldChg>
      <pc:sldChg chg="addCm modCm">
        <pc:chgData name="Motozuka Hiroyuki (本塚 裕幸)" userId="f5c1fd61-f5ae-4166-b12f-63a116ee37fd" providerId="ADAL" clId="{03279B8C-822E-4D60-97A1-38AD564328B1}" dt="2024-03-06T05:37:10.813" v="8"/>
        <pc:sldMkLst>
          <pc:docMk/>
          <pc:sldMk cId="947609334" sldId="29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otozuka Hiroyuki (本塚 裕幸)" userId="f5c1fd61-f5ae-4166-b12f-63a116ee37fd" providerId="ADAL" clId="{03279B8C-822E-4D60-97A1-38AD564328B1}" dt="2024-03-06T05:11:57.906" v="3"/>
              <pc2:cmMkLst xmlns:pc2="http://schemas.microsoft.com/office/powerpoint/2019/9/main/command">
                <pc:docMk/>
                <pc:sldMk cId="947609334" sldId="294"/>
                <pc2:cmMk id="{BB5639E6-EB32-4728-9958-07A2DA367F6B}"/>
              </pc2:cmMkLst>
              <pc226:cmRplyChg chg="add">
                <pc226:chgData name="Motozuka Hiroyuki (本塚 裕幸)" userId="f5c1fd61-f5ae-4166-b12f-63a116ee37fd" providerId="ADAL" clId="{03279B8C-822E-4D60-97A1-38AD564328B1}" dt="2024-03-06T05:11:57.906" v="3"/>
                <pc2:cmRplyMkLst xmlns:pc2="http://schemas.microsoft.com/office/powerpoint/2019/9/main/command">
                  <pc:docMk/>
                  <pc:sldMk cId="947609334" sldId="294"/>
                  <pc2:cmMk id="{BB5639E6-EB32-4728-9958-07A2DA367F6B}"/>
                  <pc2:cmRplyMk id="{D116F0CB-C24D-4C40-9B2D-70D517F18291}"/>
                </pc2:cmRplyMkLst>
              </pc226:cmRplyChg>
            </pc226:cmChg>
            <pc226:cmChg xmlns:pc226="http://schemas.microsoft.com/office/powerpoint/2022/06/main/command" chg="add mod">
              <pc226:chgData name="Motozuka Hiroyuki (本塚 裕幸)" userId="f5c1fd61-f5ae-4166-b12f-63a116ee37fd" providerId="ADAL" clId="{03279B8C-822E-4D60-97A1-38AD564328B1}" dt="2024-03-06T05:37:10.813" v="8"/>
              <pc2:cmMkLst xmlns:pc2="http://schemas.microsoft.com/office/powerpoint/2019/9/main/command">
                <pc:docMk/>
                <pc:sldMk cId="947609334" sldId="294"/>
                <pc2:cmMk id="{F775A5EA-A3FD-48EC-BD11-B8DD7CFF8E16}"/>
              </pc2:cmMkLst>
            </pc226:cmChg>
          </p:ext>
        </pc:extLst>
      </pc:sldChg>
      <pc:sldChg chg="addCm modCm">
        <pc:chgData name="Motozuka Hiroyuki (本塚 裕幸)" userId="f5c1fd61-f5ae-4166-b12f-63a116ee37fd" providerId="ADAL" clId="{03279B8C-822E-4D60-97A1-38AD564328B1}" dt="2024-03-06T05:28:18.098" v="6"/>
        <pc:sldMkLst>
          <pc:docMk/>
          <pc:sldMk cId="761433829" sldId="30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Motozuka Hiroyuki (本塚 裕幸)" userId="f5c1fd61-f5ae-4166-b12f-63a116ee37fd" providerId="ADAL" clId="{03279B8C-822E-4D60-97A1-38AD564328B1}" dt="2024-03-06T05:28:18.098" v="6"/>
              <pc2:cmMkLst xmlns:pc2="http://schemas.microsoft.com/office/powerpoint/2019/9/main/command">
                <pc:docMk/>
                <pc:sldMk cId="761433829" sldId="301"/>
                <pc2:cmMk id="{C92633B9-CDC6-4679-9581-901CD1279F6C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03279B8C-822E-4D60-97A1-38AD564328B1}" dt="2024-03-06T05:14:44.946" v="4"/>
              <pc2:cmMkLst xmlns:pc2="http://schemas.microsoft.com/office/powerpoint/2019/9/main/command">
                <pc:docMk/>
                <pc:sldMk cId="761433829" sldId="301"/>
                <pc2:cmMk id="{DD672CC7-9D99-4010-BA9A-587039F50421}"/>
              </pc2:cmMkLst>
            </pc226:cmChg>
          </p:ext>
        </pc:extLst>
      </pc:sldChg>
    </pc:docChg>
  </pc:docChgLst>
  <pc:docChgLst>
    <pc:chgData name="Michael Hong Cheng Sim" userId="2889dd69-2e96-40a9-ae06-46d4996bf116" providerId="ADAL" clId="{7F1C4804-0B79-4DE0-822B-67C9D2272ADB}"/>
    <pc:docChg chg="">
      <pc:chgData name="Michael Hong Cheng Sim" userId="2889dd69-2e96-40a9-ae06-46d4996bf116" providerId="ADAL" clId="{7F1C4804-0B79-4DE0-822B-67C9D2272ADB}" dt="2023-11-09T09:52:54.753" v="2"/>
      <pc:docMkLst>
        <pc:docMk/>
      </pc:docMkLst>
      <pc:sldChg chg="addCm">
        <pc:chgData name="Michael Hong Cheng Sim" userId="2889dd69-2e96-40a9-ae06-46d4996bf116" providerId="ADAL" clId="{7F1C4804-0B79-4DE0-822B-67C9D2272ADB}" dt="2023-11-09T09:38:25.853" v="0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chael Hong Cheng Sim" userId="2889dd69-2e96-40a9-ae06-46d4996bf116" providerId="ADAL" clId="{7F1C4804-0B79-4DE0-822B-67C9D2272ADB}" dt="2023-11-09T09:38:25.853" v="0"/>
              <pc2:cmMkLst xmlns:pc2="http://schemas.microsoft.com/office/powerpoint/2019/9/main/command">
                <pc:docMk/>
                <pc:sldMk cId="0" sldId="258"/>
                <pc2:cmMk id="{83289E2F-C3A7-4B27-B613-D69ABADF7C90}"/>
              </pc2:cmMkLst>
            </pc226:cmChg>
          </p:ext>
        </pc:extLst>
      </pc:sldChg>
      <pc:sldChg chg="addCm">
        <pc:chgData name="Michael Hong Cheng Sim" userId="2889dd69-2e96-40a9-ae06-46d4996bf116" providerId="ADAL" clId="{7F1C4804-0B79-4DE0-822B-67C9D2272ADB}" dt="2023-11-09T09:52:54.753" v="2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chael Hong Cheng Sim" userId="2889dd69-2e96-40a9-ae06-46d4996bf116" providerId="ADAL" clId="{7F1C4804-0B79-4DE0-822B-67C9D2272ADB}" dt="2023-11-09T09:52:54.753" v="2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</pc226:cmChg>
            <pc226:cmChg xmlns:pc226="http://schemas.microsoft.com/office/powerpoint/2022/06/main/command" chg="add">
              <pc226:chgData name="Michael Hong Cheng Sim" userId="2889dd69-2e96-40a9-ae06-46d4996bf116" providerId="ADAL" clId="{7F1C4804-0B79-4DE0-822B-67C9D2272ADB}" dt="2023-11-09T09:42:47.005" v="1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D6F63AF4-3560-4EB3-BED1-C115A71F62A5}"/>
    <pc:docChg chg="modSld">
      <pc:chgData name="MINOTANI JUN (美濃谷 潤)" userId="S::minotani.jun@jp.panasonic.com::947f4a79-68d3-479c-91f0-9b4e309a29a3" providerId="AD" clId="Web-{D6F63AF4-3560-4EB3-BED1-C115A71F62A5}" dt="2024-04-25T02:24:45.462" v="47" actId="20577"/>
      <pc:docMkLst>
        <pc:docMk/>
      </pc:docMkLst>
      <pc:sldChg chg="modSp modCm">
        <pc:chgData name="MINOTANI JUN (美濃谷 潤)" userId="S::minotani.jun@jp.panasonic.com::947f4a79-68d3-479c-91f0-9b4e309a29a3" providerId="AD" clId="Web-{D6F63AF4-3560-4EB3-BED1-C115A71F62A5}" dt="2024-04-25T02:19:12.788" v="4" actId="20577"/>
        <pc:sldMkLst>
          <pc:docMk/>
          <pc:sldMk cId="3471638858" sldId="290"/>
        </pc:sldMkLst>
        <pc:spChg chg="mod">
          <ac:chgData name="MINOTANI JUN (美濃谷 潤)" userId="S::minotani.jun@jp.panasonic.com::947f4a79-68d3-479c-91f0-9b4e309a29a3" providerId="AD" clId="Web-{D6F63AF4-3560-4EB3-BED1-C115A71F62A5}" dt="2024-04-25T02:19:12.788" v="4" actId="20577"/>
          <ac:spMkLst>
            <pc:docMk/>
            <pc:sldMk cId="3471638858" sldId="290"/>
            <ac:spMk id="228" creationId="{A90D58B9-E1B2-1584-88A4-79569A6D423C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6F63AF4-3560-4EB3-BED1-C115A71F62A5}" dt="2024-04-25T02:19:12.788" v="4" actId="20577"/>
              <pc2:cmMkLst xmlns:pc2="http://schemas.microsoft.com/office/powerpoint/2019/9/main/command">
                <pc:docMk/>
                <pc:sldMk cId="3471638858" sldId="290"/>
                <pc2:cmMk id="{53A5C935-BADC-4150-8350-A186D707FDDD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6F63AF4-3560-4EB3-BED1-C115A71F62A5}" dt="2024-04-25T02:19:12.788" v="4" actId="20577"/>
              <pc2:cmMkLst xmlns:pc2="http://schemas.microsoft.com/office/powerpoint/2019/9/main/command">
                <pc:docMk/>
                <pc:sldMk cId="3471638858" sldId="290"/>
                <pc2:cmMk id="{D93AD09C-A070-489C-8759-77FEBA4E94CE}"/>
              </pc2:cmMkLst>
            </pc226:cmChg>
          </p:ext>
        </pc:extLst>
      </pc:sldChg>
      <pc:sldChg chg="modSp">
        <pc:chgData name="MINOTANI JUN (美濃谷 潤)" userId="S::minotani.jun@jp.panasonic.com::947f4a79-68d3-479c-91f0-9b4e309a29a3" providerId="AD" clId="Web-{D6F63AF4-3560-4EB3-BED1-C115A71F62A5}" dt="2024-04-25T02:20:42.496" v="14" actId="20577"/>
        <pc:sldMkLst>
          <pc:docMk/>
          <pc:sldMk cId="3284642354" sldId="304"/>
        </pc:sldMkLst>
        <pc:spChg chg="mod">
          <ac:chgData name="MINOTANI JUN (美濃谷 潤)" userId="S::minotani.jun@jp.panasonic.com::947f4a79-68d3-479c-91f0-9b4e309a29a3" providerId="AD" clId="Web-{D6F63AF4-3560-4EB3-BED1-C115A71F62A5}" dt="2024-04-25T02:20:42.496" v="14" actId="20577"/>
          <ac:spMkLst>
            <pc:docMk/>
            <pc:sldMk cId="3284642354" sldId="304"/>
            <ac:spMk id="3" creationId="{DBF63A6C-59CC-CB4F-EE85-4659706590DB}"/>
          </ac:spMkLst>
        </pc:spChg>
      </pc:sldChg>
      <pc:sldChg chg="modSp modCm">
        <pc:chgData name="MINOTANI JUN (美濃谷 潤)" userId="S::minotani.jun@jp.panasonic.com::947f4a79-68d3-479c-91f0-9b4e309a29a3" providerId="AD" clId="Web-{D6F63AF4-3560-4EB3-BED1-C115A71F62A5}" dt="2024-04-25T02:24:45.462" v="47" actId="20577"/>
        <pc:sldMkLst>
          <pc:docMk/>
          <pc:sldMk cId="283282152" sldId="305"/>
        </pc:sldMkLst>
        <pc:spChg chg="mod">
          <ac:chgData name="MINOTANI JUN (美濃谷 潤)" userId="S::minotani.jun@jp.panasonic.com::947f4a79-68d3-479c-91f0-9b4e309a29a3" providerId="AD" clId="Web-{D6F63AF4-3560-4EB3-BED1-C115A71F62A5}" dt="2024-04-25T02:24:45.462" v="47" actId="20577"/>
          <ac:spMkLst>
            <pc:docMk/>
            <pc:sldMk cId="283282152" sldId="305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6F63AF4-3560-4EB3-BED1-C115A71F62A5}" dt="2024-04-25T02:24:41.072" v="45" actId="20577"/>
              <pc2:cmMkLst xmlns:pc2="http://schemas.microsoft.com/office/powerpoint/2019/9/main/command">
                <pc:docMk/>
                <pc:sldMk cId="283282152" sldId="305"/>
                <pc2:cmMk id="{4C75AD32-9D2C-4B8F-8CE8-DFAF2628322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6F63AF4-3560-4EB3-BED1-C115A71F62A5}" dt="2024-04-25T02:24:41.072" v="45" actId="20577"/>
              <pc2:cmMkLst xmlns:pc2="http://schemas.microsoft.com/office/powerpoint/2019/9/main/command">
                <pc:docMk/>
                <pc:sldMk cId="283282152" sldId="305"/>
                <pc2:cmMk id="{2C5E3C38-04B9-46E2-97A9-C31ACD375AFE}"/>
              </pc2:cmMkLst>
            </pc226:cmChg>
          </p:ext>
        </pc:extLst>
      </pc:sldChg>
    </pc:docChg>
  </pc:docChgLst>
  <pc:docChgLst>
    <pc:chgData name="Motozuka Hiroyuki (本塚 裕幸)" userId="S::motozuka.hiroyuki@jp.panasonic.com::f5c1fd61-f5ae-4166-b12f-63a116ee37fd" providerId="AD" clId="Web-{D1ADE27E-BC20-49EB-61CE-749F8F99FF2F}"/>
    <pc:docChg chg="">
      <pc:chgData name="Motozuka Hiroyuki (本塚 裕幸)" userId="S::motozuka.hiroyuki@jp.panasonic.com::f5c1fd61-f5ae-4166-b12f-63a116ee37fd" providerId="AD" clId="Web-{D1ADE27E-BC20-49EB-61CE-749F8F99FF2F}" dt="2023-11-10T06:15:00.041" v="0"/>
      <pc:docMkLst>
        <pc:docMk/>
      </pc:docMkLst>
      <pc:sldChg chg="modCm">
        <pc:chgData name="Motozuka Hiroyuki (本塚 裕幸)" userId="S::motozuka.hiroyuki@jp.panasonic.com::f5c1fd61-f5ae-4166-b12f-63a116ee37fd" providerId="AD" clId="Web-{D1ADE27E-BC20-49EB-61CE-749F8F99FF2F}" dt="2023-11-10T06:15:00.041" v="0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otozuka Hiroyuki (本塚 裕幸)" userId="S::motozuka.hiroyuki@jp.panasonic.com::f5c1fd61-f5ae-4166-b12f-63a116ee37fd" providerId="AD" clId="Web-{D1ADE27E-BC20-49EB-61CE-749F8F99FF2F}" dt="2023-11-10T06:15:00.041" v="0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mod modRxn">
                <pc226:chgData name="Motozuka Hiroyuki (本塚 裕幸)" userId="S::motozuka.hiroyuki@jp.panasonic.com::f5c1fd61-f5ae-4166-b12f-63a116ee37fd" providerId="AD" clId="Web-{D1ADE27E-BC20-49EB-61CE-749F8F99FF2F}" dt="2023-11-10T06:15:00.041" v="0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0E8C5A8F-C740-460A-B750-583A16029176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27B59117-39AA-406C-BAC9-AAAB8C31B4B4}"/>
    <pc:docChg chg="modSld sldOrd">
      <pc:chgData name="MINOTANI JUN (美濃谷 潤)" userId="S::minotani.jun@jp.panasonic.com::947f4a79-68d3-479c-91f0-9b4e309a29a3" providerId="AD" clId="Web-{27B59117-39AA-406C-BAC9-AAAB8C31B4B4}" dt="2023-11-08T04:56:37.299" v="77"/>
      <pc:docMkLst>
        <pc:docMk/>
      </pc:docMkLst>
      <pc:sldChg chg="ord">
        <pc:chgData name="MINOTANI JUN (美濃谷 潤)" userId="S::minotani.jun@jp.panasonic.com::947f4a79-68d3-479c-91f0-9b4e309a29a3" providerId="AD" clId="Web-{27B59117-39AA-406C-BAC9-AAAB8C31B4B4}" dt="2023-11-08T04:56:37.299" v="77"/>
        <pc:sldMkLst>
          <pc:docMk/>
          <pc:sldMk cId="0" sldId="257"/>
        </pc:sldMkLst>
      </pc:sldChg>
      <pc:sldChg chg="modSp modCm">
        <pc:chgData name="MINOTANI JUN (美濃谷 潤)" userId="S::minotani.jun@jp.panasonic.com::947f4a79-68d3-479c-91f0-9b4e309a29a3" providerId="AD" clId="Web-{27B59117-39AA-406C-BAC9-AAAB8C31B4B4}" dt="2023-11-08T04:46:16.208" v="10" actId="20577"/>
        <pc:sldMkLst>
          <pc:docMk/>
          <pc:sldMk cId="3363767923" sldId="266"/>
        </pc:sldMkLst>
        <pc:spChg chg="mod">
          <ac:chgData name="MINOTANI JUN (美濃谷 潤)" userId="S::minotani.jun@jp.panasonic.com::947f4a79-68d3-479c-91f0-9b4e309a29a3" providerId="AD" clId="Web-{27B59117-39AA-406C-BAC9-AAAB8C31B4B4}" dt="2023-11-08T04:46:16.208" v="10" actId="20577"/>
          <ac:spMkLst>
            <pc:docMk/>
            <pc:sldMk cId="3363767923" sldId="266"/>
            <ac:spMk id="3" creationId="{1F11662F-210A-DBF8-3BBA-22EAD16F2141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27B59117-39AA-406C-BAC9-AAAB8C31B4B4}" dt="2023-11-08T04:46:12.474" v="9" actId="20577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27B59117-39AA-406C-BAC9-AAAB8C31B4B4}" dt="2023-11-08T04:46:12.474" v="9" actId="20577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27B59117-39AA-406C-BAC9-AAAB8C31B4B4}" dt="2023-11-08T04:46:12.474" v="9" actId="20577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27B59117-39AA-406C-BAC9-AAAB8C31B4B4}" dt="2023-11-08T04:46:12.474" v="9" actId="20577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</p:ext>
        </pc:extLst>
      </pc:sldChg>
      <pc:sldChg chg="addSp delSp modSp addCm">
        <pc:chgData name="MINOTANI JUN (美濃谷 潤)" userId="S::minotani.jun@jp.panasonic.com::947f4a79-68d3-479c-91f0-9b4e309a29a3" providerId="AD" clId="Web-{27B59117-39AA-406C-BAC9-AAAB8C31B4B4}" dt="2023-11-08T04:55:22.797" v="75"/>
        <pc:sldMkLst>
          <pc:docMk/>
          <pc:sldMk cId="835710463" sldId="285"/>
        </pc:sldMkLst>
        <pc:spChg chg="del">
          <ac:chgData name="MINOTANI JUN (美濃谷 潤)" userId="S::minotani.jun@jp.panasonic.com::947f4a79-68d3-479c-91f0-9b4e309a29a3" providerId="AD" clId="Web-{27B59117-39AA-406C-BAC9-AAAB8C31B4B4}" dt="2023-11-08T04:52:14.278" v="40"/>
          <ac:spMkLst>
            <pc:docMk/>
            <pc:sldMk cId="835710463" sldId="285"/>
            <ac:spMk id="7" creationId="{77749227-32EE-EDF4-FD66-6563A91F6EC0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2:12.481" v="38"/>
          <ac:spMkLst>
            <pc:docMk/>
            <pc:sldMk cId="835710463" sldId="285"/>
            <ac:spMk id="8" creationId="{F3304308-E3F9-63BE-976E-27CD8BF09B4F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2:13.466" v="39"/>
          <ac:spMkLst>
            <pc:docMk/>
            <pc:sldMk cId="835710463" sldId="285"/>
            <ac:spMk id="9" creationId="{1E94E9DC-5FCF-1191-1DFD-4FC2B4AED481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2:15.294" v="41"/>
          <ac:spMkLst>
            <pc:docMk/>
            <pc:sldMk cId="835710463" sldId="285"/>
            <ac:spMk id="10" creationId="{6CA021C6-F23F-BA68-CD20-F13926D072EF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4:11.562" v="65"/>
          <ac:spMkLst>
            <pc:docMk/>
            <pc:sldMk cId="835710463" sldId="285"/>
            <ac:spMk id="23" creationId="{776C1CC3-2527-D6D0-7DA7-DC680D371877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4:13.093" v="67"/>
          <ac:spMkLst>
            <pc:docMk/>
            <pc:sldMk cId="835710463" sldId="285"/>
            <ac:spMk id="28" creationId="{9014B928-7FB6-861A-5058-710A5F0D23B6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4:23.906" v="73"/>
          <ac:spMkLst>
            <pc:docMk/>
            <pc:sldMk cId="835710463" sldId="285"/>
            <ac:spMk id="29" creationId="{43BA71E3-481C-A768-02B5-1AFB91ABDEC4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1:29.824" v="31"/>
          <ac:spMkLst>
            <pc:docMk/>
            <pc:sldMk cId="835710463" sldId="285"/>
            <ac:spMk id="30" creationId="{1B7B7C56-5243-7F52-0E1E-5911FD5E2411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1:34.340" v="32"/>
          <ac:spMkLst>
            <pc:docMk/>
            <pc:sldMk cId="835710463" sldId="285"/>
            <ac:spMk id="31" creationId="{7326A766-45CA-9CCE-A8E6-8243F4AE3DD0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4:14.187" v="68"/>
          <ac:spMkLst>
            <pc:docMk/>
            <pc:sldMk cId="835710463" sldId="285"/>
            <ac:spMk id="32" creationId="{6FF8FAC8-8650-90AE-5260-E9DF9AC4A28C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4:22.577" v="72"/>
          <ac:spMkLst>
            <pc:docMk/>
            <pc:sldMk cId="835710463" sldId="285"/>
            <ac:spMk id="33" creationId="{3C0F89EE-89AE-74ED-C595-00063FE9E295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4:18.812" v="70"/>
          <ac:spMkLst>
            <pc:docMk/>
            <pc:sldMk cId="835710463" sldId="285"/>
            <ac:spMk id="34" creationId="{F05D841D-AC97-8908-613D-81A5625117AC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4:21.734" v="71"/>
          <ac:spMkLst>
            <pc:docMk/>
            <pc:sldMk cId="835710463" sldId="285"/>
            <ac:spMk id="36" creationId="{9FD7AE5E-0EF8-7C66-34F5-EADC29F33703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1:39.168" v="33"/>
          <ac:spMkLst>
            <pc:docMk/>
            <pc:sldMk cId="835710463" sldId="285"/>
            <ac:spMk id="61" creationId="{E472D3BF-6F08-4B82-F34E-08DF701FFDED}"/>
          </ac:spMkLst>
        </pc:spChg>
        <pc:spChg chg="del">
          <ac:chgData name="MINOTANI JUN (美濃谷 潤)" userId="S::minotani.jun@jp.panasonic.com::947f4a79-68d3-479c-91f0-9b4e309a29a3" providerId="AD" clId="Web-{27B59117-39AA-406C-BAC9-AAAB8C31B4B4}" dt="2023-11-08T04:51:40.465" v="34"/>
          <ac:spMkLst>
            <pc:docMk/>
            <pc:sldMk cId="835710463" sldId="285"/>
            <ac:spMk id="62" creationId="{386E2272-221A-FDC3-AE8A-A7FE03291D35}"/>
          </ac:spMkLst>
        </pc:spChg>
        <pc:grpChg chg="del">
          <ac:chgData name="MINOTANI JUN (美濃谷 潤)" userId="S::minotani.jun@jp.panasonic.com::947f4a79-68d3-479c-91f0-9b4e309a29a3" providerId="AD" clId="Web-{27B59117-39AA-406C-BAC9-AAAB8C31B4B4}" dt="2023-11-08T04:53:07.185" v="50"/>
          <ac:grpSpMkLst>
            <pc:docMk/>
            <pc:sldMk cId="835710463" sldId="285"/>
            <ac:grpSpMk id="12" creationId="{B3CA7088-33C5-2762-FE6B-CB7EDE687542}"/>
          </ac:grpSpMkLst>
        </pc:grpChg>
        <pc:picChg chg="add del mod ord">
          <ac:chgData name="MINOTANI JUN (美濃谷 潤)" userId="S::minotani.jun@jp.panasonic.com::947f4a79-68d3-479c-91f0-9b4e309a29a3" providerId="AD" clId="Web-{27B59117-39AA-406C-BAC9-AAAB8C31B4B4}" dt="2023-11-08T04:50:44.229" v="24"/>
          <ac:picMkLst>
            <pc:docMk/>
            <pc:sldMk cId="835710463" sldId="285"/>
            <ac:picMk id="3" creationId="{C05E7574-D72E-2230-9DBE-1889989C15A1}"/>
          </ac:picMkLst>
        </pc:picChg>
        <pc:picChg chg="add mod">
          <ac:chgData name="MINOTANI JUN (美濃谷 潤)" userId="S::minotani.jun@jp.panasonic.com::947f4a79-68d3-479c-91f0-9b4e309a29a3" providerId="AD" clId="Web-{27B59117-39AA-406C-BAC9-AAAB8C31B4B4}" dt="2023-11-08T04:51:58.575" v="36" actId="1076"/>
          <ac:picMkLst>
            <pc:docMk/>
            <pc:sldMk cId="835710463" sldId="285"/>
            <ac:picMk id="11" creationId="{67059A4D-F188-D2FA-8D81-18D6E6870C5A}"/>
          </ac:picMkLst>
        </pc:picChg>
        <pc:picChg chg="add mod">
          <ac:chgData name="MINOTANI JUN (美濃谷 潤)" userId="S::minotani.jun@jp.panasonic.com::947f4a79-68d3-479c-91f0-9b4e309a29a3" providerId="AD" clId="Web-{27B59117-39AA-406C-BAC9-AAAB8C31B4B4}" dt="2023-11-08T04:53:35.483" v="55" actId="1076"/>
          <ac:picMkLst>
            <pc:docMk/>
            <pc:sldMk cId="835710463" sldId="285"/>
            <ac:picMk id="16" creationId="{DC4A1302-6CD0-A337-6A5B-9E0DA1668B2F}"/>
          </ac:picMkLst>
        </pc:picChg>
        <pc:picChg chg="add mod">
          <ac:chgData name="MINOTANI JUN (美濃谷 潤)" userId="S::minotani.jun@jp.panasonic.com::947f4a79-68d3-479c-91f0-9b4e309a29a3" providerId="AD" clId="Web-{27B59117-39AA-406C-BAC9-AAAB8C31B4B4}" dt="2023-11-08T04:53:35.498" v="56" actId="1076"/>
          <ac:picMkLst>
            <pc:docMk/>
            <pc:sldMk cId="835710463" sldId="285"/>
            <ac:picMk id="18" creationId="{69521210-ADFD-1956-816A-1CBB29A139CB}"/>
          </ac:picMkLst>
        </pc:picChg>
        <pc:picChg chg="del">
          <ac:chgData name="MINOTANI JUN (美濃谷 潤)" userId="S::minotani.jun@jp.panasonic.com::947f4a79-68d3-479c-91f0-9b4e309a29a3" providerId="AD" clId="Web-{27B59117-39AA-406C-BAC9-AAAB8C31B4B4}" dt="2023-11-08T04:54:06.749" v="63"/>
          <ac:picMkLst>
            <pc:docMk/>
            <pc:sldMk cId="835710463" sldId="285"/>
            <ac:picMk id="19" creationId="{ECE48662-2769-115D-D287-32F2D08D0514}"/>
          </ac:picMkLst>
        </pc:picChg>
        <pc:picChg chg="del">
          <ac:chgData name="MINOTANI JUN (美濃谷 潤)" userId="S::minotani.jun@jp.panasonic.com::947f4a79-68d3-479c-91f0-9b4e309a29a3" providerId="AD" clId="Web-{27B59117-39AA-406C-BAC9-AAAB8C31B4B4}" dt="2023-11-08T04:51:25.308" v="29"/>
          <ac:picMkLst>
            <pc:docMk/>
            <pc:sldMk cId="835710463" sldId="285"/>
            <ac:picMk id="20" creationId="{E73A15FE-87FF-DCE0-3FE3-7569588D8ADE}"/>
          </ac:picMkLst>
        </pc:picChg>
        <pc:picChg chg="del">
          <ac:chgData name="MINOTANI JUN (美濃谷 潤)" userId="S::minotani.jun@jp.panasonic.com::947f4a79-68d3-479c-91f0-9b4e309a29a3" providerId="AD" clId="Web-{27B59117-39AA-406C-BAC9-AAAB8C31B4B4}" dt="2023-11-08T04:52:09.262" v="37"/>
          <ac:picMkLst>
            <pc:docMk/>
            <pc:sldMk cId="835710463" sldId="285"/>
            <ac:picMk id="21" creationId="{55363267-B24B-EE08-8889-B3B6D3C3C384}"/>
          </ac:picMkLst>
        </pc:picChg>
        <pc:picChg chg="del">
          <ac:chgData name="MINOTANI JUN (美濃谷 潤)" userId="S::minotani.jun@jp.panasonic.com::947f4a79-68d3-479c-91f0-9b4e309a29a3" providerId="AD" clId="Web-{27B59117-39AA-406C-BAC9-AAAB8C31B4B4}" dt="2023-11-08T04:53:04.404" v="49"/>
          <ac:picMkLst>
            <pc:docMk/>
            <pc:sldMk cId="835710463" sldId="285"/>
            <ac:picMk id="22" creationId="{DDAB81D6-E066-B3A4-41CF-14E7FB405151}"/>
          </ac:picMkLst>
        </pc:picChg>
        <pc:picChg chg="add mod">
          <ac:chgData name="MINOTANI JUN (美濃谷 潤)" userId="S::minotani.jun@jp.panasonic.com::947f4a79-68d3-479c-91f0-9b4e309a29a3" providerId="AD" clId="Web-{27B59117-39AA-406C-BAC9-AAAB8C31B4B4}" dt="2023-11-08T04:54:32.937" v="74" actId="1076"/>
          <ac:picMkLst>
            <pc:docMk/>
            <pc:sldMk cId="835710463" sldId="285"/>
            <ac:picMk id="26" creationId="{2D7863CB-C2E5-9800-EEF0-DD3266F9E16D}"/>
          </ac:picMkLst>
        </pc:picChg>
        <pc:cxnChg chg="del mod">
          <ac:chgData name="MINOTANI JUN (美濃谷 潤)" userId="S::minotani.jun@jp.panasonic.com::947f4a79-68d3-479c-91f0-9b4e309a29a3" providerId="AD" clId="Web-{27B59117-39AA-406C-BAC9-AAAB8C31B4B4}" dt="2023-11-08T04:54:10.171" v="64"/>
          <ac:cxnSpMkLst>
            <pc:docMk/>
            <pc:sldMk cId="835710463" sldId="285"/>
            <ac:cxnSpMk id="37" creationId="{756B705F-D99D-9E39-6B9E-5A8DE75A2420}"/>
          </ac:cxnSpMkLst>
        </pc:cxnChg>
        <pc:cxnChg chg="del mod">
          <ac:chgData name="MINOTANI JUN (美濃谷 潤)" userId="S::minotani.jun@jp.panasonic.com::947f4a79-68d3-479c-91f0-9b4e309a29a3" providerId="AD" clId="Web-{27B59117-39AA-406C-BAC9-AAAB8C31B4B4}" dt="2023-11-08T04:54:12.327" v="66"/>
          <ac:cxnSpMkLst>
            <pc:docMk/>
            <pc:sldMk cId="835710463" sldId="285"/>
            <ac:cxnSpMk id="38" creationId="{4BD5A2BC-4155-BB86-37AE-706B2FA9F08D}"/>
          </ac:cxnSpMkLst>
        </pc:cxnChg>
        <pc:cxnChg chg="del mod">
          <ac:chgData name="MINOTANI JUN (美濃谷 潤)" userId="S::minotani.jun@jp.panasonic.com::947f4a79-68d3-479c-91f0-9b4e309a29a3" providerId="AD" clId="Web-{27B59117-39AA-406C-BAC9-AAAB8C31B4B4}" dt="2023-11-08T04:54:17.140" v="69"/>
          <ac:cxnSpMkLst>
            <pc:docMk/>
            <pc:sldMk cId="835710463" sldId="285"/>
            <ac:cxnSpMk id="39" creationId="{44CFFE50-C483-4595-40E4-3BF7647D022E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27B59117-39AA-406C-BAC9-AAAB8C31B4B4}" dt="2023-11-08T04:55:22.797" v="75"/>
              <pc2:cmMkLst xmlns:pc2="http://schemas.microsoft.com/office/powerpoint/2019/9/main/command">
                <pc:docMk/>
                <pc:sldMk cId="835710463" sldId="285"/>
                <pc2:cmMk id="{0677AFDC-3412-4099-A883-AB4A77E8224A}"/>
              </pc2:cmMkLst>
            </pc226:cmChg>
          </p:ext>
        </pc:extLst>
      </pc:sldChg>
      <pc:sldChg chg="addSp delSp modSp addCm">
        <pc:chgData name="MINOTANI JUN (美濃谷 潤)" userId="S::minotani.jun@jp.panasonic.com::947f4a79-68d3-479c-91f0-9b4e309a29a3" providerId="AD" clId="Web-{27B59117-39AA-406C-BAC9-AAAB8C31B4B4}" dt="2023-11-08T04:49:25.181" v="17"/>
        <pc:sldMkLst>
          <pc:docMk/>
          <pc:sldMk cId="1155950302" sldId="286"/>
        </pc:sldMkLst>
        <pc:picChg chg="add mod">
          <ac:chgData name="MINOTANI JUN (美濃谷 潤)" userId="S::minotani.jun@jp.panasonic.com::947f4a79-68d3-479c-91f0-9b4e309a29a3" providerId="AD" clId="Web-{27B59117-39AA-406C-BAC9-AAAB8C31B4B4}" dt="2023-11-08T04:47:43.116" v="15" actId="1076"/>
          <ac:picMkLst>
            <pc:docMk/>
            <pc:sldMk cId="1155950302" sldId="286"/>
            <ac:picMk id="2" creationId="{4ED6734F-BD16-A8FB-0F1C-EF0B98795EBA}"/>
          </ac:picMkLst>
        </pc:picChg>
        <pc:picChg chg="del mod">
          <ac:chgData name="MINOTANI JUN (美濃谷 潤)" userId="S::minotani.jun@jp.panasonic.com::947f4a79-68d3-479c-91f0-9b4e309a29a3" providerId="AD" clId="Web-{27B59117-39AA-406C-BAC9-AAAB8C31B4B4}" dt="2023-11-08T04:47:46.038" v="16"/>
          <ac:picMkLst>
            <pc:docMk/>
            <pc:sldMk cId="1155950302" sldId="286"/>
            <ac:picMk id="8" creationId="{81FA7C84-D0BE-4B6A-A20C-82038F4D02D0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INOTANI JUN (美濃谷 潤)" userId="S::minotani.jun@jp.panasonic.com::947f4a79-68d3-479c-91f0-9b4e309a29a3" providerId="AD" clId="Web-{27B59117-39AA-406C-BAC9-AAAB8C31B4B4}" dt="2023-11-08T04:49:25.181" v="17"/>
              <pc2:cmMkLst xmlns:pc2="http://schemas.microsoft.com/office/powerpoint/2019/9/main/command">
                <pc:docMk/>
                <pc:sldMk cId="1155950302" sldId="286"/>
                <pc2:cmMk id="{2A7A2E32-2F8D-41E6-A7CA-33230BDD0032}"/>
              </pc2:cmMkLst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B55BF424-C0AA-4A7D-B70A-888CF096AE5B}"/>
    <pc:docChg chg="">
      <pc:chgData name="Hashi Ryutaro (端 龍太郎)" userId="S::hashi.ryutaro@jp.panasonic.com::3779b3d1-1567-4cea-8e1a-4547b47486ee" providerId="AD" clId="Web-{B55BF424-C0AA-4A7D-B70A-888CF096AE5B}" dt="2024-02-29T11:03:07.877" v="0"/>
      <pc:docMkLst>
        <pc:docMk/>
      </pc:docMkLst>
      <pc:sldChg chg="modCm">
        <pc:chgData name="Hashi Ryutaro (端 龍太郎)" userId="S::hashi.ryutaro@jp.panasonic.com::3779b3d1-1567-4cea-8e1a-4547b47486ee" providerId="AD" clId="Web-{B55BF424-C0AA-4A7D-B70A-888CF096AE5B}" dt="2024-02-29T11:03:07.877" v="0"/>
        <pc:sldMkLst>
          <pc:docMk/>
          <pc:sldMk cId="2822151727" sldId="29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Hashi Ryutaro (端 龍太郎)" userId="S::hashi.ryutaro@jp.panasonic.com::3779b3d1-1567-4cea-8e1a-4547b47486ee" providerId="AD" clId="Web-{B55BF424-C0AA-4A7D-B70A-888CF096AE5B}" dt="2024-02-29T11:03:07.877" v="0"/>
              <pc2:cmMkLst xmlns:pc2="http://schemas.microsoft.com/office/powerpoint/2019/9/main/command">
                <pc:docMk/>
                <pc:sldMk cId="2822151727" sldId="295"/>
                <pc2:cmMk id="{B59FCE13-FE95-4E48-B5A7-6E782AAE2299}"/>
              </pc2:cmMkLst>
              <pc226:cmRplyChg chg="add">
                <pc226:chgData name="Hashi Ryutaro (端 龍太郎)" userId="S::hashi.ryutaro@jp.panasonic.com::3779b3d1-1567-4cea-8e1a-4547b47486ee" providerId="AD" clId="Web-{B55BF424-C0AA-4A7D-B70A-888CF096AE5B}" dt="2024-02-29T11:03:07.877" v="0"/>
                <pc2:cmRplyMkLst xmlns:pc2="http://schemas.microsoft.com/office/powerpoint/2019/9/main/command">
                  <pc:docMk/>
                  <pc:sldMk cId="2822151727" sldId="295"/>
                  <pc2:cmMk id="{B59FCE13-FE95-4E48-B5A7-6E782AAE2299}"/>
                  <pc2:cmRplyMk id="{B9B032F8-5225-4390-AB22-01D8A71A571A}"/>
                </pc2:cmRplyMkLst>
              </pc226:cmRplyChg>
            </pc226:cmChg>
          </p:ext>
        </pc:extLst>
      </pc:sldChg>
    </pc:docChg>
  </pc:docChgLst>
  <pc:docChgLst>
    <pc:chgData name="Urabe Yoshio (浦部 嘉夫)" userId="S::urabe.yoshio@jp.panasonic.com::a7e67ffc-ce93-4ed9-a905-338d761aa748" providerId="AD" clId="Web-{CF726B09-D9A9-4E73-8DB7-18ECD576386E}"/>
    <pc:docChg chg="">
      <pc:chgData name="Urabe Yoshio (浦部 嘉夫)" userId="S::urabe.yoshio@jp.panasonic.com::a7e67ffc-ce93-4ed9-a905-338d761aa748" providerId="AD" clId="Web-{CF726B09-D9A9-4E73-8DB7-18ECD576386E}" dt="2023-11-07T08:57:38.452" v="1"/>
      <pc:docMkLst>
        <pc:docMk/>
      </pc:docMkLst>
      <pc:sldChg chg="addCm modCm">
        <pc:chgData name="Urabe Yoshio (浦部 嘉夫)" userId="S::urabe.yoshio@jp.panasonic.com::a7e67ffc-ce93-4ed9-a905-338d761aa748" providerId="AD" clId="Web-{CF726B09-D9A9-4E73-8DB7-18ECD576386E}" dt="2023-11-07T08:57:38.452" v="1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CF726B09-D9A9-4E73-8DB7-18ECD576386E}" dt="2023-11-07T08:56:59.058" v="0"/>
              <pc2:cmMkLst xmlns:pc2="http://schemas.microsoft.com/office/powerpoint/2019/9/main/command">
                <pc:docMk/>
                <pc:sldMk cId="3363767923" sldId="266"/>
                <pc2:cmMk id="{D4B53F23-88AD-470A-821D-EC4AE0913EFD}"/>
              </pc2:cmMkLst>
            </pc226:cmChg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CF726B09-D9A9-4E73-8DB7-18ECD576386E}" dt="2023-11-07T08:57:38.452" v="1"/>
              <pc2:cmMkLst xmlns:pc2="http://schemas.microsoft.com/office/powerpoint/2019/9/main/command">
                <pc:docMk/>
                <pc:sldMk cId="3363767923" sldId="266"/>
                <pc2:cmMk id="{3A4A6793-E2F6-4697-9EA2-B58CE386020C}"/>
              </pc2:cmMkLst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A36B377B-D730-46FC-A6F2-B3BE7947394C}"/>
    <pc:docChg chg="">
      <pc:chgData name="Hashi Ryutaro (端 龍太郎)" userId="S::hashi.ryutaro@jp.panasonic.com::3779b3d1-1567-4cea-8e1a-4547b47486ee" providerId="AD" clId="Web-{A36B377B-D730-46FC-A6F2-B3BE7947394C}" dt="2023-11-08T09:41:00.843" v="0"/>
      <pc:docMkLst>
        <pc:docMk/>
      </pc:docMkLst>
      <pc:sldChg chg="addCm">
        <pc:chgData name="Hashi Ryutaro (端 龍太郎)" userId="S::hashi.ryutaro@jp.panasonic.com::3779b3d1-1567-4cea-8e1a-4547b47486ee" providerId="AD" clId="Web-{A36B377B-D730-46FC-A6F2-B3BE7947394C}" dt="2023-11-08T09:41:00.843" v="0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Hashi Ryutaro (端 龍太郎)" userId="S::hashi.ryutaro@jp.panasonic.com::3779b3d1-1567-4cea-8e1a-4547b47486ee" providerId="AD" clId="Web-{A36B377B-D730-46FC-A6F2-B3BE7947394C}" dt="2023-11-08T09:41:00.843" v="0"/>
              <pc2:cmMkLst xmlns:pc2="http://schemas.microsoft.com/office/powerpoint/2019/9/main/command">
                <pc:docMk/>
                <pc:sldMk cId="0" sldId="258"/>
                <pc2:cmMk id="{28CE7EB9-5923-45E3-AE12-5F88BB56D0F7}"/>
              </pc2:cmMkLst>
            </pc226:cmChg>
          </p:ext>
        </pc:extLst>
      </pc:sldChg>
    </pc:docChg>
  </pc:docChgLst>
  <pc:docChgLst>
    <pc:chgData name="Urabe Yoshio (浦部 嘉夫)" userId="S::urabe.yoshio@jp.panasonic.com::a7e67ffc-ce93-4ed9-a905-338d761aa748" providerId="AD" clId="Web-{619DFF9A-6757-40A8-8D69-5CC1236F727B}"/>
    <pc:docChg chg="addSld delSld modSld">
      <pc:chgData name="Urabe Yoshio (浦部 嘉夫)" userId="S::urabe.yoshio@jp.panasonic.com::a7e67ffc-ce93-4ed9-a905-338d761aa748" providerId="AD" clId="Web-{619DFF9A-6757-40A8-8D69-5CC1236F727B}" dt="2023-11-07T23:50:11.792" v="5" actId="20577"/>
      <pc:docMkLst>
        <pc:docMk/>
      </pc:docMkLst>
      <pc:sldChg chg="modSp add del modCm">
        <pc:chgData name="Urabe Yoshio (浦部 嘉夫)" userId="S::urabe.yoshio@jp.panasonic.com::a7e67ffc-ce93-4ed9-a905-338d761aa748" providerId="AD" clId="Web-{619DFF9A-6757-40A8-8D69-5CC1236F727B}" dt="2023-11-07T23:50:11.792" v="5" actId="20577"/>
        <pc:sldMkLst>
          <pc:docMk/>
          <pc:sldMk cId="1313584814" sldId="268"/>
        </pc:sldMkLst>
        <pc:spChg chg="mod">
          <ac:chgData name="Urabe Yoshio (浦部 嘉夫)" userId="S::urabe.yoshio@jp.panasonic.com::a7e67ffc-ce93-4ed9-a905-338d761aa748" providerId="AD" clId="Web-{619DFF9A-6757-40A8-8D69-5CC1236F727B}" dt="2023-11-07T23:50:11.792" v="5" actId="20577"/>
          <ac:spMkLst>
            <pc:docMk/>
            <pc:sldMk cId="1313584814" sldId="268"/>
            <ac:spMk id="512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619DFF9A-6757-40A8-8D69-5CC1236F727B}" dt="2023-11-07T23:50:05.714" v="3" actId="20577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619DFF9A-6757-40A8-8D69-5CC1236F727B}" dt="2023-11-07T23:50:05.714" v="3" actId="20577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619DFF9A-6757-40A8-8D69-5CC1236F727B}" dt="2023-11-07T23:50:05.714" v="3" actId="20577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mod">
              <pc226:chgData name="Urabe Yoshio (浦部 嘉夫)" userId="S::urabe.yoshio@jp.panasonic.com::a7e67ffc-ce93-4ed9-a905-338d761aa748" providerId="AD" clId="Web-{619DFF9A-6757-40A8-8D69-5CC1236F727B}" dt="2023-11-07T23:50:05.714" v="3" actId="20577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EEF21C76-3F46-4AB9-ABD8-DF6213280718}"/>
    <pc:docChg chg="modSld">
      <pc:chgData name="MINOTANI JUN (美濃谷 潤)" userId="S::minotani.jun@jp.panasonic.com::947f4a79-68d3-479c-91f0-9b4e309a29a3" providerId="AD" clId="Web-{EEF21C76-3F46-4AB9-ABD8-DF6213280718}" dt="2023-11-08T07:04:24.709" v="14" actId="20577"/>
      <pc:docMkLst>
        <pc:docMk/>
      </pc:docMkLst>
      <pc:sldChg chg="modSp modCm">
        <pc:chgData name="MINOTANI JUN (美濃谷 潤)" userId="S::minotani.jun@jp.panasonic.com::947f4a79-68d3-479c-91f0-9b4e309a29a3" providerId="AD" clId="Web-{EEF21C76-3F46-4AB9-ABD8-DF6213280718}" dt="2023-11-08T07:04:24.709" v="14" actId="20577"/>
        <pc:sldMkLst>
          <pc:docMk/>
          <pc:sldMk cId="1313584814" sldId="268"/>
        </pc:sldMkLst>
        <pc:spChg chg="mod">
          <ac:chgData name="MINOTANI JUN (美濃谷 潤)" userId="S::minotani.jun@jp.panasonic.com::947f4a79-68d3-479c-91f0-9b4e309a29a3" providerId="AD" clId="Web-{EEF21C76-3F46-4AB9-ABD8-DF6213280718}" dt="2023-11-08T07:04:24.709" v="14" actId="20577"/>
          <ac:spMkLst>
            <pc:docMk/>
            <pc:sldMk cId="1313584814" sldId="268"/>
            <ac:spMk id="512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EF21C76-3F46-4AB9-ABD8-DF6213280718}" dt="2023-11-08T07:02:38.567" v="13" actId="20577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EF21C76-3F46-4AB9-ABD8-DF6213280718}" dt="2023-11-08T07:02:38.567" v="13" actId="20577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EF21C76-3F46-4AB9-ABD8-DF6213280718}" dt="2023-11-08T07:02:38.567" v="13" actId="20577"/>
              <pc2:cmMkLst xmlns:pc2="http://schemas.microsoft.com/office/powerpoint/2019/9/main/command">
                <pc:docMk/>
                <pc:sldMk cId="1313584814" sldId="268"/>
                <pc2:cmMk id="{4DEC4B51-B7FD-457D-984A-B8323DBF0478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EF21C76-3F46-4AB9-ABD8-DF6213280718}" dt="2023-11-08T07:02:38.567" v="13" actId="20577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EF21C76-3F46-4AB9-ABD8-DF6213280718}" dt="2023-11-08T07:02:38.567" v="13" actId="20577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3C60C238-51FE-4731-BDBD-6C981D21E3EA}"/>
    <pc:docChg chg="">
      <pc:chgData name="Hashi Ryutaro (端 龍太郎)" userId="S::hashi.ryutaro@jp.panasonic.com::3779b3d1-1567-4cea-8e1a-4547b47486ee" providerId="AD" clId="Web-{3C60C238-51FE-4731-BDBD-6C981D21E3EA}" dt="2024-02-29T09:45:23.840" v="0"/>
      <pc:docMkLst>
        <pc:docMk/>
      </pc:docMkLst>
      <pc:sldChg chg="modCm">
        <pc:chgData name="Hashi Ryutaro (端 龍太郎)" userId="S::hashi.ryutaro@jp.panasonic.com::3779b3d1-1567-4cea-8e1a-4547b47486ee" providerId="AD" clId="Web-{3C60C238-51FE-4731-BDBD-6C981D21E3EA}" dt="2024-02-29T09:45:23.840" v="0"/>
        <pc:sldMkLst>
          <pc:docMk/>
          <pc:sldMk cId="2822151727" sldId="29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Hashi Ryutaro (端 龍太郎)" userId="S::hashi.ryutaro@jp.panasonic.com::3779b3d1-1567-4cea-8e1a-4547b47486ee" providerId="AD" clId="Web-{3C60C238-51FE-4731-BDBD-6C981D21E3EA}" dt="2024-02-29T09:45:23.840" v="0"/>
              <pc2:cmMkLst xmlns:pc2="http://schemas.microsoft.com/office/powerpoint/2019/9/main/command">
                <pc:docMk/>
                <pc:sldMk cId="2822151727" sldId="295"/>
                <pc2:cmMk id="{B59FCE13-FE95-4E48-B5A7-6E782AAE2299}"/>
              </pc2:cmMkLst>
              <pc226:cmRplyChg chg="add">
                <pc226:chgData name="Hashi Ryutaro (端 龍太郎)" userId="S::hashi.ryutaro@jp.panasonic.com::3779b3d1-1567-4cea-8e1a-4547b47486ee" providerId="AD" clId="Web-{3C60C238-51FE-4731-BDBD-6C981D21E3EA}" dt="2024-02-29T09:45:23.840" v="0"/>
                <pc2:cmRplyMkLst xmlns:pc2="http://schemas.microsoft.com/office/powerpoint/2019/9/main/command">
                  <pc:docMk/>
                  <pc:sldMk cId="2822151727" sldId="295"/>
                  <pc2:cmMk id="{B59FCE13-FE95-4E48-B5A7-6E782AAE2299}"/>
                  <pc2:cmRplyMk id="{71B076DA-8828-40E2-95B4-8B3238EDDCDF}"/>
                </pc2:cmRplyMkLst>
              </pc226:cmRplyChg>
            </pc226:cmChg>
          </p:ext>
        </pc:extLst>
      </pc:sldChg>
    </pc:docChg>
  </pc:docChgLst>
  <pc:docChgLst>
    <pc:chgData name="Michael Hong Cheng Sim" userId="2889dd69-2e96-40a9-ae06-46d4996bf116" providerId="ADAL" clId="{0D369390-31B6-4D76-829E-B6EEE7CC1619}"/>
    <pc:docChg chg="">
      <pc:chgData name="Michael Hong Cheng Sim" userId="2889dd69-2e96-40a9-ae06-46d4996bf116" providerId="ADAL" clId="{0D369390-31B6-4D76-829E-B6EEE7CC1619}" dt="2023-11-10T06:47:42.172" v="8"/>
      <pc:docMkLst>
        <pc:docMk/>
      </pc:docMkLst>
      <pc:sldChg chg="modCm">
        <pc:chgData name="Michael Hong Cheng Sim" userId="2889dd69-2e96-40a9-ae06-46d4996bf116" providerId="ADAL" clId="{0D369390-31B6-4D76-829E-B6EEE7CC1619}" dt="2023-11-10T02:00:12.772" v="4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chael Hong Cheng Sim" userId="2889dd69-2e96-40a9-ae06-46d4996bf116" providerId="ADAL" clId="{0D369390-31B6-4D76-829E-B6EEE7CC1619}" dt="2023-11-10T02:00:12.772" v="4"/>
              <pc2:cmMkLst xmlns:pc2="http://schemas.microsoft.com/office/powerpoint/2019/9/main/command">
                <pc:docMk/>
                <pc:sldMk cId="0" sldId="258"/>
                <pc2:cmMk id="{83289E2F-C3A7-4B27-B613-D69ABADF7C90}"/>
              </pc2:cmMkLst>
              <pc226:cmRplyChg chg="mod modRxn">
                <pc226:chgData name="Michael Hong Cheng Sim" userId="2889dd69-2e96-40a9-ae06-46d4996bf116" providerId="ADAL" clId="{0D369390-31B6-4D76-829E-B6EEE7CC1619}" dt="2023-11-10T01:32:27.047" v="0"/>
                <pc2:cmRplyMkLst xmlns:pc2="http://schemas.microsoft.com/office/powerpoint/2019/9/main/command">
                  <pc:docMk/>
                  <pc:sldMk cId="0" sldId="258"/>
                  <pc2:cmMk id="{83289E2F-C3A7-4B27-B613-D69ABADF7C90}"/>
                  <pc2:cmRplyMk id="{863DA8C5-E168-49C8-BE07-149AF31A2F68}"/>
                </pc2:cmRplyMkLst>
              </pc226:cmRplyChg>
              <pc226:cmRplyChg chg="add">
                <pc226:chgData name="Michael Hong Cheng Sim" userId="2889dd69-2e96-40a9-ae06-46d4996bf116" providerId="ADAL" clId="{0D369390-31B6-4D76-829E-B6EEE7CC1619}" dt="2023-11-10T02:00:12.772" v="4"/>
                <pc2:cmRplyMkLst xmlns:pc2="http://schemas.microsoft.com/office/powerpoint/2019/9/main/command">
                  <pc:docMk/>
                  <pc:sldMk cId="0" sldId="258"/>
                  <pc2:cmMk id="{83289E2F-C3A7-4B27-B613-D69ABADF7C90}"/>
                  <pc2:cmRplyMk id="{41DEBEE5-E9BA-422A-9BD6-9F6CE3CCEC5D}"/>
                </pc2:cmRplyMkLst>
              </pc226:cmRplyChg>
            </pc226:cmChg>
          </p:ext>
        </pc:extLst>
      </pc:sldChg>
      <pc:sldChg chg="modCm">
        <pc:chgData name="Michael Hong Cheng Sim" userId="2889dd69-2e96-40a9-ae06-46d4996bf116" providerId="ADAL" clId="{0D369390-31B6-4D76-829E-B6EEE7CC1619}" dt="2023-11-10T06:47:42.172" v="8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chael Hong Cheng Sim" userId="2889dd69-2e96-40a9-ae06-46d4996bf116" providerId="ADAL" clId="{0D369390-31B6-4D76-829E-B6EEE7CC1619}" dt="2023-11-10T06:47:42.172" v="8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add">
                <pc226:chgData name="Michael Hong Cheng Sim" userId="2889dd69-2e96-40a9-ae06-46d4996bf116" providerId="ADAL" clId="{0D369390-31B6-4D76-829E-B6EEE7CC1619}" dt="2023-11-10T06:13:15.291" v="7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0E8C5A8F-C740-460A-B750-583A16029176}"/>
                </pc2:cmRplyMkLst>
              </pc226:cmRplyChg>
              <pc226:cmRplyChg chg="mod modRxn">
                <pc226:chgData name="Michael Hong Cheng Sim" userId="2889dd69-2e96-40a9-ae06-46d4996bf116" providerId="ADAL" clId="{0D369390-31B6-4D76-829E-B6EEE7CC1619}" dt="2023-11-10T06:47:42.172" v="8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F455C7AC-4160-4F14-86B6-5E07F1B9CA69}"/>
                </pc2:cmRplyMkLst>
              </pc226:cmRplyChg>
              <pc226:cmRplyChg chg="add">
                <pc226:chgData name="Michael Hong Cheng Sim" userId="2889dd69-2e96-40a9-ae06-46d4996bf116" providerId="ADAL" clId="{0D369390-31B6-4D76-829E-B6EEE7CC1619}" dt="2023-11-10T01:54:15.300" v="2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FB42D2CD-B843-48FB-9E78-8A1102D23ED1}"/>
                </pc2:cmRplyMkLst>
              </pc226:cmRplyChg>
              <pc226:cmRplyChg chg="add mod">
                <pc226:chgData name="Michael Hong Cheng Sim" userId="2889dd69-2e96-40a9-ae06-46d4996bf116" providerId="ADAL" clId="{0D369390-31B6-4D76-829E-B6EEE7CC1619}" dt="2023-11-10T05:51:29.799" v="6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D5A375F2-6931-4E21-91FC-704182F30DC4}"/>
                </pc2:cmRplyMkLst>
              </pc226:cmRplyChg>
            </pc226:cmChg>
            <pc226:cmChg xmlns:pc226="http://schemas.microsoft.com/office/powerpoint/2022/06/main/command" chg="">
              <pc226:chgData name="Michael Hong Cheng Sim" userId="2889dd69-2e96-40a9-ae06-46d4996bf116" providerId="ADAL" clId="{0D369390-31B6-4D76-829E-B6EEE7CC1619}" dt="2023-11-10T01:59:38.403" v="3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  <pc226:cmRplyChg chg="add">
                <pc226:chgData name="Michael Hong Cheng Sim" userId="2889dd69-2e96-40a9-ae06-46d4996bf116" providerId="ADAL" clId="{0D369390-31B6-4D76-829E-B6EEE7CC1619}" dt="2023-11-10T01:59:38.403" v="3"/>
                <pc2:cmRplyMkLst xmlns:pc2="http://schemas.microsoft.com/office/powerpoint/2019/9/main/command">
                  <pc:docMk/>
                  <pc:sldMk cId="835710463" sldId="285"/>
                  <pc2:cmMk id="{AC24A06B-874D-4D6B-B338-B8630A98B62F}"/>
                  <pc2:cmRplyMk id="{EA2CDF30-6CBF-4EAB-A306-CE0ED539DDC0}"/>
                </pc2:cmRplyMkLst>
              </pc226:cmRplyChg>
              <pc226:cmRplyChg chg="mod modRxn">
                <pc226:chgData name="Michael Hong Cheng Sim" userId="2889dd69-2e96-40a9-ae06-46d4996bf116" providerId="ADAL" clId="{0D369390-31B6-4D76-829E-B6EEE7CC1619}" dt="2023-11-10T01:32:41.050" v="1"/>
                <pc2:cmRplyMkLst xmlns:pc2="http://schemas.microsoft.com/office/powerpoint/2019/9/main/command">
                  <pc:docMk/>
                  <pc:sldMk cId="835710463" sldId="285"/>
                  <pc2:cmMk id="{AC24A06B-874D-4D6B-B338-B8630A98B62F}"/>
                  <pc2:cmRplyMk id="{F6D0FCF6-8333-43E4-AACB-EB758D060C41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9B01D89F-DEE5-4DDC-BBC9-DD846C99D46C}"/>
    <pc:docChg chg="">
      <pc:chgData name="MINOTANI JUN (美濃谷 潤)" userId="S::minotani.jun@jp.panasonic.com::947f4a79-68d3-479c-91f0-9b4e309a29a3" providerId="AD" clId="Web-{9B01D89F-DEE5-4DDC-BBC9-DD846C99D46C}" dt="2023-11-08T06:18:47.611" v="1"/>
      <pc:docMkLst>
        <pc:docMk/>
      </pc:docMkLst>
      <pc:sldChg chg="modCm">
        <pc:chgData name="MINOTANI JUN (美濃谷 潤)" userId="S::minotani.jun@jp.panasonic.com::947f4a79-68d3-479c-91f0-9b4e309a29a3" providerId="AD" clId="Web-{9B01D89F-DEE5-4DDC-BBC9-DD846C99D46C}" dt="2023-11-08T06:18:47.611" v="1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9B01D89F-DEE5-4DDC-BBC9-DD846C99D46C}" dt="2023-11-08T06:18:47.611" v="1"/>
              <pc2:cmMkLst xmlns:pc2="http://schemas.microsoft.com/office/powerpoint/2019/9/main/command">
                <pc:docMk/>
                <pc:sldMk cId="0" sldId="258"/>
                <pc2:cmMk id="{05A82522-D3D4-4154-B493-A76ABA4F615F}"/>
              </pc2:cmMkLst>
              <pc226:cmRplyChg chg="add">
                <pc226:chgData name="MINOTANI JUN (美濃谷 潤)" userId="S::minotani.jun@jp.panasonic.com::947f4a79-68d3-479c-91f0-9b4e309a29a3" providerId="AD" clId="Web-{9B01D89F-DEE5-4DDC-BBC9-DD846C99D46C}" dt="2023-11-08T06:18:47.611" v="1"/>
                <pc2:cmRplyMkLst xmlns:pc2="http://schemas.microsoft.com/office/powerpoint/2019/9/main/command">
                  <pc:docMk/>
                  <pc:sldMk cId="0" sldId="258"/>
                  <pc2:cmMk id="{05A82522-D3D4-4154-B493-A76ABA4F615F}"/>
                  <pc2:cmRplyMk id="{1C181BFA-D225-4DF6-BAB9-56070C0EDB85}"/>
                </pc2:cmRplyMkLst>
              </pc226:cmRplyChg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9B01D89F-DEE5-4DDC-BBC9-DD846C99D46C}" dt="2023-11-08T06:14:57.612" v="0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9B01D89F-DEE5-4DDC-BBC9-DD846C99D46C}" dt="2023-11-08T06:14:57.612" v="0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1FC5BF7D-42CE-420F-AF76-9CD332220470}"/>
    <pc:docChg chg="modSld">
      <pc:chgData name="MINOTANI JUN (美濃谷 潤)" userId="S::minotani.jun@jp.panasonic.com::947f4a79-68d3-479c-91f0-9b4e309a29a3" providerId="AD" clId="Web-{1FC5BF7D-42CE-420F-AF76-9CD332220470}" dt="2024-04-24T23:43:48.380" v="1" actId="20577"/>
      <pc:docMkLst>
        <pc:docMk/>
      </pc:docMkLst>
      <pc:sldChg chg="modSp modCm">
        <pc:chgData name="MINOTANI JUN (美濃谷 潤)" userId="S::minotani.jun@jp.panasonic.com::947f4a79-68d3-479c-91f0-9b4e309a29a3" providerId="AD" clId="Web-{1FC5BF7D-42CE-420F-AF76-9CD332220470}" dt="2024-04-24T23:43:48.380" v="1" actId="20577"/>
        <pc:sldMkLst>
          <pc:docMk/>
          <pc:sldMk cId="1046297843" sldId="306"/>
        </pc:sldMkLst>
        <pc:spChg chg="mod">
          <ac:chgData name="MINOTANI JUN (美濃谷 潤)" userId="S::minotani.jun@jp.panasonic.com::947f4a79-68d3-479c-91f0-9b4e309a29a3" providerId="AD" clId="Web-{1FC5BF7D-42CE-420F-AF76-9CD332220470}" dt="2024-04-24T23:43:48.380" v="1" actId="20577"/>
          <ac:spMkLst>
            <pc:docMk/>
            <pc:sldMk cId="1046297843" sldId="306"/>
            <ac:spMk id="3" creationId="{DBF63A6C-59CC-CB4F-EE85-4659706590DB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1FC5BF7D-42CE-420F-AF76-9CD332220470}" dt="2024-04-24T23:43:48.380" v="1" actId="20577"/>
              <pc2:cmMkLst xmlns:pc2="http://schemas.microsoft.com/office/powerpoint/2019/9/main/command">
                <pc:docMk/>
                <pc:sldMk cId="1046297843" sldId="306"/>
                <pc2:cmMk id="{A2393208-315C-4BE6-9B8A-586A4C36B5C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1FC5BF7D-42CE-420F-AF76-9CD332220470}" dt="2024-04-24T23:43:48.380" v="1" actId="20577"/>
              <pc2:cmMkLst xmlns:pc2="http://schemas.microsoft.com/office/powerpoint/2019/9/main/command">
                <pc:docMk/>
                <pc:sldMk cId="1046297843" sldId="306"/>
                <pc2:cmMk id="{F27E0D94-09AF-4E3A-A0C4-68FFE50999ED}"/>
              </pc2:cmMkLst>
            </pc226:cmChg>
          </p:ext>
        </pc:extLst>
      </pc:sldChg>
    </pc:docChg>
  </pc:docChgLst>
  <pc:docChgLst>
    <pc:chgData name="Urabe Yoshio (浦部 嘉夫)" userId="a7e67ffc-ce93-4ed9-a905-338d761aa748" providerId="ADAL" clId="{8FCA674C-9ED3-4147-A92B-0BF0BB3274B1}"/>
    <pc:docChg chg="undo custSel modSld">
      <pc:chgData name="Urabe Yoshio (浦部 嘉夫)" userId="a7e67ffc-ce93-4ed9-a905-338d761aa748" providerId="ADAL" clId="{8FCA674C-9ED3-4147-A92B-0BF0BB3274B1}" dt="2024-04-24T08:51:31.296" v="17"/>
      <pc:docMkLst>
        <pc:docMk/>
      </pc:docMkLst>
      <pc:sldChg chg="addCm">
        <pc:chgData name="Urabe Yoshio (浦部 嘉夫)" userId="a7e67ffc-ce93-4ed9-a905-338d761aa748" providerId="ADAL" clId="{8FCA674C-9ED3-4147-A92B-0BF0BB3274B1}" dt="2024-04-24T08:51:31.296" v="17"/>
        <pc:sldMkLst>
          <pc:docMk/>
          <pc:sldMk cId="0" sldId="25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a7e67ffc-ce93-4ed9-a905-338d761aa748" providerId="ADAL" clId="{8FCA674C-9ED3-4147-A92B-0BF0BB3274B1}" dt="2024-04-24T08:51:31.296" v="17"/>
              <pc2:cmMkLst xmlns:pc2="http://schemas.microsoft.com/office/powerpoint/2019/9/main/command">
                <pc:docMk/>
                <pc:sldMk cId="0" sldId="256"/>
                <pc2:cmMk id="{838FFF47-C845-4591-B4E4-241239AE4BA8}"/>
              </pc2:cmMkLst>
            </pc226:cmChg>
          </p:ext>
        </pc:extLst>
      </pc:sldChg>
      <pc:sldChg chg="modSp mod addCm modCm">
        <pc:chgData name="Urabe Yoshio (浦部 嘉夫)" userId="a7e67ffc-ce93-4ed9-a905-338d761aa748" providerId="ADAL" clId="{8FCA674C-9ED3-4147-A92B-0BF0BB3274B1}" dt="2024-04-24T08:29:29.391" v="13"/>
        <pc:sldMkLst>
          <pc:docMk/>
          <pc:sldMk cId="761433829" sldId="301"/>
        </pc:sldMkLst>
        <pc:spChg chg="mod">
          <ac:chgData name="Urabe Yoshio (浦部 嘉夫)" userId="a7e67ffc-ce93-4ed9-a905-338d761aa748" providerId="ADAL" clId="{8FCA674C-9ED3-4147-A92B-0BF0BB3274B1}" dt="2024-04-24T08:29:22.654" v="12" actId="400"/>
          <ac:spMkLst>
            <pc:docMk/>
            <pc:sldMk cId="761433829" sldId="301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Urabe Yoshio (浦部 嘉夫)" userId="a7e67ffc-ce93-4ed9-a905-338d761aa748" providerId="ADAL" clId="{8FCA674C-9ED3-4147-A92B-0BF0BB3274B1}" dt="2024-04-24T08:29:29.391" v="13"/>
              <pc2:cmMkLst xmlns:pc2="http://schemas.microsoft.com/office/powerpoint/2019/9/main/command">
                <pc:docMk/>
                <pc:sldMk cId="761433829" sldId="301"/>
                <pc2:cmMk id="{4784E532-8669-4A3B-9A2E-3143E08FE2F2}"/>
              </pc2:cmMkLst>
            </pc226:cmChg>
            <pc226:cmChg xmlns:pc226="http://schemas.microsoft.com/office/powerpoint/2022/06/main/command" chg="add mod">
              <pc226:chgData name="Urabe Yoshio (浦部 嘉夫)" userId="a7e67ffc-ce93-4ed9-a905-338d761aa748" providerId="ADAL" clId="{8FCA674C-9ED3-4147-A92B-0BF0BB3274B1}" dt="2024-04-24T08:21:05.860" v="3"/>
              <pc2:cmMkLst xmlns:pc2="http://schemas.microsoft.com/office/powerpoint/2019/9/main/command">
                <pc:docMk/>
                <pc:sldMk cId="761433829" sldId="301"/>
                <pc2:cmMk id="{A8183B53-9184-497E-977C-258B8DAD7A2D}"/>
              </pc2:cmMkLst>
            </pc226:cmChg>
            <pc226:cmChg xmlns:pc226="http://schemas.microsoft.com/office/powerpoint/2022/06/main/command" chg="add">
              <pc226:chgData name="Urabe Yoshio (浦部 嘉夫)" userId="a7e67ffc-ce93-4ed9-a905-338d761aa748" providerId="ADAL" clId="{8FCA674C-9ED3-4147-A92B-0BF0BB3274B1}" dt="2024-04-24T08:11:18.668" v="0"/>
              <pc2:cmMkLst xmlns:pc2="http://schemas.microsoft.com/office/powerpoint/2019/9/main/command">
                <pc:docMk/>
                <pc:sldMk cId="761433829" sldId="301"/>
                <pc2:cmMk id="{325FBF63-E26D-4C83-AFA4-2E78E2E564E4}"/>
              </pc2:cmMkLst>
            </pc226:cmChg>
          </p:ext>
        </pc:extLst>
      </pc:sldChg>
      <pc:sldChg chg="addCm modCm">
        <pc:chgData name="Urabe Yoshio (浦部 嘉夫)" userId="a7e67ffc-ce93-4ed9-a905-338d761aa748" providerId="ADAL" clId="{8FCA674C-9ED3-4147-A92B-0BF0BB3274B1}" dt="2024-04-24T08:48:38.043" v="16"/>
        <pc:sldMkLst>
          <pc:docMk/>
          <pc:sldMk cId="1046297843" sldId="30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Urabe Yoshio (浦部 嘉夫)" userId="a7e67ffc-ce93-4ed9-a905-338d761aa748" providerId="ADAL" clId="{8FCA674C-9ED3-4147-A92B-0BF0BB3274B1}" dt="2024-04-24T08:47:40.831" v="15"/>
              <pc2:cmMkLst xmlns:pc2="http://schemas.microsoft.com/office/powerpoint/2019/9/main/command">
                <pc:docMk/>
                <pc:sldMk cId="1046297843" sldId="306"/>
                <pc2:cmMk id="{A2393208-315C-4BE6-9B8A-586A4C36B5CB}"/>
              </pc2:cmMkLst>
            </pc226:cmChg>
            <pc226:cmChg xmlns:pc226="http://schemas.microsoft.com/office/powerpoint/2022/06/main/command" chg="">
              <pc226:chgData name="Urabe Yoshio (浦部 嘉夫)" userId="a7e67ffc-ce93-4ed9-a905-338d761aa748" providerId="ADAL" clId="{8FCA674C-9ED3-4147-A92B-0BF0BB3274B1}" dt="2024-04-24T08:48:38.043" v="16"/>
              <pc2:cmMkLst xmlns:pc2="http://schemas.microsoft.com/office/powerpoint/2019/9/main/command">
                <pc:docMk/>
                <pc:sldMk cId="1046297843" sldId="306"/>
                <pc2:cmMk id="{F27E0D94-09AF-4E3A-A0C4-68FFE50999ED}"/>
              </pc2:cmMkLst>
              <pc226:cmRplyChg chg="add">
                <pc226:chgData name="Urabe Yoshio (浦部 嘉夫)" userId="a7e67ffc-ce93-4ed9-a905-338d761aa748" providerId="ADAL" clId="{8FCA674C-9ED3-4147-A92B-0BF0BB3274B1}" dt="2024-04-24T08:48:38.043" v="16"/>
                <pc2:cmRplyMkLst xmlns:pc2="http://schemas.microsoft.com/office/powerpoint/2019/9/main/command">
                  <pc:docMk/>
                  <pc:sldMk cId="1046297843" sldId="306"/>
                  <pc2:cmMk id="{F27E0D94-09AF-4E3A-A0C4-68FFE50999ED}"/>
                  <pc2:cmRplyMk id="{1DDBDFE7-89FD-432F-876D-9BABB4863C23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80FC110E-BB9A-4127-A35C-1DA681F9959F}"/>
    <pc:docChg chg="modSld">
      <pc:chgData name="MINOTANI JUN (美濃谷 潤)" userId="S::minotani.jun@jp.panasonic.com::947f4a79-68d3-479c-91f0-9b4e309a29a3" providerId="AD" clId="Web-{80FC110E-BB9A-4127-A35C-1DA681F9959F}" dt="2024-04-24T23:40:51.556" v="43" actId="20577"/>
      <pc:docMkLst>
        <pc:docMk/>
      </pc:docMkLst>
      <pc:sldChg chg="modSp modCm">
        <pc:chgData name="MINOTANI JUN (美濃谷 潤)" userId="S::minotani.jun@jp.panasonic.com::947f4a79-68d3-479c-91f0-9b4e309a29a3" providerId="AD" clId="Web-{80FC110E-BB9A-4127-A35C-1DA681F9959F}" dt="2024-04-24T23:36:21.097" v="1"/>
        <pc:sldMkLst>
          <pc:docMk/>
          <pc:sldMk cId="0" sldId="256"/>
        </pc:sldMkLst>
        <pc:spChg chg="mod">
          <ac:chgData name="MINOTANI JUN (美濃谷 潤)" userId="S::minotani.jun@jp.panasonic.com::947f4a79-68d3-479c-91f0-9b4e309a29a3" providerId="AD" clId="Web-{80FC110E-BB9A-4127-A35C-1DA681F9959F}" dt="2024-04-24T23:36:18.237" v="0" actId="20577"/>
          <ac:spMkLst>
            <pc:docMk/>
            <pc:sldMk cId="0" sldId="256"/>
            <ac:spMk id="3073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80FC110E-BB9A-4127-A35C-1DA681F9959F}" dt="2024-04-24T23:36:21.097" v="1"/>
              <pc2:cmMkLst xmlns:pc2="http://schemas.microsoft.com/office/powerpoint/2019/9/main/command">
                <pc:docMk/>
                <pc:sldMk cId="0" sldId="256"/>
                <pc2:cmMk id="{838FFF47-C845-4591-B4E4-241239AE4BA8}"/>
              </pc2:cmMkLst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80FC110E-BB9A-4127-A35C-1DA681F9959F}" dt="2024-04-24T23:36:46.925" v="7" actId="20577"/>
        <pc:sldMkLst>
          <pc:docMk/>
          <pc:sldMk cId="761433829" sldId="301"/>
        </pc:sldMkLst>
        <pc:spChg chg="mod">
          <ac:chgData name="MINOTANI JUN (美濃谷 潤)" userId="S::minotani.jun@jp.panasonic.com::947f4a79-68d3-479c-91f0-9b4e309a29a3" providerId="AD" clId="Web-{80FC110E-BB9A-4127-A35C-1DA681F9959F}" dt="2024-04-24T23:36:46.925" v="7" actId="20577"/>
          <ac:spMkLst>
            <pc:docMk/>
            <pc:sldMk cId="761433829" sldId="301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0FC110E-BB9A-4127-A35C-1DA681F9959F}" dt="2024-04-24T23:36:41.831" v="5" actId="20577"/>
              <pc2:cmMkLst xmlns:pc2="http://schemas.microsoft.com/office/powerpoint/2019/9/main/command">
                <pc:docMk/>
                <pc:sldMk cId="761433829" sldId="301"/>
                <pc2:cmMk id="{4784E532-8669-4A3B-9A2E-3143E08FE2F2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0FC110E-BB9A-4127-A35C-1DA681F9959F}" dt="2024-04-24T23:36:41.831" v="5" actId="20577"/>
              <pc2:cmMkLst xmlns:pc2="http://schemas.microsoft.com/office/powerpoint/2019/9/main/command">
                <pc:docMk/>
                <pc:sldMk cId="761433829" sldId="301"/>
                <pc2:cmMk id="{B00FEC35-779F-40EF-B9A5-371A255E99B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0FC110E-BB9A-4127-A35C-1DA681F9959F}" dt="2024-04-24T23:36:41.831" v="5" actId="20577"/>
              <pc2:cmMkLst xmlns:pc2="http://schemas.microsoft.com/office/powerpoint/2019/9/main/command">
                <pc:docMk/>
                <pc:sldMk cId="761433829" sldId="301"/>
                <pc2:cmMk id="{D803304D-CEFC-477F-9C5D-16EDDE365E0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0FC110E-BB9A-4127-A35C-1DA681F9959F}" dt="2024-04-24T23:36:41.831" v="5" actId="20577"/>
              <pc2:cmMkLst xmlns:pc2="http://schemas.microsoft.com/office/powerpoint/2019/9/main/command">
                <pc:docMk/>
                <pc:sldMk cId="761433829" sldId="301"/>
                <pc2:cmMk id="{A8183B53-9184-497E-977C-258B8DAD7A2D}"/>
              </pc2:cmMkLst>
            </pc226:cmChg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80FC110E-BB9A-4127-A35C-1DA681F9959F}" dt="2024-04-24T23:36:45.878" v="6"/>
              <pc2:cmMkLst xmlns:pc2="http://schemas.microsoft.com/office/powerpoint/2019/9/main/command">
                <pc:docMk/>
                <pc:sldMk cId="761433829" sldId="301"/>
                <pc2:cmMk id="{325FBF63-E26D-4C83-AFA4-2E78E2E564E4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0FC110E-BB9A-4127-A35C-1DA681F9959F}" dt="2024-04-24T23:36:41.831" v="5" actId="20577"/>
              <pc2:cmMkLst xmlns:pc2="http://schemas.microsoft.com/office/powerpoint/2019/9/main/command">
                <pc:docMk/>
                <pc:sldMk cId="761433829" sldId="301"/>
                <pc2:cmMk id="{C92633B9-CDC6-4679-9581-901CD1279F6C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0FC110E-BB9A-4127-A35C-1DA681F9959F}" dt="2024-04-24T23:36:41.831" v="5" actId="20577"/>
              <pc2:cmMkLst xmlns:pc2="http://schemas.microsoft.com/office/powerpoint/2019/9/main/command">
                <pc:docMk/>
                <pc:sldMk cId="761433829" sldId="301"/>
                <pc2:cmMk id="{DD672CC7-9D99-4010-BA9A-587039F50421}"/>
              </pc2:cmMkLst>
            </pc226:cmChg>
          </p:ext>
        </pc:extLst>
      </pc:sldChg>
      <pc:sldChg chg="modSp modCm">
        <pc:chgData name="MINOTANI JUN (美濃谷 潤)" userId="S::minotani.jun@jp.panasonic.com::947f4a79-68d3-479c-91f0-9b4e309a29a3" providerId="AD" clId="Web-{80FC110E-BB9A-4127-A35C-1DA681F9959F}" dt="2024-04-24T23:40:51.556" v="43" actId="20577"/>
        <pc:sldMkLst>
          <pc:docMk/>
          <pc:sldMk cId="1046297843" sldId="306"/>
        </pc:sldMkLst>
        <pc:spChg chg="mod">
          <ac:chgData name="MINOTANI JUN (美濃谷 潤)" userId="S::minotani.jun@jp.panasonic.com::947f4a79-68d3-479c-91f0-9b4e309a29a3" providerId="AD" clId="Web-{80FC110E-BB9A-4127-A35C-1DA681F9959F}" dt="2024-04-24T23:40:51.556" v="43" actId="20577"/>
          <ac:spMkLst>
            <pc:docMk/>
            <pc:sldMk cId="1046297843" sldId="306"/>
            <ac:spMk id="3" creationId="{DBF63A6C-59CC-CB4F-EE85-4659706590DB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80FC110E-BB9A-4127-A35C-1DA681F9959F}" dt="2024-04-24T23:40:42.447" v="42"/>
              <pc2:cmMkLst xmlns:pc2="http://schemas.microsoft.com/office/powerpoint/2019/9/main/command">
                <pc:docMk/>
                <pc:sldMk cId="1046297843" sldId="306"/>
                <pc2:cmMk id="{A2393208-315C-4BE6-9B8A-586A4C36B5CB}"/>
              </pc2:cmMkLst>
              <pc226:cmRplyChg chg="add">
                <pc226:chgData name="MINOTANI JUN (美濃谷 潤)" userId="S::minotani.jun@jp.panasonic.com::947f4a79-68d3-479c-91f0-9b4e309a29a3" providerId="AD" clId="Web-{80FC110E-BB9A-4127-A35C-1DA681F9959F}" dt="2024-04-24T23:40:42.447" v="42"/>
                <pc2:cmRplyMkLst xmlns:pc2="http://schemas.microsoft.com/office/powerpoint/2019/9/main/command">
                  <pc:docMk/>
                  <pc:sldMk cId="1046297843" sldId="306"/>
                  <pc2:cmMk id="{A2393208-315C-4BE6-9B8A-586A4C36B5CB}"/>
                  <pc2:cmRplyMk id="{44DF7655-D377-4904-B97B-00C7F2FBB40A}"/>
                </pc2:cmRplyMkLst>
              </pc226:cmRplyChg>
            </pc226:cmChg>
            <pc226:cmChg xmlns:pc226="http://schemas.microsoft.com/office/powerpoint/2022/06/main/command" chg="mod modRxn">
              <pc226:chgData name="MINOTANI JUN (美濃谷 潤)" userId="S::minotani.jun@jp.panasonic.com::947f4a79-68d3-479c-91f0-9b4e309a29a3" providerId="AD" clId="Web-{80FC110E-BB9A-4127-A35C-1DA681F9959F}" dt="2024-04-24T23:37:54.646" v="40" actId="20577"/>
              <pc2:cmMkLst xmlns:pc2="http://schemas.microsoft.com/office/powerpoint/2019/9/main/command">
                <pc:docMk/>
                <pc:sldMk cId="1046297843" sldId="306"/>
                <pc2:cmMk id="{F27E0D94-09AF-4E3A-A0C4-68FFE50999ED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4A7D1D4E-7102-4E0A-A06D-B2B886E7BEE5}"/>
    <pc:docChg chg="modSld">
      <pc:chgData name="MINOTANI JUN (美濃谷 潤)" userId="S::minotani.jun@jp.panasonic.com::947f4a79-68d3-479c-91f0-9b4e309a29a3" providerId="AD" clId="Web-{4A7D1D4E-7102-4E0A-A06D-B2B886E7BEE5}" dt="2023-11-10T06:16:41.402" v="108" actId="20577"/>
      <pc:docMkLst>
        <pc:docMk/>
      </pc:docMkLst>
      <pc:sldChg chg="modSp modCm">
        <pc:chgData name="MINOTANI JUN (美濃谷 潤)" userId="S::minotani.jun@jp.panasonic.com::947f4a79-68d3-479c-91f0-9b4e309a29a3" providerId="AD" clId="Web-{4A7D1D4E-7102-4E0A-A06D-B2B886E7BEE5}" dt="2023-11-10T06:16:41.402" v="108" actId="20577"/>
        <pc:sldMkLst>
          <pc:docMk/>
          <pc:sldMk cId="835710463" sldId="285"/>
        </pc:sldMkLst>
        <pc:spChg chg="mod">
          <ac:chgData name="MINOTANI JUN (美濃谷 潤)" userId="S::minotani.jun@jp.panasonic.com::947f4a79-68d3-479c-91f0-9b4e309a29a3" providerId="AD" clId="Web-{4A7D1D4E-7102-4E0A-A06D-B2B886E7BEE5}" dt="2023-11-10T06:16:41.402" v="108" actId="20577"/>
          <ac:spMkLst>
            <pc:docMk/>
            <pc:sldMk cId="835710463" sldId="285"/>
            <ac:spMk id="7" creationId="{225F1490-77D3-051F-3A06-44153F4BE02C}"/>
          </ac:spMkLst>
        </pc:spChg>
        <pc:spChg chg="mod">
          <ac:chgData name="MINOTANI JUN (美濃谷 潤)" userId="S::minotani.jun@jp.panasonic.com::947f4a79-68d3-479c-91f0-9b4e309a29a3" providerId="AD" clId="Web-{4A7D1D4E-7102-4E0A-A06D-B2B886E7BEE5}" dt="2023-11-10T06:10:07.810" v="79"/>
          <ac:spMkLst>
            <pc:docMk/>
            <pc:sldMk cId="835710463" sldId="285"/>
            <ac:spMk id="43" creationId="{856E304E-5B17-51F4-61C6-FA5B65FFF855}"/>
          </ac:spMkLst>
        </pc:spChg>
        <pc:spChg chg="mod">
          <ac:chgData name="MINOTANI JUN (美濃谷 潤)" userId="S::minotani.jun@jp.panasonic.com::947f4a79-68d3-479c-91f0-9b4e309a29a3" providerId="AD" clId="Web-{4A7D1D4E-7102-4E0A-A06D-B2B886E7BEE5}" dt="2023-11-10T06:07:54.030" v="47" actId="20577"/>
          <ac:spMkLst>
            <pc:docMk/>
            <pc:sldMk cId="835710463" sldId="285"/>
            <ac:spMk id="5122" creationId="{00000000-0000-0000-0000-000000000000}"/>
          </ac:spMkLst>
        </pc:spChg>
        <pc:cxnChg chg="mod">
          <ac:chgData name="MINOTANI JUN (美濃谷 潤)" userId="S::minotani.jun@jp.panasonic.com::947f4a79-68d3-479c-91f0-9b4e309a29a3" providerId="AD" clId="Web-{4A7D1D4E-7102-4E0A-A06D-B2B886E7BEE5}" dt="2023-11-10T06:11:04.466" v="81" actId="14100"/>
          <ac:cxnSpMkLst>
            <pc:docMk/>
            <pc:sldMk cId="835710463" sldId="285"/>
            <ac:cxnSpMk id="3" creationId="{BD5C19F1-C052-5DD4-45A4-1E811BD0706E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A7D1D4E-7102-4E0A-A06D-B2B886E7BEE5}" dt="2023-11-10T06:14:24.121" v="106" actId="20577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A7D1D4E-7102-4E0A-A06D-B2B886E7BEE5}" dt="2023-11-10T06:16:37.589" v="107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add">
                <pc226:chgData name="MINOTANI JUN (美濃谷 潤)" userId="S::minotani.jun@jp.panasonic.com::947f4a79-68d3-479c-91f0-9b4e309a29a3" providerId="AD" clId="Web-{4A7D1D4E-7102-4E0A-A06D-B2B886E7BEE5}" dt="2023-11-10T06:16:37.589" v="107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F455C7AC-4160-4F14-86B6-5E07F1B9CA69}"/>
                </pc2:cmRplyMkLst>
              </pc226:cmRplyChg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A7D1D4E-7102-4E0A-A06D-B2B886E7BEE5}" dt="2023-11-10T06:14:24.121" v="106" actId="20577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A7D1D4E-7102-4E0A-A06D-B2B886E7BEE5}" dt="2023-11-10T06:07:58.842" v="49" actId="20577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4A7D1D4E-7102-4E0A-A06D-B2B886E7BEE5}" dt="2023-11-10T06:07:58.842" v="49" actId="20577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FB3A727A-E40A-43E6-85F4-142B82BB92FE}"/>
    <pc:docChg chg="modSld">
      <pc:chgData name="MINOTANI JUN (美濃谷 潤)" userId="S::minotani.jun@jp.panasonic.com::947f4a79-68d3-479c-91f0-9b4e309a29a3" providerId="AD" clId="Web-{FB3A727A-E40A-43E6-85F4-142B82BB92FE}" dt="2023-11-10T05:26:54.628" v="11"/>
      <pc:docMkLst>
        <pc:docMk/>
      </pc:docMkLst>
      <pc:sldChg chg="addSp modSp">
        <pc:chgData name="MINOTANI JUN (美濃谷 潤)" userId="S::minotani.jun@jp.panasonic.com::947f4a79-68d3-479c-91f0-9b4e309a29a3" providerId="AD" clId="Web-{FB3A727A-E40A-43E6-85F4-142B82BB92FE}" dt="2023-11-10T05:26:54.628" v="11"/>
        <pc:sldMkLst>
          <pc:docMk/>
          <pc:sldMk cId="835710463" sldId="285"/>
        </pc:sldMkLst>
        <pc:spChg chg="add mod">
          <ac:chgData name="MINOTANI JUN (美濃谷 潤)" userId="S::minotani.jun@jp.panasonic.com::947f4a79-68d3-479c-91f0-9b4e309a29a3" providerId="AD" clId="Web-{FB3A727A-E40A-43E6-85F4-142B82BB92FE}" dt="2023-11-10T05:26:35.050" v="10"/>
          <ac:spMkLst>
            <pc:docMk/>
            <pc:sldMk cId="835710463" sldId="285"/>
            <ac:spMk id="2" creationId="{FFE31E80-B85C-A237-8A11-345A69FEC4FD}"/>
          </ac:spMkLst>
        </pc:spChg>
        <pc:picChg chg="ord">
          <ac:chgData name="MINOTANI JUN (美濃谷 潤)" userId="S::minotani.jun@jp.panasonic.com::947f4a79-68d3-479c-91f0-9b4e309a29a3" providerId="AD" clId="Web-{FB3A727A-E40A-43E6-85F4-142B82BB92FE}" dt="2023-11-10T05:26:54.628" v="11"/>
          <ac:picMkLst>
            <pc:docMk/>
            <pc:sldMk cId="835710463" sldId="285"/>
            <ac:picMk id="19" creationId="{3F9DEEC6-8357-197F-9413-EED61C4E7688}"/>
          </ac:picMkLst>
        </pc:picChg>
      </pc:sldChg>
    </pc:docChg>
  </pc:docChgLst>
  <pc:docChgLst>
    <pc:chgData name="MINOTANI JUN (美濃谷 潤)" userId="S::minotani.jun@jp.panasonic.com::947f4a79-68d3-479c-91f0-9b4e309a29a3" providerId="AD" clId="Web-{D37FF7E0-A4CA-4DAA-904B-3A831F5B7B5E}"/>
    <pc:docChg chg="modSld">
      <pc:chgData name="MINOTANI JUN (美濃谷 潤)" userId="S::minotani.jun@jp.panasonic.com::947f4a79-68d3-479c-91f0-9b4e309a29a3" providerId="AD" clId="Web-{D37FF7E0-A4CA-4DAA-904B-3A831F5B7B5E}" dt="2023-11-10T04:16:14.094" v="4" actId="20577"/>
      <pc:docMkLst>
        <pc:docMk/>
      </pc:docMkLst>
      <pc:sldChg chg="modSp modCm">
        <pc:chgData name="MINOTANI JUN (美濃谷 潤)" userId="S::minotani.jun@jp.panasonic.com::947f4a79-68d3-479c-91f0-9b4e309a29a3" providerId="AD" clId="Web-{D37FF7E0-A4CA-4DAA-904B-3A831F5B7B5E}" dt="2023-11-10T04:16:14.094" v="4" actId="20577"/>
        <pc:sldMkLst>
          <pc:docMk/>
          <pc:sldMk cId="835710463" sldId="285"/>
        </pc:sldMkLst>
        <pc:spChg chg="mod">
          <ac:chgData name="MINOTANI JUN (美濃谷 潤)" userId="S::minotani.jun@jp.panasonic.com::947f4a79-68d3-479c-91f0-9b4e309a29a3" providerId="AD" clId="Web-{D37FF7E0-A4CA-4DAA-904B-3A831F5B7B5E}" dt="2023-11-10T04:16:14.094" v="4" actId="20577"/>
          <ac:spMkLst>
            <pc:docMk/>
            <pc:sldMk cId="835710463" sldId="285"/>
            <ac:spMk id="43" creationId="{856E304E-5B17-51F4-61C6-FA5B65FFF85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37FF7E0-A4CA-4DAA-904B-3A831F5B7B5E}" dt="2023-11-10T04:16:02.734" v="3" actId="20577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37FF7E0-A4CA-4DAA-904B-3A831F5B7B5E}" dt="2023-11-10T04:16:02.734" v="3" actId="20577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37FF7E0-A4CA-4DAA-904B-3A831F5B7B5E}" dt="2023-11-10T04:16:02.734" v="3" actId="20577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37FF7E0-A4CA-4DAA-904B-3A831F5B7B5E}" dt="2023-11-10T04:16:02.734" v="3" actId="20577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D37FF7E0-A4CA-4DAA-904B-3A831F5B7B5E}" dt="2023-11-10T04:16:02.734" v="3" actId="20577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</pc226:cmChg>
          </p:ext>
        </pc:extLst>
      </pc:sldChg>
    </pc:docChg>
  </pc:docChgLst>
  <pc:docChgLst>
    <pc:chgData name="Motozuka Hiroyuki (本塚 裕幸)" userId="f5c1fd61-f5ae-4166-b12f-63a116ee37fd" providerId="ADAL" clId="{662F2128-D2F4-48B9-9326-007E94227EF4}"/>
    <pc:docChg chg="">
      <pc:chgData name="Motozuka Hiroyuki (本塚 裕幸)" userId="f5c1fd61-f5ae-4166-b12f-63a116ee37fd" providerId="ADAL" clId="{662F2128-D2F4-48B9-9326-007E94227EF4}" dt="2024-02-29T04:46:07.901" v="5"/>
      <pc:docMkLst>
        <pc:docMk/>
      </pc:docMkLst>
      <pc:sldChg chg="addCm modCm">
        <pc:chgData name="Motozuka Hiroyuki (本塚 裕幸)" userId="f5c1fd61-f5ae-4166-b12f-63a116ee37fd" providerId="ADAL" clId="{662F2128-D2F4-48B9-9326-007E94227EF4}" dt="2024-02-29T04:46:07.901" v="5"/>
        <pc:sldMkLst>
          <pc:docMk/>
          <pc:sldMk cId="3471638858" sldId="29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662F2128-D2F4-48B9-9326-007E94227EF4}" dt="2024-02-29T04:37:38.979" v="4"/>
              <pc2:cmMkLst xmlns:pc2="http://schemas.microsoft.com/office/powerpoint/2019/9/main/command">
                <pc:docMk/>
                <pc:sldMk cId="3471638858" sldId="290"/>
                <pc2:cmMk id="{CDF76908-1858-4FC0-967D-7831C933C3F4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662F2128-D2F4-48B9-9326-007E94227EF4}" dt="2024-02-29T04:34:32.249" v="3"/>
              <pc2:cmMkLst xmlns:pc2="http://schemas.microsoft.com/office/powerpoint/2019/9/main/command">
                <pc:docMk/>
                <pc:sldMk cId="3471638858" sldId="290"/>
                <pc2:cmMk id="{230E1F0F-3A70-42BE-9D4F-D824D86270F7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662F2128-D2F4-48B9-9326-007E94227EF4}" dt="2024-02-29T04:14:40.234" v="2"/>
              <pc2:cmMkLst xmlns:pc2="http://schemas.microsoft.com/office/powerpoint/2019/9/main/command">
                <pc:docMk/>
                <pc:sldMk cId="3471638858" sldId="290"/>
                <pc2:cmMk id="{4223E459-F95A-45F1-ACF5-65BD45F5106D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662F2128-D2F4-48B9-9326-007E94227EF4}" dt="2024-02-29T04:11:59.859" v="1"/>
              <pc2:cmMkLst xmlns:pc2="http://schemas.microsoft.com/office/powerpoint/2019/9/main/command">
                <pc:docMk/>
                <pc:sldMk cId="3471638858" sldId="290"/>
                <pc2:cmMk id="{7CC878AA-D0E1-40FB-9517-87B4F6BE1C99}"/>
              </pc2:cmMkLst>
              <pc226:cmRplyChg chg="add">
                <pc226:chgData name="Motozuka Hiroyuki (本塚 裕幸)" userId="f5c1fd61-f5ae-4166-b12f-63a116ee37fd" providerId="ADAL" clId="{662F2128-D2F4-48B9-9326-007E94227EF4}" dt="2024-02-29T04:11:59.859" v="1"/>
                <pc2:cmRplyMkLst xmlns:pc2="http://schemas.microsoft.com/office/powerpoint/2019/9/main/command">
                  <pc:docMk/>
                  <pc:sldMk cId="3471638858" sldId="290"/>
                  <pc2:cmMk id="{7CC878AA-D0E1-40FB-9517-87B4F6BE1C99}"/>
                  <pc2:cmRplyMk id="{A95E20F3-135A-4C11-A58A-52732600FF86}"/>
                </pc2:cmRplyMkLst>
              </pc226:cmRplyChg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662F2128-D2F4-48B9-9326-007E94227EF4}" dt="2024-02-29T04:46:07.901" v="5"/>
              <pc2:cmMkLst xmlns:pc2="http://schemas.microsoft.com/office/powerpoint/2019/9/main/command">
                <pc:docMk/>
                <pc:sldMk cId="3471638858" sldId="290"/>
                <pc2:cmMk id="{32EF96E4-F84B-4FA3-99BC-A817C676BF08}"/>
              </pc2:cmMkLst>
            </pc226:cmChg>
          </p:ext>
        </pc:extLst>
      </pc:sldChg>
    </pc:docChg>
  </pc:docChgLst>
  <pc:docChgLst>
    <pc:chgData name="Urabe Yoshio (浦部 嘉夫)" userId="S::urabe.yoshio@jp.panasonic.com::a7e67ffc-ce93-4ed9-a905-338d761aa748" providerId="AD" clId="Web-{73C1B929-9F66-42CA-8A87-9D9C3FDCCD98}"/>
    <pc:docChg chg="mod modSld">
      <pc:chgData name="Urabe Yoshio (浦部 嘉夫)" userId="S::urabe.yoshio@jp.panasonic.com::a7e67ffc-ce93-4ed9-a905-338d761aa748" providerId="AD" clId="Web-{73C1B929-9F66-42CA-8A87-9D9C3FDCCD98}" dt="2023-11-07T03:08:50.973" v="19"/>
      <pc:docMkLst>
        <pc:docMk/>
      </pc:docMkLst>
      <pc:sldChg chg="addCm delCm modCm">
        <pc:chgData name="Urabe Yoshio (浦部 嘉夫)" userId="S::urabe.yoshio@jp.panasonic.com::a7e67ffc-ce93-4ed9-a905-338d761aa748" providerId="AD" clId="Web-{73C1B929-9F66-42CA-8A87-9D9C3FDCCD98}" dt="2023-11-07T03:08:50.973" v="19"/>
        <pc:sldMkLst>
          <pc:docMk/>
          <pc:sldMk cId="0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73C1B929-9F66-42CA-8A87-9D9C3FDCCD98}" dt="2023-11-07T03:05:42.216" v="17"/>
              <pc2:cmMkLst xmlns:pc2="http://schemas.microsoft.com/office/powerpoint/2019/9/main/command">
                <pc:docMk/>
                <pc:sldMk cId="0" sldId="257"/>
                <pc2:cmMk id="{BCF85602-A256-4B17-8E22-9D238ABDBDE1}"/>
              </pc2:cmMkLst>
            </pc226:cmChg>
            <pc226:cmChg xmlns:pc226="http://schemas.microsoft.com/office/powerpoint/2022/06/main/command" chg="add del">
              <pc226:chgData name="Urabe Yoshio (浦部 嘉夫)" userId="S::urabe.yoshio@jp.panasonic.com::a7e67ffc-ce93-4ed9-a905-338d761aa748" providerId="AD" clId="Web-{73C1B929-9F66-42CA-8A87-9D9C3FDCCD98}" dt="2023-11-07T03:05:52.561" v="18"/>
              <pc2:cmMkLst xmlns:pc2="http://schemas.microsoft.com/office/powerpoint/2019/9/main/command">
                <pc:docMk/>
                <pc:sldMk cId="0" sldId="257"/>
                <pc2:cmMk id="{BD804A0D-0340-4C9A-B2C2-CF7BEDE5F552}"/>
              </pc2:cmMkLst>
            </pc226:cmChg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73C1B929-9F66-42CA-8A87-9D9C3FDCCD98}" dt="2023-11-07T03:08:50.973" v="19"/>
              <pc2:cmMkLst xmlns:pc2="http://schemas.microsoft.com/office/powerpoint/2019/9/main/command">
                <pc:docMk/>
                <pc:sldMk cId="0" sldId="257"/>
                <pc2:cmMk id="{46D306E0-5B6E-441E-98A5-A873BCA7A6B4}"/>
              </pc2:cmMkLst>
              <pc226:cmRplyChg chg="add">
                <pc226:chgData name="Urabe Yoshio (浦部 嘉夫)" userId="S::urabe.yoshio@jp.panasonic.com::a7e67ffc-ce93-4ed9-a905-338d761aa748" providerId="AD" clId="Web-{73C1B929-9F66-42CA-8A87-9D9C3FDCCD98}" dt="2023-11-07T03:08:50.973" v="19"/>
                <pc2:cmRplyMkLst xmlns:pc2="http://schemas.microsoft.com/office/powerpoint/2019/9/main/command">
                  <pc:docMk/>
                  <pc:sldMk cId="0" sldId="257"/>
                  <pc2:cmMk id="{46D306E0-5B6E-441E-98A5-A873BCA7A6B4}"/>
                  <pc2:cmRplyMk id="{3D061C7B-9653-4BB2-A3BE-B5E85C401167}"/>
                </pc2:cmRplyMkLst>
              </pc226:cmRplyChg>
            </pc226:cmChg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73C1B929-9F66-42CA-8A87-9D9C3FDCCD98}" dt="2023-11-07T02:31:07.306" v="1"/>
              <pc2:cmMkLst xmlns:pc2="http://schemas.microsoft.com/office/powerpoint/2019/9/main/command">
                <pc:docMk/>
                <pc:sldMk cId="0" sldId="257"/>
                <pc2:cmMk id="{2E03D1F6-8BC1-4D82-B216-DB6B4991ED3A}"/>
              </pc2:cmMkLst>
            </pc226:cmChg>
          </p:ext>
        </pc:extLst>
      </pc:sldChg>
      <pc:sldChg chg="addSp delSp modSp addCm modCm">
        <pc:chgData name="Urabe Yoshio (浦部 嘉夫)" userId="S::urabe.yoshio@jp.panasonic.com::a7e67ffc-ce93-4ed9-a905-338d761aa748" providerId="AD" clId="Web-{73C1B929-9F66-42CA-8A87-9D9C3FDCCD98}" dt="2023-11-07T03:04:41.355" v="16"/>
        <pc:sldMkLst>
          <pc:docMk/>
          <pc:sldMk cId="3363767923" sldId="266"/>
        </pc:sldMkLst>
        <pc:spChg chg="add del mod">
          <ac:chgData name="Urabe Yoshio (浦部 嘉夫)" userId="S::urabe.yoshio@jp.panasonic.com::a7e67ffc-ce93-4ed9-a905-338d761aa748" providerId="AD" clId="Web-{73C1B929-9F66-42CA-8A87-9D9C3FDCCD98}" dt="2023-11-07T02:51:58.346" v="13"/>
          <ac:spMkLst>
            <pc:docMk/>
            <pc:sldMk cId="3363767923" sldId="266"/>
            <ac:spMk id="3" creationId="{1F11662F-210A-DBF8-3BBA-22EAD16F2141}"/>
          </ac:spMkLst>
        </pc:spChg>
        <pc:spChg chg="add del mod">
          <ac:chgData name="Urabe Yoshio (浦部 嘉夫)" userId="S::urabe.yoshio@jp.panasonic.com::a7e67ffc-ce93-4ed9-a905-338d761aa748" providerId="AD" clId="Web-{73C1B929-9F66-42CA-8A87-9D9C3FDCCD98}" dt="2023-11-07T02:51:58.346" v="13"/>
          <ac:spMkLst>
            <pc:docMk/>
            <pc:sldMk cId="3363767923" sldId="266"/>
            <ac:spMk id="20" creationId="{82009AB5-E22B-AECB-B501-DDFF4BA674D2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Urabe Yoshio (浦部 嘉夫)" userId="S::urabe.yoshio@jp.panasonic.com::a7e67ffc-ce93-4ed9-a905-338d761aa748" providerId="AD" clId="Web-{73C1B929-9F66-42CA-8A87-9D9C3FDCCD98}" dt="2023-11-07T03:04:41.355" v="16"/>
              <pc2:cmMkLst xmlns:pc2="http://schemas.microsoft.com/office/powerpoint/2019/9/main/command">
                <pc:docMk/>
                <pc:sldMk cId="3363767923" sldId="266"/>
                <pc2:cmMk id="{493B8E99-1A48-48EB-B425-D74008740304}"/>
              </pc2:cmMkLst>
            </pc226:cmChg>
            <pc226:cmChg xmlns:pc226="http://schemas.microsoft.com/office/powerpoint/2022/06/main/command" chg="add mod">
              <pc226:chgData name="Urabe Yoshio (浦部 嘉夫)" userId="S::urabe.yoshio@jp.panasonic.com::a7e67ffc-ce93-4ed9-a905-338d761aa748" providerId="AD" clId="Web-{73C1B929-9F66-42CA-8A87-9D9C3FDCCD98}" dt="2023-11-07T02:42:56" v="8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</pc226:cmChg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73C1B929-9F66-42CA-8A87-9D9C3FDCCD98}" dt="2023-11-07T02:37:07.770" v="4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add mod">
              <pc226:chgData name="Urabe Yoshio (浦部 嘉夫)" userId="S::urabe.yoshio@jp.panasonic.com::a7e67ffc-ce93-4ed9-a905-338d761aa748" providerId="AD" clId="Web-{73C1B929-9F66-42CA-8A87-9D9C3FDCCD98}" dt="2023-11-07T02:50:40.906" v="11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73C1B929-9F66-42CA-8A87-9D9C3FDCCD98}" dt="2023-11-07T02:53:54.319" v="14"/>
              <pc2:cmMkLst xmlns:pc2="http://schemas.microsoft.com/office/powerpoint/2019/9/main/command">
                <pc:docMk/>
                <pc:sldMk cId="3363767923" sldId="266"/>
                <pc2:cmMk id="{0788E6F9-9D85-4AC5-884C-B3CEC0F986C8}"/>
              </pc2:cmMkLst>
            </pc226:cmChg>
          </p:ext>
        </pc:extLst>
      </pc:sldChg>
      <pc:sldChg chg="addCm">
        <pc:chgData name="Urabe Yoshio (浦部 嘉夫)" userId="S::urabe.yoshio@jp.panasonic.com::a7e67ffc-ce93-4ed9-a905-338d761aa748" providerId="AD" clId="Web-{73C1B929-9F66-42CA-8A87-9D9C3FDCCD98}" dt="2023-11-07T02:57:13.262" v="15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Urabe Yoshio (浦部 嘉夫)" userId="S::urabe.yoshio@jp.panasonic.com::a7e67ffc-ce93-4ed9-a905-338d761aa748" providerId="AD" clId="Web-{73C1B929-9F66-42CA-8A87-9D9C3FDCCD98}" dt="2023-11-07T02:57:13.262" v="15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F7D09710-58ED-43FF-B53F-2E485D6D376D}"/>
    <pc:docChg chg="modSld">
      <pc:chgData name="MINOTANI JUN (美濃谷 潤)" userId="S::minotani.jun@jp.panasonic.com::947f4a79-68d3-479c-91f0-9b4e309a29a3" providerId="AD" clId="Web-{F7D09710-58ED-43FF-B53F-2E485D6D376D}" dt="2024-05-07T04:49:45.614" v="4" actId="20577"/>
      <pc:docMkLst>
        <pc:docMk/>
      </pc:docMkLst>
      <pc:sldChg chg="modSp modCm">
        <pc:chgData name="MINOTANI JUN (美濃谷 潤)" userId="S::minotani.jun@jp.panasonic.com::947f4a79-68d3-479c-91f0-9b4e309a29a3" providerId="AD" clId="Web-{F7D09710-58ED-43FF-B53F-2E485D6D376D}" dt="2024-05-07T04:49:45.614" v="4" actId="20577"/>
        <pc:sldMkLst>
          <pc:docMk/>
          <pc:sldMk cId="761433829" sldId="301"/>
        </pc:sldMkLst>
        <pc:spChg chg="mod">
          <ac:chgData name="MINOTANI JUN (美濃谷 潤)" userId="S::minotani.jun@jp.panasonic.com::947f4a79-68d3-479c-91f0-9b4e309a29a3" providerId="AD" clId="Web-{F7D09710-58ED-43FF-B53F-2E485D6D376D}" dt="2024-05-07T04:49:45.614" v="4" actId="20577"/>
          <ac:spMkLst>
            <pc:docMk/>
            <pc:sldMk cId="761433829" sldId="301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9C165F0F-C191-4C2F-A7EB-35FE1553829B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4784E532-8669-4A3B-9A2E-3143E08FE2F2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B00FEC35-779F-40EF-B9A5-371A255E99B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D803304D-CEFC-477F-9C5D-16EDDE365E0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A8183B53-9184-497E-977C-258B8DAD7A2D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325FBF63-E26D-4C83-AFA4-2E78E2E564E4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C92633B9-CDC6-4679-9581-901CD1279F6C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F7D09710-58ED-43FF-B53F-2E485D6D376D}" dt="2024-05-07T04:49:39.989" v="2" actId="20577"/>
              <pc2:cmMkLst xmlns:pc2="http://schemas.microsoft.com/office/powerpoint/2019/9/main/command">
                <pc:docMk/>
                <pc:sldMk cId="761433829" sldId="301"/>
                <pc2:cmMk id="{DD672CC7-9D99-4010-BA9A-587039F50421}"/>
              </pc2:cmMkLst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031B3BB2-61DB-4FD6-B246-B69F68862AFD}"/>
    <pc:docChg chg="modSld">
      <pc:chgData name="MINOTANI JUN (美濃谷 潤)" userId="S::minotani.jun@jp.panasonic.com::947f4a79-68d3-479c-91f0-9b4e309a29a3" providerId="AD" clId="Web-{031B3BB2-61DB-4FD6-B246-B69F68862AFD}" dt="2024-03-05T06:59:31.538" v="9" actId="20577"/>
      <pc:docMkLst>
        <pc:docMk/>
      </pc:docMkLst>
      <pc:sldChg chg="modSp modCm">
        <pc:chgData name="MINOTANI JUN (美濃谷 潤)" userId="S::minotani.jun@jp.panasonic.com::947f4a79-68d3-479c-91f0-9b4e309a29a3" providerId="AD" clId="Web-{031B3BB2-61DB-4FD6-B246-B69F68862AFD}" dt="2024-03-05T06:59:31.538" v="9" actId="20577"/>
        <pc:sldMkLst>
          <pc:docMk/>
          <pc:sldMk cId="761433829" sldId="301"/>
        </pc:sldMkLst>
        <pc:spChg chg="mod">
          <ac:chgData name="MINOTANI JUN (美濃谷 潤)" userId="S::minotani.jun@jp.panasonic.com::947f4a79-68d3-479c-91f0-9b4e309a29a3" providerId="AD" clId="Web-{031B3BB2-61DB-4FD6-B246-B69F68862AFD}" dt="2024-03-05T06:59:31.538" v="9" actId="20577"/>
          <ac:spMkLst>
            <pc:docMk/>
            <pc:sldMk cId="761433829" sldId="301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31B3BB2-61DB-4FD6-B246-B69F68862AFD}" dt="2024-03-05T06:59:31.538" v="9" actId="20577"/>
              <pc2:cmMkLst xmlns:pc2="http://schemas.microsoft.com/office/powerpoint/2019/9/main/command">
                <pc:docMk/>
                <pc:sldMk cId="761433829" sldId="301"/>
                <pc2:cmMk id="{B00FEC35-779F-40EF-B9A5-371A255E99B9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31B3BB2-61DB-4FD6-B246-B69F68862AFD}" dt="2024-03-05T06:59:31.538" v="9" actId="20577"/>
              <pc2:cmMkLst xmlns:pc2="http://schemas.microsoft.com/office/powerpoint/2019/9/main/command">
                <pc:docMk/>
                <pc:sldMk cId="761433829" sldId="301"/>
                <pc2:cmMk id="{D803304D-CEFC-477F-9C5D-16EDDE365E05}"/>
              </pc2:cmMkLst>
            </pc226:cmChg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031B3BB2-61DB-4FD6-B246-B69F68862AFD}" dt="2024-03-05T06:59:31.538" v="9" actId="20577"/>
              <pc2:cmMkLst xmlns:pc2="http://schemas.microsoft.com/office/powerpoint/2019/9/main/command">
                <pc:docMk/>
                <pc:sldMk cId="761433829" sldId="301"/>
                <pc2:cmMk id="{7E5B2DF9-5886-4578-B203-5A7EEC0CA15E}"/>
              </pc2:cmMkLst>
            </pc226:cmChg>
          </p:ext>
        </pc:extLst>
      </pc:sldChg>
    </pc:docChg>
  </pc:docChgLst>
  <pc:docChgLst>
    <pc:chgData name="Motozuka Hiroyuki (本塚 裕幸)" userId="f5c1fd61-f5ae-4166-b12f-63a116ee37fd" providerId="ADAL" clId="{7B523AF3-BCE9-443E-B3CA-EF6C99D139BE}"/>
    <pc:docChg chg="undo custSel modSld">
      <pc:chgData name="Motozuka Hiroyuki (本塚 裕幸)" userId="f5c1fd61-f5ae-4166-b12f-63a116ee37fd" providerId="ADAL" clId="{7B523AF3-BCE9-443E-B3CA-EF6C99D139BE}" dt="2023-11-08T09:22:57.293" v="64"/>
      <pc:docMkLst>
        <pc:docMk/>
      </pc:docMkLst>
      <pc:sldChg chg="modCm">
        <pc:chgData name="Motozuka Hiroyuki (本塚 裕幸)" userId="f5c1fd61-f5ae-4166-b12f-63a116ee37fd" providerId="ADAL" clId="{7B523AF3-BCE9-443E-B3CA-EF6C99D139BE}" dt="2023-11-08T04:48:31.328" v="30"/>
        <pc:sldMkLst>
          <pc:docMk/>
          <pc:sldMk cId="0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4:48:31.328" v="30"/>
              <pc2:cmMkLst xmlns:pc2="http://schemas.microsoft.com/office/powerpoint/2019/9/main/command">
                <pc:docMk/>
                <pc:sldMk cId="0" sldId="257"/>
                <pc2:cmMk id="{88AC0E99-80C1-47E4-A0E6-8B4B61BF00C3}"/>
              </pc2:cmMkLst>
              <pc226:cmRplyChg chg="add">
                <pc226:chgData name="Motozuka Hiroyuki (本塚 裕幸)" userId="f5c1fd61-f5ae-4166-b12f-63a116ee37fd" providerId="ADAL" clId="{7B523AF3-BCE9-443E-B3CA-EF6C99D139BE}" dt="2023-11-08T04:48:28.715" v="29"/>
                <pc2:cmRplyMkLst xmlns:pc2="http://schemas.microsoft.com/office/powerpoint/2019/9/main/command">
                  <pc:docMk/>
                  <pc:sldMk cId="0" sldId="257"/>
                  <pc2:cmMk id="{88AC0E99-80C1-47E4-A0E6-8B4B61BF00C3}"/>
                  <pc2:cmRplyMk id="{4F54C6B5-3F8A-4CEA-8898-145C07793ACA}"/>
                </pc2:cmRplyMkLst>
              </pc226:cmRplyChg>
              <pc226:cmRplyChg chg="add">
                <pc226:chgData name="Motozuka Hiroyuki (本塚 裕幸)" userId="f5c1fd61-f5ae-4166-b12f-63a116ee37fd" providerId="ADAL" clId="{7B523AF3-BCE9-443E-B3CA-EF6C99D139BE}" dt="2023-11-07T08:59:57.454" v="10"/>
                <pc2:cmRplyMkLst xmlns:pc2="http://schemas.microsoft.com/office/powerpoint/2019/9/main/command">
                  <pc:docMk/>
                  <pc:sldMk cId="0" sldId="257"/>
                  <pc2:cmMk id="{88AC0E99-80C1-47E4-A0E6-8B4B61BF00C3}"/>
                  <pc2:cmRplyMk id="{AF8EA3BE-F3EF-4BE0-A66A-C082C16B7374}"/>
                </pc2:cmRplyMkLst>
              </pc226:cmRplyChg>
            </pc226:cmChg>
          </p:ext>
        </pc:extLst>
      </pc:sldChg>
      <pc:sldChg chg="modCm">
        <pc:chgData name="Motozuka Hiroyuki (本塚 裕幸)" userId="f5c1fd61-f5ae-4166-b12f-63a116ee37fd" providerId="ADAL" clId="{7B523AF3-BCE9-443E-B3CA-EF6C99D139BE}" dt="2023-11-08T05:36:13.485" v="59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5:36:13.485" v="59"/>
              <pc2:cmMkLst xmlns:pc2="http://schemas.microsoft.com/office/powerpoint/2019/9/main/command">
                <pc:docMk/>
                <pc:sldMk cId="0" sldId="258"/>
                <pc2:cmMk id="{05A82522-D3D4-4154-B493-A76ABA4F615F}"/>
              </pc2:cmMkLst>
              <pc226:cmRplyChg chg="add">
                <pc226:chgData name="Motozuka Hiroyuki (本塚 裕幸)" userId="f5c1fd61-f5ae-4166-b12f-63a116ee37fd" providerId="ADAL" clId="{7B523AF3-BCE9-443E-B3CA-EF6C99D139BE}" dt="2023-11-08T05:36:13.485" v="59"/>
                <pc2:cmRplyMkLst xmlns:pc2="http://schemas.microsoft.com/office/powerpoint/2019/9/main/command">
                  <pc:docMk/>
                  <pc:sldMk cId="0" sldId="258"/>
                  <pc2:cmMk id="{05A82522-D3D4-4154-B493-A76ABA4F615F}"/>
                  <pc2:cmRplyMk id="{D4683383-34A6-4D1F-828D-6ED4BB9C3428}"/>
                </pc2:cmRplyMkLst>
              </pc226:cmRplyChg>
            </pc226:cmChg>
          </p:ext>
        </pc:extLst>
      </pc:sldChg>
      <pc:sldChg chg="modSp mod addCm modCm">
        <pc:chgData name="Motozuka Hiroyuki (本塚 裕幸)" userId="f5c1fd61-f5ae-4166-b12f-63a116ee37fd" providerId="ADAL" clId="{7B523AF3-BCE9-443E-B3CA-EF6C99D139BE}" dt="2023-11-08T03:50:46.450" v="28"/>
        <pc:sldMkLst>
          <pc:docMk/>
          <pc:sldMk cId="3363767923" sldId="266"/>
        </pc:sldMkLst>
        <pc:spChg chg="mod">
          <ac:chgData name="Motozuka Hiroyuki (本塚 裕幸)" userId="f5c1fd61-f5ae-4166-b12f-63a116ee37fd" providerId="ADAL" clId="{7B523AF3-BCE9-443E-B3CA-EF6C99D139BE}" dt="2023-11-08T02:30:22.028" v="27" actId="13926"/>
          <ac:spMkLst>
            <pc:docMk/>
            <pc:sldMk cId="3363767923" sldId="266"/>
            <ac:spMk id="3" creationId="{1F11662F-210A-DBF8-3BBA-22EAD16F2141}"/>
          </ac:spMkLst>
        </pc:spChg>
        <pc:spChg chg="mod">
          <ac:chgData name="Motozuka Hiroyuki (本塚 裕幸)" userId="f5c1fd61-f5ae-4166-b12f-63a116ee37fd" providerId="ADAL" clId="{7B523AF3-BCE9-443E-B3CA-EF6C99D139BE}" dt="2023-11-08T02:09:07.924" v="19" actId="13926"/>
          <ac:spMkLst>
            <pc:docMk/>
            <pc:sldMk cId="3363767923" sldId="266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2:09:00.454" v="17" actId="20577"/>
              <pc2:cmMkLst xmlns:pc2="http://schemas.microsoft.com/office/powerpoint/2019/9/main/command">
                <pc:docMk/>
                <pc:sldMk cId="3363767923" sldId="266"/>
                <pc2:cmMk id="{D4B53F23-88AD-470A-821D-EC4AE0913EFD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7B523AF3-BCE9-443E-B3CA-EF6C99D139BE}" dt="2023-11-08T03:50:46.450" v="28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2:09:00.454" v="17" actId="20577"/>
              <pc2:cmMkLst xmlns:pc2="http://schemas.microsoft.com/office/powerpoint/2019/9/main/command">
                <pc:docMk/>
                <pc:sldMk cId="3363767923" sldId="266"/>
                <pc2:cmMk id="{3A4A6793-E2F6-4697-9EA2-B58CE386020C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2:30:12.946" v="26" actId="6549"/>
              <pc2:cmMkLst xmlns:pc2="http://schemas.microsoft.com/office/powerpoint/2019/9/main/command">
                <pc:docMk/>
                <pc:sldMk cId="3363767923" sldId="266"/>
                <pc2:cmMk id="{493B8E99-1A48-48EB-B425-D74008740304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2:30:12.946" v="26" actId="6549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2:30:12.946" v="26" actId="6549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2:30:12.946" v="26" actId="6549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</p:ext>
        </pc:extLst>
      </pc:sldChg>
      <pc:sldChg chg="modSp mod addCm delCm modCm">
        <pc:chgData name="Motozuka Hiroyuki (本塚 裕幸)" userId="f5c1fd61-f5ae-4166-b12f-63a116ee37fd" providerId="ADAL" clId="{7B523AF3-BCE9-443E-B3CA-EF6C99D139BE}" dt="2023-11-08T09:06:48.223" v="61"/>
        <pc:sldMkLst>
          <pc:docMk/>
          <pc:sldMk cId="1313584814" sldId="268"/>
        </pc:sldMkLst>
        <pc:spChg chg="mod">
          <ac:chgData name="Motozuka Hiroyuki (本塚 裕幸)" userId="f5c1fd61-f5ae-4166-b12f-63a116ee37fd" providerId="ADAL" clId="{7B523AF3-BCE9-443E-B3CA-EF6C99D139BE}" dt="2023-11-07T09:01:56.114" v="12" actId="13926"/>
          <ac:spMkLst>
            <pc:docMk/>
            <pc:sldMk cId="1313584814" sldId="268"/>
            <ac:spMk id="512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7T09:01:21.406" v="11" actId="6549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9:06:48.223" v="61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  <pc226:cmRplyChg chg="add">
                <pc226:chgData name="Motozuka Hiroyuki (本塚 裕幸)" userId="f5c1fd61-f5ae-4166-b12f-63a116ee37fd" providerId="ADAL" clId="{7B523AF3-BCE9-443E-B3CA-EF6C99D139BE}" dt="2023-11-08T09:06:48.223" v="61"/>
                <pc2:cmRplyMkLst xmlns:pc2="http://schemas.microsoft.com/office/powerpoint/2019/9/main/command">
                  <pc:docMk/>
                  <pc:sldMk cId="1313584814" sldId="268"/>
                  <pc2:cmMk id="{C389E94B-A4C8-4A05-A0E3-3CE5718D019B}"/>
                  <pc2:cmRplyMk id="{3FC125ED-AF3B-4F35-86EE-F5463A51F0C4}"/>
                </pc2:cmRplyMkLst>
              </pc226:cmRplyChg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7T09:01:21.406" v="11" actId="6549"/>
              <pc2:cmMkLst xmlns:pc2="http://schemas.microsoft.com/office/powerpoint/2019/9/main/command">
                <pc:docMk/>
                <pc:sldMk cId="1313584814" sldId="268"/>
                <pc2:cmMk id="{E1D65153-7BB3-4797-AFC9-25BF6176E490}"/>
              </pc2:cmMkLst>
            </pc226:cmChg>
            <pc226:cmChg xmlns:pc226="http://schemas.microsoft.com/office/powerpoint/2022/06/main/command" chg="add del mod">
              <pc226:chgData name="Motozuka Hiroyuki (本塚 裕幸)" userId="f5c1fd61-f5ae-4166-b12f-63a116ee37fd" providerId="ADAL" clId="{7B523AF3-BCE9-443E-B3CA-EF6C99D139BE}" dt="2023-11-07T08:57:53.031" v="9"/>
              <pc2:cmMkLst xmlns:pc2="http://schemas.microsoft.com/office/powerpoint/2019/9/main/command">
                <pc:docMk/>
                <pc:sldMk cId="1313584814" sldId="268"/>
                <pc2:cmMk id="{01F7EBD9-E3D8-4BA8-BD94-A980B857D10D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7T09:01:21.406" v="11" actId="6549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  <pc:sldChg chg="modSp mod addCm modCm">
        <pc:chgData name="Motozuka Hiroyuki (本塚 裕幸)" userId="f5c1fd61-f5ae-4166-b12f-63a116ee37fd" providerId="ADAL" clId="{7B523AF3-BCE9-443E-B3CA-EF6C99D139BE}" dt="2023-11-08T09:22:57.293" v="64"/>
        <pc:sldMkLst>
          <pc:docMk/>
          <pc:sldMk cId="835710463" sldId="285"/>
        </pc:sldMkLst>
        <pc:spChg chg="mod">
          <ac:chgData name="Motozuka Hiroyuki (本塚 裕幸)" userId="f5c1fd61-f5ae-4166-b12f-63a116ee37fd" providerId="ADAL" clId="{7B523AF3-BCE9-443E-B3CA-EF6C99D139BE}" dt="2023-11-08T05:13:13.359" v="55" actId="20577"/>
          <ac:spMkLst>
            <pc:docMk/>
            <pc:sldMk cId="835710463" sldId="285"/>
            <ac:spMk id="43" creationId="{856E304E-5B17-51F4-61C6-FA5B65FFF855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Motozuka Hiroyuki (本塚 裕幸)" userId="f5c1fd61-f5ae-4166-b12f-63a116ee37fd" providerId="ADAL" clId="{7B523AF3-BCE9-443E-B3CA-EF6C99D139BE}" dt="2023-11-08T05:14:46.683" v="57"/>
              <pc2:cmMkLst xmlns:pc2="http://schemas.microsoft.com/office/powerpoint/2019/9/main/command">
                <pc:docMk/>
                <pc:sldMk cId="835710463" sldId="285"/>
                <pc2:cmMk id="{4CD2BC16-1C6D-4CDF-BF8A-D6304A7D6939}"/>
              </pc2:cmMkLst>
              <pc226:cmRplyChg chg="add">
                <pc226:chgData name="Motozuka Hiroyuki (本塚 裕幸)" userId="f5c1fd61-f5ae-4166-b12f-63a116ee37fd" providerId="ADAL" clId="{7B523AF3-BCE9-443E-B3CA-EF6C99D139BE}" dt="2023-11-08T05:14:44.739" v="56"/>
                <pc2:cmRplyMkLst xmlns:pc2="http://schemas.microsoft.com/office/powerpoint/2019/9/main/command">
                  <pc:docMk/>
                  <pc:sldMk cId="835710463" sldId="285"/>
                  <pc2:cmMk id="{4CD2BC16-1C6D-4CDF-BF8A-D6304A7D6939}"/>
                  <pc2:cmRplyMk id="{3E5BA61E-5809-4A69-85CD-3555E55DFCB7}"/>
                </pc2:cmRplyMkLst>
              </pc226:cmRplyChg>
            </pc226:cmChg>
            <pc226:cmChg xmlns:pc226="http://schemas.microsoft.com/office/powerpoint/2022/06/main/command" chg="add mod">
              <pc226:chgData name="Motozuka Hiroyuki (本塚 裕幸)" userId="f5c1fd61-f5ae-4166-b12f-63a116ee37fd" providerId="ADAL" clId="{7B523AF3-BCE9-443E-B3CA-EF6C99D139BE}" dt="2023-11-08T09:21:44.192" v="63"/>
              <pc2:cmMkLst xmlns:pc2="http://schemas.microsoft.com/office/powerpoint/2019/9/main/command">
                <pc:docMk/>
                <pc:sldMk cId="835710463" sldId="285"/>
                <pc2:cmMk id="{60033481-8DA9-4A90-8369-B67FB79714BE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7T09:21:42.083" v="14"/>
              <pc2:cmMkLst xmlns:pc2="http://schemas.microsoft.com/office/powerpoint/2019/9/main/command">
                <pc:docMk/>
                <pc:sldMk cId="835710463" sldId="285"/>
                <pc2:cmMk id="{5B964594-442A-40F6-9790-E1D7CF8CB97F}"/>
              </pc2:cmMkLst>
            </pc226:cmChg>
            <pc226:cmChg xmlns:pc226="http://schemas.microsoft.com/office/powerpoint/2022/06/main/command" chg="mod modRxn">
              <pc226:chgData name="Motozuka Hiroyuki (本塚 裕幸)" userId="f5c1fd61-f5ae-4166-b12f-63a116ee37fd" providerId="ADAL" clId="{7B523AF3-BCE9-443E-B3CA-EF6C99D139BE}" dt="2023-11-08T09:22:57.293" v="64"/>
              <pc2:cmMkLst xmlns:pc2="http://schemas.microsoft.com/office/powerpoint/2019/9/main/command">
                <pc:docMk/>
                <pc:sldMk cId="835710463" sldId="285"/>
                <pc2:cmMk id="{647AB1CB-54D8-4BB7-9CB0-A54639232A01}"/>
              </pc2:cmMkLst>
              <pc226:cmRplyChg chg="add">
                <pc226:chgData name="Motozuka Hiroyuki (本塚 裕幸)" userId="f5c1fd61-f5ae-4166-b12f-63a116ee37fd" providerId="ADAL" clId="{7B523AF3-BCE9-443E-B3CA-EF6C99D139BE}" dt="2023-11-08T09:22:57.293" v="64"/>
                <pc2:cmRplyMkLst xmlns:pc2="http://schemas.microsoft.com/office/powerpoint/2019/9/main/command">
                  <pc:docMk/>
                  <pc:sldMk cId="835710463" sldId="285"/>
                  <pc2:cmMk id="{647AB1CB-54D8-4BB7-9CB0-A54639232A01}"/>
                  <pc2:cmRplyMk id="{FC780279-52B5-4E5D-B3FE-3B8D676C5825}"/>
                </pc2:cmRplyMkLst>
              </pc226:cmRplyChg>
            </pc226:cmChg>
          </p:ext>
        </pc:extLst>
      </pc:sldChg>
      <pc:sldChg chg="modSp mod addCm modCm">
        <pc:chgData name="Motozuka Hiroyuki (本塚 裕幸)" userId="f5c1fd61-f5ae-4166-b12f-63a116ee37fd" providerId="ADAL" clId="{7B523AF3-BCE9-443E-B3CA-EF6C99D139BE}" dt="2023-11-08T08:56:33.653" v="60" actId="2056"/>
        <pc:sldMkLst>
          <pc:docMk/>
          <pc:sldMk cId="1155950302" sldId="286"/>
        </pc:sldMkLst>
        <pc:spChg chg="mod">
          <ac:chgData name="Motozuka Hiroyuki (本塚 裕幸)" userId="f5c1fd61-f5ae-4166-b12f-63a116ee37fd" providerId="ADAL" clId="{7B523AF3-BCE9-443E-B3CA-EF6C99D139BE}" dt="2023-11-08T05:04:41.686" v="42" actId="13926"/>
          <ac:spMkLst>
            <pc:docMk/>
            <pc:sldMk cId="1155950302" sldId="286"/>
            <ac:spMk id="5122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7B523AF3-BCE9-443E-B3CA-EF6C99D139BE}" dt="2023-11-08T08:56:33.653" v="60" actId="2056"/>
              <pc2:cmMkLst xmlns:pc2="http://schemas.microsoft.com/office/powerpoint/2019/9/main/command">
                <pc:docMk/>
                <pc:sldMk cId="1155950302" sldId="286"/>
                <pc2:cmMk id="{2A7A2E32-2F8D-41E6-A7CA-33230BDD0032}"/>
              </pc2:cmMkLst>
            </pc226:cmChg>
            <pc226:cmChg xmlns:pc226="http://schemas.microsoft.com/office/powerpoint/2022/06/main/command" chg="add mod">
              <pc226:chgData name="Motozuka Hiroyuki (本塚 裕幸)" userId="f5c1fd61-f5ae-4166-b12f-63a116ee37fd" providerId="ADAL" clId="{7B523AF3-BCE9-443E-B3CA-EF6C99D139BE}" dt="2023-11-08T05:06:02.912" v="44"/>
              <pc2:cmMkLst xmlns:pc2="http://schemas.microsoft.com/office/powerpoint/2019/9/main/command">
                <pc:docMk/>
                <pc:sldMk cId="1155950302" sldId="286"/>
                <pc2:cmMk id="{B1E7DFD3-D4D5-4069-8469-78FD7094CAF1}"/>
              </pc2:cmMkLst>
              <pc226:cmRplyChg chg="add">
                <pc226:chgData name="Motozuka Hiroyuki (本塚 裕幸)" userId="f5c1fd61-f5ae-4166-b12f-63a116ee37fd" providerId="ADAL" clId="{7B523AF3-BCE9-443E-B3CA-EF6C99D139BE}" dt="2023-11-08T05:06:00.703" v="43"/>
                <pc2:cmRplyMkLst xmlns:pc2="http://schemas.microsoft.com/office/powerpoint/2019/9/main/command">
                  <pc:docMk/>
                  <pc:sldMk cId="1155950302" sldId="286"/>
                  <pc2:cmMk id="{B1E7DFD3-D4D5-4069-8469-78FD7094CAF1}"/>
                  <pc2:cmRplyMk id="{70D31980-2545-4F44-B2F4-BCA86614F950}"/>
                </pc2:cmRplyMkLst>
              </pc226:cmRplyChg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611C57C4-A798-4C9B-9404-D2402DE2AB74}"/>
    <pc:docChg chg="">
      <pc:chgData name="Hashi Ryutaro (端 龍太郎)" userId="S::hashi.ryutaro@jp.panasonic.com::3779b3d1-1567-4cea-8e1a-4547b47486ee" providerId="AD" clId="Web-{611C57C4-A798-4C9B-9404-D2402DE2AB74}" dt="2023-11-08T09:21:24.790" v="1"/>
      <pc:docMkLst>
        <pc:docMk/>
      </pc:docMkLst>
      <pc:sldChg chg="modCm">
        <pc:chgData name="Hashi Ryutaro (端 龍太郎)" userId="S::hashi.ryutaro@jp.panasonic.com::3779b3d1-1567-4cea-8e1a-4547b47486ee" providerId="AD" clId="Web-{611C57C4-A798-4C9B-9404-D2402DE2AB74}" dt="2023-11-08T09:04:37.881" v="0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Hashi Ryutaro (端 龍太郎)" userId="S::hashi.ryutaro@jp.panasonic.com::3779b3d1-1567-4cea-8e1a-4547b47486ee" providerId="AD" clId="Web-{611C57C4-A798-4C9B-9404-D2402DE2AB74}" dt="2023-11-08T09:04:37.881" v="0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  <pc226:cmRplyChg chg="add">
                <pc226:chgData name="Hashi Ryutaro (端 龍太郎)" userId="S::hashi.ryutaro@jp.panasonic.com::3779b3d1-1567-4cea-8e1a-4547b47486ee" providerId="AD" clId="Web-{611C57C4-A798-4C9B-9404-D2402DE2AB74}" dt="2023-11-08T09:04:37.881" v="0"/>
                <pc2:cmRplyMkLst xmlns:pc2="http://schemas.microsoft.com/office/powerpoint/2019/9/main/command">
                  <pc:docMk/>
                  <pc:sldMk cId="3363767923" sldId="266"/>
                  <pc2:cmMk id="{82141361-4F3D-4E13-9146-A8051AAE1276}"/>
                  <pc2:cmRplyMk id="{A860673C-9DA3-44E6-86CB-018273402B36}"/>
                </pc2:cmRplyMkLst>
              </pc226:cmRplyChg>
            </pc226:cmChg>
          </p:ext>
        </pc:extLst>
      </pc:sldChg>
      <pc:sldChg chg="addCm">
        <pc:chgData name="Hashi Ryutaro (端 龍太郎)" userId="S::hashi.ryutaro@jp.panasonic.com::3779b3d1-1567-4cea-8e1a-4547b47486ee" providerId="AD" clId="Web-{611C57C4-A798-4C9B-9404-D2402DE2AB74}" dt="2023-11-08T09:21:24.790" v="1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Hashi Ryutaro (端 龍太郎)" userId="S::hashi.ryutaro@jp.panasonic.com::3779b3d1-1567-4cea-8e1a-4547b47486ee" providerId="AD" clId="Web-{611C57C4-A798-4C9B-9404-D2402DE2AB74}" dt="2023-11-08T09:21:24.790" v="1"/>
              <pc2:cmMkLst xmlns:pc2="http://schemas.microsoft.com/office/powerpoint/2019/9/main/command">
                <pc:docMk/>
                <pc:sldMk cId="1313584814" sldId="268"/>
                <pc2:cmMk id="{33F9F66F-32B7-47CC-B4C2-689FD321BACB}"/>
              </pc2:cmMkLst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18062B04-1FA0-47BC-9610-7136BD594D1F}"/>
    <pc:docChg chg="">
      <pc:chgData name="Hashi Ryutaro (端 龍太郎)" userId="S::hashi.ryutaro@jp.panasonic.com::3779b3d1-1567-4cea-8e1a-4547b47486ee" providerId="AD" clId="Web-{18062B04-1FA0-47BC-9610-7136BD594D1F}" dt="2023-11-08T10:31:25.197" v="1"/>
      <pc:docMkLst>
        <pc:docMk/>
      </pc:docMkLst>
      <pc:sldChg chg="modCm">
        <pc:chgData name="Hashi Ryutaro (端 龍太郎)" userId="S::hashi.ryutaro@jp.panasonic.com::3779b3d1-1567-4cea-8e1a-4547b47486ee" providerId="AD" clId="Web-{18062B04-1FA0-47BC-9610-7136BD594D1F}" dt="2023-11-08T10:31:25.197" v="1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Hashi Ryutaro (端 龍太郎)" userId="S::hashi.ryutaro@jp.panasonic.com::3779b3d1-1567-4cea-8e1a-4547b47486ee" providerId="AD" clId="Web-{18062B04-1FA0-47BC-9610-7136BD594D1F}" dt="2023-11-08T10:31:25.197" v="1"/>
              <pc2:cmMkLst xmlns:pc2="http://schemas.microsoft.com/office/powerpoint/2019/9/main/command">
                <pc:docMk/>
                <pc:sldMk cId="1313584814" sldId="268"/>
                <pc2:cmMk id="{33F9F66F-32B7-47CC-B4C2-689FD321BACB}"/>
              </pc2:cmMkLst>
              <pc226:cmRplyChg chg="add">
                <pc226:chgData name="Hashi Ryutaro (端 龍太郎)" userId="S::hashi.ryutaro@jp.panasonic.com::3779b3d1-1567-4cea-8e1a-4547b47486ee" providerId="AD" clId="Web-{18062B04-1FA0-47BC-9610-7136BD594D1F}" dt="2023-11-08T10:31:20.275" v="0"/>
                <pc2:cmRplyMkLst xmlns:pc2="http://schemas.microsoft.com/office/powerpoint/2019/9/main/command">
                  <pc:docMk/>
                  <pc:sldMk cId="1313584814" sldId="268"/>
                  <pc2:cmMk id="{33F9F66F-32B7-47CC-B4C2-689FD321BACB}"/>
                  <pc2:cmRplyMk id="{48656041-E07E-4177-9DAA-0FBE31D8CA8F}"/>
                </pc2:cmRplyMkLst>
              </pc226:cmRplyChg>
            </pc226:cmChg>
          </p:ext>
        </pc:extLst>
      </pc:sldChg>
    </pc:docChg>
  </pc:docChgLst>
  <pc:docChgLst>
    <pc:chgData name="Hashi Ryutaro (端 龍太郎)" userId="S::hashi.ryutaro@jp.panasonic.com::3779b3d1-1567-4cea-8e1a-4547b47486ee" providerId="AD" clId="Web-{C6C57B75-5B78-4AB7-A5A8-35D889D31101}"/>
    <pc:docChg chg="">
      <pc:chgData name="Hashi Ryutaro (端 龍太郎)" userId="S::hashi.ryutaro@jp.panasonic.com::3779b3d1-1567-4cea-8e1a-4547b47486ee" providerId="AD" clId="Web-{C6C57B75-5B78-4AB7-A5A8-35D889D31101}" dt="2023-11-08T09:52:10.740" v="0"/>
      <pc:docMkLst>
        <pc:docMk/>
      </pc:docMkLst>
      <pc:sldChg chg="modCm">
        <pc:chgData name="Hashi Ryutaro (端 龍太郎)" userId="S::hashi.ryutaro@jp.panasonic.com::3779b3d1-1567-4cea-8e1a-4547b47486ee" providerId="AD" clId="Web-{C6C57B75-5B78-4AB7-A5A8-35D889D31101}" dt="2023-11-08T09:52:10.740" v="0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Hashi Ryutaro (端 龍太郎)" userId="S::hashi.ryutaro@jp.panasonic.com::3779b3d1-1567-4cea-8e1a-4547b47486ee" providerId="AD" clId="Web-{C6C57B75-5B78-4AB7-A5A8-35D889D31101}" dt="2023-11-08T09:52:10.740" v="0"/>
              <pc2:cmMkLst xmlns:pc2="http://schemas.microsoft.com/office/powerpoint/2019/9/main/command">
                <pc:docMk/>
                <pc:sldMk cId="3363767923" sldId="266"/>
                <pc2:cmMk id="{82141361-4F3D-4E13-9146-A8051AAE1276}"/>
              </pc2:cmMkLst>
              <pc226:cmRplyChg chg="add">
                <pc226:chgData name="Hashi Ryutaro (端 龍太郎)" userId="S::hashi.ryutaro@jp.panasonic.com::3779b3d1-1567-4cea-8e1a-4547b47486ee" providerId="AD" clId="Web-{C6C57B75-5B78-4AB7-A5A8-35D889D31101}" dt="2023-11-08T09:52:10.740" v="0"/>
                <pc2:cmRplyMkLst xmlns:pc2="http://schemas.microsoft.com/office/powerpoint/2019/9/main/command">
                  <pc:docMk/>
                  <pc:sldMk cId="3363767923" sldId="266"/>
                  <pc2:cmMk id="{82141361-4F3D-4E13-9146-A8051AAE1276}"/>
                  <pc2:cmRplyMk id="{57351400-8CAC-43AE-8C0E-6DD93271B21B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5334F5C5-185F-4870-8A18-D24909B84F4A}"/>
    <pc:docChg chg="">
      <pc:chgData name="MINOTANI JUN (美濃谷 潤)" userId="S::minotani.jun@jp.panasonic.com::947f4a79-68d3-479c-91f0-9b4e309a29a3" providerId="AD" clId="Web-{5334F5C5-185F-4870-8A18-D24909B84F4A}" dt="2023-11-10T00:32:30.820" v="2"/>
      <pc:docMkLst>
        <pc:docMk/>
      </pc:docMkLst>
      <pc:sldChg chg="modCm">
        <pc:chgData name="MINOTANI JUN (美濃谷 潤)" userId="S::minotani.jun@jp.panasonic.com::947f4a79-68d3-479c-91f0-9b4e309a29a3" providerId="AD" clId="Web-{5334F5C5-185F-4870-8A18-D24909B84F4A}" dt="2023-11-10T00:10:49.983" v="0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5334F5C5-185F-4870-8A18-D24909B84F4A}" dt="2023-11-10T00:10:49.983" v="0"/>
              <pc2:cmMkLst xmlns:pc2="http://schemas.microsoft.com/office/powerpoint/2019/9/main/command">
                <pc:docMk/>
                <pc:sldMk cId="0" sldId="258"/>
                <pc2:cmMk id="{83289E2F-C3A7-4B27-B613-D69ABADF7C90}"/>
              </pc2:cmMkLst>
              <pc226:cmRplyChg chg="add">
                <pc226:chgData name="MINOTANI JUN (美濃谷 潤)" userId="S::minotani.jun@jp.panasonic.com::947f4a79-68d3-479c-91f0-9b4e309a29a3" providerId="AD" clId="Web-{5334F5C5-185F-4870-8A18-D24909B84F4A}" dt="2023-11-10T00:10:49.983" v="0"/>
                <pc2:cmRplyMkLst xmlns:pc2="http://schemas.microsoft.com/office/powerpoint/2019/9/main/command">
                  <pc:docMk/>
                  <pc:sldMk cId="0" sldId="258"/>
                  <pc2:cmMk id="{83289E2F-C3A7-4B27-B613-D69ABADF7C90}"/>
                  <pc2:cmRplyMk id="{863DA8C5-E168-49C8-BE07-149AF31A2F68}"/>
                </pc2:cmRplyMkLst>
              </pc226:cmRplyChg>
            </pc226:cmChg>
          </p:ext>
        </pc:extLst>
      </pc:sldChg>
      <pc:sldChg chg="modCm">
        <pc:chgData name="MINOTANI JUN (美濃谷 潤)" userId="S::minotani.jun@jp.panasonic.com::947f4a79-68d3-479c-91f0-9b4e309a29a3" providerId="AD" clId="Web-{5334F5C5-185F-4870-8A18-D24909B84F4A}" dt="2023-11-10T00:32:30.820" v="2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5334F5C5-185F-4870-8A18-D24909B84F4A}" dt="2023-11-10T00:32:30.820" v="2"/>
              <pc2:cmMkLst xmlns:pc2="http://schemas.microsoft.com/office/powerpoint/2019/9/main/command">
                <pc:docMk/>
                <pc:sldMk cId="835710463" sldId="285"/>
                <pc2:cmMk id="{9E880536-C41F-49A7-97A3-66F6DA026813}"/>
              </pc2:cmMkLst>
              <pc226:cmRplyChg chg="add">
                <pc226:chgData name="MINOTANI JUN (美濃谷 潤)" userId="S::minotani.jun@jp.panasonic.com::947f4a79-68d3-479c-91f0-9b4e309a29a3" providerId="AD" clId="Web-{5334F5C5-185F-4870-8A18-D24909B84F4A}" dt="2023-11-10T00:32:30.820" v="2"/>
                <pc2:cmRplyMkLst xmlns:pc2="http://schemas.microsoft.com/office/powerpoint/2019/9/main/command">
                  <pc:docMk/>
                  <pc:sldMk cId="835710463" sldId="285"/>
                  <pc2:cmMk id="{9E880536-C41F-49A7-97A3-66F6DA026813}"/>
                  <pc2:cmRplyMk id="{07A08952-8280-4701-A6D0-809E4C2958C3}"/>
                </pc2:cmRplyMkLst>
              </pc226:cmRplyChg>
            </pc226:cmChg>
            <pc226:cmChg xmlns:pc226="http://schemas.microsoft.com/office/powerpoint/2022/06/main/command" chg="">
              <pc226:chgData name="MINOTANI JUN (美濃谷 潤)" userId="S::minotani.jun@jp.panasonic.com::947f4a79-68d3-479c-91f0-9b4e309a29a3" providerId="AD" clId="Web-{5334F5C5-185F-4870-8A18-D24909B84F4A}" dt="2023-11-10T00:20:06.500" v="1"/>
              <pc2:cmMkLst xmlns:pc2="http://schemas.microsoft.com/office/powerpoint/2019/9/main/command">
                <pc:docMk/>
                <pc:sldMk cId="835710463" sldId="285"/>
                <pc2:cmMk id="{AC24A06B-874D-4D6B-B338-B8630A98B62F}"/>
              </pc2:cmMkLst>
              <pc226:cmRplyChg chg="add">
                <pc226:chgData name="MINOTANI JUN (美濃谷 潤)" userId="S::minotani.jun@jp.panasonic.com::947f4a79-68d3-479c-91f0-9b4e309a29a3" providerId="AD" clId="Web-{5334F5C5-185F-4870-8A18-D24909B84F4A}" dt="2023-11-10T00:20:06.500" v="1"/>
                <pc2:cmRplyMkLst xmlns:pc2="http://schemas.microsoft.com/office/powerpoint/2019/9/main/command">
                  <pc:docMk/>
                  <pc:sldMk cId="835710463" sldId="285"/>
                  <pc2:cmMk id="{AC24A06B-874D-4D6B-B338-B8630A98B62F}"/>
                  <pc2:cmRplyMk id="{F6D0FCF6-8333-43E4-AACB-EB758D060C41}"/>
                </pc2:cmRplyMkLst>
              </pc226:cmRplyChg>
            </pc226:cmChg>
          </p:ext>
        </pc:extLst>
      </pc:sldChg>
    </pc:docChg>
  </pc:docChgLst>
  <pc:docChgLst>
    <pc:chgData name="MINOTANI JUN (美濃谷 潤)" userId="S::minotani.jun@jp.panasonic.com::947f4a79-68d3-479c-91f0-9b4e309a29a3" providerId="AD" clId="Web-{E9138C85-361B-4714-9366-BCC1989DA170}"/>
    <pc:docChg chg="modSld">
      <pc:chgData name="MINOTANI JUN (美濃谷 潤)" userId="S::minotani.jun@jp.panasonic.com::947f4a79-68d3-479c-91f0-9b4e309a29a3" providerId="AD" clId="Web-{E9138C85-361B-4714-9366-BCC1989DA170}" dt="2024-02-29T07:54:25.044" v="4" actId="20577"/>
      <pc:docMkLst>
        <pc:docMk/>
      </pc:docMkLst>
      <pc:sldChg chg="modSp modCm">
        <pc:chgData name="MINOTANI JUN (美濃谷 潤)" userId="S::minotani.jun@jp.panasonic.com::947f4a79-68d3-479c-91f0-9b4e309a29a3" providerId="AD" clId="Web-{E9138C85-361B-4714-9366-BCC1989DA170}" dt="2024-02-29T07:54:25.044" v="4" actId="20577"/>
        <pc:sldMkLst>
          <pc:docMk/>
          <pc:sldMk cId="2822151727" sldId="295"/>
        </pc:sldMkLst>
        <pc:spChg chg="mod">
          <ac:chgData name="MINOTANI JUN (美濃谷 潤)" userId="S::minotani.jun@jp.panasonic.com::947f4a79-68d3-479c-91f0-9b4e309a29a3" providerId="AD" clId="Web-{E9138C85-361B-4714-9366-BCC1989DA170}" dt="2024-02-29T07:54:25.044" v="4" actId="20577"/>
          <ac:spMkLst>
            <pc:docMk/>
            <pc:sldMk cId="2822151727" sldId="295"/>
            <ac:spMk id="20" creationId="{95B58D36-CA40-E96C-39E8-E13471FC7CA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INOTANI JUN (美濃谷 潤)" userId="S::minotani.jun@jp.panasonic.com::947f4a79-68d3-479c-91f0-9b4e309a29a3" providerId="AD" clId="Web-{E9138C85-361B-4714-9366-BCC1989DA170}" dt="2024-02-29T07:54:23.606" v="2" actId="20577"/>
              <pc2:cmMkLst xmlns:pc2="http://schemas.microsoft.com/office/powerpoint/2019/9/main/command">
                <pc:docMk/>
                <pc:sldMk cId="2822151727" sldId="295"/>
                <pc2:cmMk id="{B59FCE13-FE95-4E48-B5A7-6E782AAE2299}"/>
              </pc2:cmMkLst>
            </pc226:cmChg>
          </p:ext>
        </pc:extLst>
      </pc:sldChg>
    </pc:docChg>
  </pc:docChgLst>
  <pc:docChgLst>
    <pc:chgData name="Motozuka Hiroyuki (本塚 裕幸)" userId="f5c1fd61-f5ae-4166-b12f-63a116ee37fd" providerId="ADAL" clId="{6F1CD6E6-2DE1-4238-B59E-659C0F0A4716}"/>
    <pc:docChg chg="">
      <pc:chgData name="Motozuka Hiroyuki (本塚 裕幸)" userId="f5c1fd61-f5ae-4166-b12f-63a116ee37fd" providerId="ADAL" clId="{6F1CD6E6-2DE1-4238-B59E-659C0F0A4716}" dt="2023-11-07T04:45:33.465" v="6"/>
      <pc:docMkLst>
        <pc:docMk/>
      </pc:docMkLst>
      <pc:sldChg chg="addCm modCm">
        <pc:chgData name="Motozuka Hiroyuki (本塚 裕幸)" userId="f5c1fd61-f5ae-4166-b12f-63a116ee37fd" providerId="ADAL" clId="{6F1CD6E6-2DE1-4238-B59E-659C0F0A4716}" dt="2023-11-07T03:17:54.640" v="3"/>
        <pc:sldMkLst>
          <pc:docMk/>
          <pc:sldMk cId="0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6F1CD6E6-2DE1-4238-B59E-659C0F0A4716}" dt="2023-11-07T03:17:54.640" v="3"/>
              <pc2:cmMkLst xmlns:pc2="http://schemas.microsoft.com/office/powerpoint/2019/9/main/command">
                <pc:docMk/>
                <pc:sldMk cId="0" sldId="257"/>
                <pc2:cmMk id="{88AC0E99-80C1-47E4-A0E6-8B4B61BF00C3}"/>
              </pc2:cmMkLst>
            </pc226:cmChg>
            <pc226:cmChg xmlns:pc226="http://schemas.microsoft.com/office/powerpoint/2022/06/main/command" chg="">
              <pc226:chgData name="Motozuka Hiroyuki (本塚 裕幸)" userId="f5c1fd61-f5ae-4166-b12f-63a116ee37fd" providerId="ADAL" clId="{6F1CD6E6-2DE1-4238-B59E-659C0F0A4716}" dt="2023-11-07T02:53:36.644" v="2"/>
              <pc2:cmMkLst xmlns:pc2="http://schemas.microsoft.com/office/powerpoint/2019/9/main/command">
                <pc:docMk/>
                <pc:sldMk cId="0" sldId="257"/>
                <pc2:cmMk id="{46D306E0-5B6E-441E-98A5-A873BCA7A6B4}"/>
              </pc2:cmMkLst>
              <pc226:cmRplyChg chg="add">
                <pc226:chgData name="Motozuka Hiroyuki (本塚 裕幸)" userId="f5c1fd61-f5ae-4166-b12f-63a116ee37fd" providerId="ADAL" clId="{6F1CD6E6-2DE1-4238-B59E-659C0F0A4716}" dt="2023-11-07T02:53:36.644" v="2"/>
                <pc2:cmRplyMkLst xmlns:pc2="http://schemas.microsoft.com/office/powerpoint/2019/9/main/command">
                  <pc:docMk/>
                  <pc:sldMk cId="0" sldId="257"/>
                  <pc2:cmMk id="{46D306E0-5B6E-441E-98A5-A873BCA7A6B4}"/>
                  <pc2:cmRplyMk id="{BB8FA70A-B668-4A22-9952-A7844B2F7714}"/>
                </pc2:cmRplyMkLst>
              </pc226:cmRplyChg>
            </pc226:cmChg>
          </p:ext>
        </pc:extLst>
      </pc:sldChg>
      <pc:sldChg chg="modCm">
        <pc:chgData name="Motozuka Hiroyuki (本塚 裕幸)" userId="f5c1fd61-f5ae-4166-b12f-63a116ee37fd" providerId="ADAL" clId="{6F1CD6E6-2DE1-4238-B59E-659C0F0A4716}" dt="2023-11-07T02:51:55.015" v="1" actId="2056"/>
        <pc:sldMkLst>
          <pc:docMk/>
          <pc:sldMk cId="3363767923" sldId="26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otozuka Hiroyuki (本塚 裕幸)" userId="f5c1fd61-f5ae-4166-b12f-63a116ee37fd" providerId="ADAL" clId="{6F1CD6E6-2DE1-4238-B59E-659C0F0A4716}" dt="2023-11-07T02:51:55.015" v="1" actId="2056"/>
              <pc2:cmMkLst xmlns:pc2="http://schemas.microsoft.com/office/powerpoint/2019/9/main/command">
                <pc:docMk/>
                <pc:sldMk cId="3363767923" sldId="266"/>
                <pc2:cmMk id="{461E06A4-0D55-4145-B165-2A69CC6AB35B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6F1CD6E6-2DE1-4238-B59E-659C0F0A4716}" dt="2023-11-07T02:51:55.015" v="1" actId="2056"/>
              <pc2:cmMkLst xmlns:pc2="http://schemas.microsoft.com/office/powerpoint/2019/9/main/command">
                <pc:docMk/>
                <pc:sldMk cId="3363767923" sldId="266"/>
                <pc2:cmMk id="{46EAF1A6-0B94-4EAD-9946-BAEE47BF6085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6F1CD6E6-2DE1-4238-B59E-659C0F0A4716}" dt="2023-11-07T02:51:55.015" v="1" actId="2056"/>
              <pc2:cmMkLst xmlns:pc2="http://schemas.microsoft.com/office/powerpoint/2019/9/main/command">
                <pc:docMk/>
                <pc:sldMk cId="3363767923" sldId="266"/>
                <pc2:cmMk id="{6391AEB4-C793-4212-865C-397EDA01A2B5}"/>
              </pc2:cmMkLst>
            </pc226:cmChg>
          </p:ext>
        </pc:extLst>
      </pc:sldChg>
      <pc:sldChg chg="addCm">
        <pc:chgData name="Motozuka Hiroyuki (本塚 裕幸)" userId="f5c1fd61-f5ae-4166-b12f-63a116ee37fd" providerId="ADAL" clId="{6F1CD6E6-2DE1-4238-B59E-659C0F0A4716}" dt="2023-11-07T04:45:33.465" v="6"/>
        <pc:sldMkLst>
          <pc:docMk/>
          <pc:sldMk cId="1313584814" sldId="2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6F1CD6E6-2DE1-4238-B59E-659C0F0A4716}" dt="2023-11-07T03:57:27.855" v="5"/>
              <pc2:cmMkLst xmlns:pc2="http://schemas.microsoft.com/office/powerpoint/2019/9/main/command">
                <pc:docMk/>
                <pc:sldMk cId="1313584814" sldId="268"/>
                <pc2:cmMk id="{0A68EE44-5CD2-4411-8264-4633A6FAE24A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6F1CD6E6-2DE1-4238-B59E-659C0F0A4716}" dt="2023-11-07T04:45:33.465" v="6"/>
              <pc2:cmMkLst xmlns:pc2="http://schemas.microsoft.com/office/powerpoint/2019/9/main/command">
                <pc:docMk/>
                <pc:sldMk cId="1313584814" sldId="268"/>
                <pc2:cmMk id="{C389E94B-A4C8-4A05-A0E3-3CE5718D019B}"/>
              </pc2:cmMkLst>
            </pc226:cmChg>
            <pc226:cmChg xmlns:pc226="http://schemas.microsoft.com/office/powerpoint/2022/06/main/command" chg="add">
              <pc226:chgData name="Motozuka Hiroyuki (本塚 裕幸)" userId="f5c1fd61-f5ae-4166-b12f-63a116ee37fd" providerId="ADAL" clId="{6F1CD6E6-2DE1-4238-B59E-659C0F0A4716}" dt="2023-11-07T03:55:51.540" v="4"/>
              <pc2:cmMkLst xmlns:pc2="http://schemas.microsoft.com/office/powerpoint/2019/9/main/command">
                <pc:docMk/>
                <pc:sldMk cId="1313584814" sldId="268"/>
                <pc2:cmMk id="{94898ADD-ED13-4600-A556-A9BAABC6E165}"/>
              </pc2:cmMkLst>
            </pc226:cmChg>
          </p:ext>
        </pc:extLst>
      </pc:sldChg>
      <pc:sldChg chg="addCm">
        <pc:chgData name="Motozuka Hiroyuki (本塚 裕幸)" userId="f5c1fd61-f5ae-4166-b12f-63a116ee37fd" providerId="ADAL" clId="{6F1CD6E6-2DE1-4238-B59E-659C0F0A4716}" dt="2023-11-07T02:43:43.624" v="0"/>
        <pc:sldMkLst>
          <pc:docMk/>
          <pc:sldMk cId="835710463" sldId="28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6F1CD6E6-2DE1-4238-B59E-659C0F0A4716}" dt="2023-11-07T02:43:43.624" v="0"/>
              <pc2:cmMkLst xmlns:pc2="http://schemas.microsoft.com/office/powerpoint/2019/9/main/command">
                <pc:docMk/>
                <pc:sldMk cId="835710463" sldId="285"/>
                <pc2:cmMk id="{5B964594-442A-40F6-9790-E1D7CF8CB97F}"/>
              </pc2:cmMkLst>
            </pc226:cmChg>
          </p:ext>
        </pc:extLst>
      </pc:sldChg>
    </pc:docChg>
  </pc:docChgLst>
  <pc:docChgLst>
    <pc:chgData name="Motozuka Hiroyuki (本塚 裕幸)" userId="f5c1fd61-f5ae-4166-b12f-63a116ee37fd" providerId="ADAL" clId="{32A76047-AF8A-4A1D-A844-7E5BC0A4B714}"/>
    <pc:docChg chg="modSld">
      <pc:chgData name="Motozuka Hiroyuki (本塚 裕幸)" userId="f5c1fd61-f5ae-4166-b12f-63a116ee37fd" providerId="ADAL" clId="{32A76047-AF8A-4A1D-A844-7E5BC0A4B714}" dt="2024-04-25T02:03:20.274" v="7"/>
      <pc:docMkLst>
        <pc:docMk/>
      </pc:docMkLst>
      <pc:sldChg chg="modSp mod addCm modCm">
        <pc:chgData name="Motozuka Hiroyuki (本塚 裕幸)" userId="f5c1fd61-f5ae-4166-b12f-63a116ee37fd" providerId="ADAL" clId="{32A76047-AF8A-4A1D-A844-7E5BC0A4B714}" dt="2024-04-25T02:03:20.274" v="7"/>
        <pc:sldMkLst>
          <pc:docMk/>
          <pc:sldMk cId="0" sldId="257"/>
        </pc:sldMkLst>
        <pc:spChg chg="mod">
          <ac:chgData name="Motozuka Hiroyuki (本塚 裕幸)" userId="f5c1fd61-f5ae-4166-b12f-63a116ee37fd" providerId="ADAL" clId="{32A76047-AF8A-4A1D-A844-7E5BC0A4B714}" dt="2024-04-25T02:03:01.994" v="6" actId="20577"/>
          <ac:spMkLst>
            <pc:docMk/>
            <pc:sldMk cId="0" sldId="257"/>
            <ac:spMk id="4098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Motozuka Hiroyuki (本塚 裕幸)" userId="f5c1fd61-f5ae-4166-b12f-63a116ee37fd" providerId="ADAL" clId="{32A76047-AF8A-4A1D-A844-7E5BC0A4B714}" dt="2024-04-25T02:03:20.274" v="7"/>
              <pc2:cmMkLst xmlns:pc2="http://schemas.microsoft.com/office/powerpoint/2019/9/main/command">
                <pc:docMk/>
                <pc:sldMk cId="0" sldId="257"/>
                <pc2:cmMk id="{E6DB6B4B-F442-45C2-B8F6-0D09ABA9EC49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32A76047-AF8A-4A1D-A844-7E5BC0A4B714}" dt="2024-04-25T02:03:01.994" v="6" actId="20577"/>
              <pc2:cmMkLst xmlns:pc2="http://schemas.microsoft.com/office/powerpoint/2019/9/main/command">
                <pc:docMk/>
                <pc:sldMk cId="0" sldId="257"/>
                <pc2:cmMk id="{25B2979C-7005-4C18-A8DE-B5488D081E0E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32A76047-AF8A-4A1D-A844-7E5BC0A4B714}" dt="2024-04-25T02:03:01.994" v="6" actId="20577"/>
              <pc2:cmMkLst xmlns:pc2="http://schemas.microsoft.com/office/powerpoint/2019/9/main/command">
                <pc:docMk/>
                <pc:sldMk cId="0" sldId="257"/>
                <pc2:cmMk id="{8A15EEB4-FB9A-47C4-ABD9-6A8A4902F3B2}"/>
              </pc2:cmMkLst>
            </pc226:cmChg>
            <pc226:cmChg xmlns:pc226="http://schemas.microsoft.com/office/powerpoint/2022/06/main/command" chg="mod">
              <pc226:chgData name="Motozuka Hiroyuki (本塚 裕幸)" userId="f5c1fd61-f5ae-4166-b12f-63a116ee37fd" providerId="ADAL" clId="{32A76047-AF8A-4A1D-A844-7E5BC0A4B714}" dt="2024-04-25T02:03:01.994" v="6" actId="20577"/>
              <pc2:cmMkLst xmlns:pc2="http://schemas.microsoft.com/office/powerpoint/2019/9/main/command">
                <pc:docMk/>
                <pc:sldMk cId="0" sldId="257"/>
                <pc2:cmMk id="{EE8DC8BB-6A68-4EDE-B217-61885255B9A3}"/>
              </pc2:cmMkLst>
            </pc226:cmChg>
          </p:ext>
        </pc:ext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altLang="ja-JP" sz="1100" b="0" kern="0" dirty="0"/>
          </a:p>
        </p:txBody>
      </p:sp>
    </p:spTree>
    <p:extLst>
      <p:ext uri="{BB962C8B-B14F-4D97-AF65-F5344CB8AC3E}">
        <p14:creationId xmlns:p14="http://schemas.microsoft.com/office/powerpoint/2010/main" val="15987902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marR="0" lvl="0" indent="-17145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lang="en-US" altLang="ja-JP" sz="1200" b="0" i="0" u="none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2347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6A824DE9-FED7-4AB7-8253-E7DBD107D396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dirty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901405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4301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0560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610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0716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0320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lang="en-US" altLang="ja-JP" sz="1100" b="0" kern="0" dirty="0"/>
          </a:p>
        </p:txBody>
      </p:sp>
    </p:spTree>
    <p:extLst>
      <p:ext uri="{BB962C8B-B14F-4D97-AF65-F5344CB8AC3E}">
        <p14:creationId xmlns:p14="http://schemas.microsoft.com/office/powerpoint/2010/main" val="877472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74890B-DECD-5E51-0C41-53172D4921F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May 2024</a:t>
            </a:r>
            <a:endParaRPr lang="en-GB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B07C9F-EC1B-9555-5255-B75F8DE1FC8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 dirty="0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0B70C8-87FB-2604-9D75-379DAEDA97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D191F5ED-1E6A-1444-9BE9-B4D6FBC36F4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May 2024</a:t>
            </a:r>
            <a:endParaRPr lang="en-GB" altLang="ja-JP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DDD8CBB-E578-85E1-A3E5-FE49E40ABA6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ja-JP" dirty="0"/>
              <a:t>Jun Minotani, Panasonic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37C6E66-3015-0DB3-34B6-9EC429B1E14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/>
              <a:t>May 2024</a:t>
            </a:r>
            <a:endParaRPr lang="en-GB" altLang="ja-JP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ja-JP" dirty="0"/>
              <a:t>Jun Minotani, Panasonic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kumimoji="0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0640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Consideration on </a:t>
            </a:r>
            <a:r>
              <a:rPr lang="en-US" altLang="ja-JP" dirty="0"/>
              <a:t>C-SR Types</a:t>
            </a:r>
            <a:endParaRPr lang="ja-JP" altLang="en-US" dirty="0">
              <a:cs typeface="Times New Roman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2024-5-10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May 2024</a:t>
            </a:r>
            <a:endParaRPr lang="en-GB" altLang="ja-JP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Jun Minotani, Panasonic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58453"/>
              </p:ext>
            </p:extLst>
          </p:nvPr>
        </p:nvGraphicFramePr>
        <p:xfrm>
          <a:off x="993775" y="2413000"/>
          <a:ext cx="10796588" cy="261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29972" imgH="2528286" progId="Word.Document.8">
                  <p:embed/>
                </p:oleObj>
              </mc:Choice>
              <mc:Fallback>
                <p:oleObj name="Document" r:id="rId3" imgW="10429972" imgH="252828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13000"/>
                        <a:ext cx="10796588" cy="2616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BF63A6C-59CC-CB4F-EE85-4659706590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8047" y="1560477"/>
            <a:ext cx="10582199" cy="49641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kern="0" dirty="0">
                <a:solidFill>
                  <a:schemeClr val="tx1"/>
                </a:solidFill>
                <a:latin typeface="+mj-lt"/>
              </a:rPr>
              <a:t>One-way coordination</a:t>
            </a:r>
            <a:endParaRPr lang="en-US" altLang="ja-JP" sz="2000" b="0" kern="0" dirty="0">
              <a:solidFill>
                <a:schemeClr val="tx1"/>
              </a:solidFill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kern="0" dirty="0">
                <a:solidFill>
                  <a:schemeClr val="tx1"/>
                </a:solidFill>
                <a:latin typeface="+mj-lt"/>
              </a:rPr>
              <a:t>Sharing AP determines own Tx power that satisfies SINR of the target MCS based on pathloss between sharing AP and destination STA as following</a:t>
            </a:r>
            <a:endParaRPr lang="en-US" altLang="ja-JP" sz="1800" kern="0" dirty="0">
              <a:solidFill>
                <a:schemeClr val="tx1"/>
              </a:solidFill>
              <a:latin typeface="+mj-lt"/>
              <a:cs typeface="Times New Roman"/>
            </a:endParaRPr>
          </a:p>
          <a:p>
            <a:pPr lvl="2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600" dirty="0">
                <a:solidFill>
                  <a:schemeClr val="tx1"/>
                </a:solidFill>
                <a:effectLst/>
                <a:latin typeface="+mj-lt"/>
                <a:cs typeface="Times New Roman"/>
              </a:rPr>
              <a:t>TxPower</a:t>
            </a:r>
            <a:r>
              <a:rPr lang="en-US" altLang="ja-JP" sz="1600" baseline="-25000" dirty="0">
                <a:solidFill>
                  <a:schemeClr val="tx1"/>
                </a:solidFill>
                <a:effectLst/>
                <a:latin typeface="+mj-lt"/>
                <a:cs typeface="Times New Roman"/>
              </a:rPr>
              <a:t>Sharing AP</a:t>
            </a:r>
            <a:r>
              <a:rPr lang="en-US" altLang="ja-JP" sz="1600" dirty="0">
                <a:solidFill>
                  <a:schemeClr val="tx1"/>
                </a:solidFill>
                <a:effectLst/>
                <a:latin typeface="+mj-lt"/>
                <a:cs typeface="Times New Roman"/>
              </a:rPr>
              <a:t> = IN</a:t>
            </a:r>
            <a:r>
              <a:rPr lang="en-US" altLang="ja-JP" sz="1600" baseline="-25000" dirty="0">
                <a:solidFill>
                  <a:schemeClr val="tx1"/>
                </a:solidFill>
                <a:effectLst/>
                <a:latin typeface="+mj-lt"/>
                <a:cs typeface="Times New Roman"/>
              </a:rPr>
              <a:t>Destination STA,max</a:t>
            </a:r>
            <a:r>
              <a:rPr lang="en-US" altLang="ja-JP" sz="1600" dirty="0">
                <a:solidFill>
                  <a:schemeClr val="tx1"/>
                </a:solidFill>
                <a:effectLst/>
                <a:latin typeface="+mj-lt"/>
                <a:cs typeface="Times New Roman"/>
              </a:rPr>
              <a:t> + SINR</a:t>
            </a:r>
            <a:r>
              <a:rPr lang="en-US" altLang="ja-JP" sz="1600" baseline="-25000" dirty="0">
                <a:solidFill>
                  <a:schemeClr val="tx1"/>
                </a:solidFill>
                <a:effectLst/>
                <a:latin typeface="+mj-lt"/>
                <a:cs typeface="Times New Roman"/>
              </a:rPr>
              <a:t>required</a:t>
            </a:r>
            <a:r>
              <a:rPr lang="en-US" altLang="ja-JP" sz="1600" dirty="0">
                <a:solidFill>
                  <a:schemeClr val="tx1"/>
                </a:solidFill>
                <a:effectLst/>
                <a:latin typeface="+mj-lt"/>
                <a:cs typeface="Times New Roman"/>
              </a:rPr>
              <a:t> + Pathloss</a:t>
            </a:r>
            <a:r>
              <a:rPr lang="en-US" altLang="ja-JP" sz="1600" baseline="-25000" dirty="0">
                <a:solidFill>
                  <a:schemeClr val="tx1"/>
                </a:solidFill>
                <a:effectLst/>
                <a:latin typeface="+mj-lt"/>
                <a:cs typeface="Times New Roman"/>
              </a:rPr>
              <a:t>Sharing AP, Destination STA</a:t>
            </a:r>
            <a:r>
              <a:rPr lang="en-US" altLang="ja-JP" sz="1600" dirty="0">
                <a:solidFill>
                  <a:schemeClr val="tx1"/>
                </a:solidFill>
                <a:latin typeface="+mj-lt"/>
                <a:cs typeface="Times New Roman"/>
              </a:rPr>
              <a:t> </a:t>
            </a:r>
            <a:endParaRPr lang="en-US" altLang="ja-JP" sz="1600" dirty="0">
              <a:solidFill>
                <a:schemeClr val="tx1"/>
              </a:solidFill>
              <a:effectLst/>
              <a:latin typeface="+mj-lt"/>
              <a:cs typeface="Times New Roman" panose="02020603050405020304" pitchFamily="18" charset="0"/>
            </a:endParaRPr>
          </a:p>
          <a:p>
            <a:pPr lvl="2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600" dirty="0">
                <a:solidFill>
                  <a:schemeClr val="tx1"/>
                </a:solidFill>
                <a:effectLst/>
                <a:latin typeface="+mj-lt"/>
                <a:cs typeface="Times New Roman"/>
              </a:rPr>
              <a:t>IN</a:t>
            </a:r>
            <a:r>
              <a:rPr lang="en-US" altLang="ja-JP" sz="1600" baseline="-25000" dirty="0">
                <a:solidFill>
                  <a:schemeClr val="tx1"/>
                </a:solidFill>
                <a:effectLst/>
                <a:latin typeface="+mj-lt"/>
                <a:cs typeface="Times New Roman"/>
              </a:rPr>
              <a:t>Destination STA,max</a:t>
            </a:r>
            <a:r>
              <a:rPr lang="en-US" altLang="ja-JP" sz="1600" kern="0" dirty="0">
                <a:solidFill>
                  <a:schemeClr val="tx1"/>
                </a:solidFill>
                <a:latin typeface="+mj-lt"/>
              </a:rPr>
              <a:t> = RSSI</a:t>
            </a:r>
            <a:r>
              <a:rPr lang="en-US" altLang="ja-JP" sz="1600" baseline="-25000" dirty="0">
                <a:solidFill>
                  <a:schemeClr val="tx1"/>
                </a:solidFill>
                <a:effectLst/>
                <a:latin typeface="+mj-lt"/>
                <a:cs typeface="Times New Roman"/>
              </a:rPr>
              <a:t>Shared AP beacon</a:t>
            </a:r>
            <a:r>
              <a:rPr lang="en-US" altLang="ja-JP" sz="1600" kern="0" dirty="0">
                <a:solidFill>
                  <a:schemeClr val="tx1"/>
                </a:solidFill>
                <a:latin typeface="+mj-lt"/>
              </a:rPr>
              <a:t> </a:t>
            </a:r>
            <a:endParaRPr lang="en-US" altLang="ja-JP" sz="1600" kern="0" dirty="0">
              <a:solidFill>
                <a:schemeClr val="tx1"/>
              </a:solidFill>
              <a:latin typeface="+mj-lt"/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sz="1800" kern="0" dirty="0">
              <a:solidFill>
                <a:schemeClr val="tx1"/>
              </a:solidFill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kern="0" dirty="0">
                <a:solidFill>
                  <a:schemeClr val="tx1"/>
                </a:solidFill>
                <a:latin typeface="+mj-lt"/>
              </a:rPr>
              <a:t>Sharing AP also determines acceptable</a:t>
            </a:r>
            <a:r>
              <a:rPr lang="ja-JP" altLang="en-US" sz="1800" kern="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altLang="ja-JP" sz="1800" kern="0" dirty="0">
                <a:solidFill>
                  <a:schemeClr val="tx1"/>
                </a:solidFill>
                <a:latin typeface="+mj-lt"/>
              </a:rPr>
              <a:t>Tx power of shared AP as following</a:t>
            </a:r>
            <a:endParaRPr lang="en-US" altLang="ja-JP" sz="1400" kern="0" dirty="0">
              <a:solidFill>
                <a:schemeClr val="tx1"/>
              </a:solidFill>
              <a:latin typeface="+mj-lt"/>
            </a:endParaRPr>
          </a:p>
          <a:p>
            <a:pPr lvl="2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600" dirty="0">
                <a:effectLst/>
                <a:latin typeface="+mj-lt"/>
                <a:ea typeface="ＭＳ 明朝" panose="02020609040205080304" pitchFamily="17" charset="-128"/>
                <a:cs typeface="Times New Roman" panose="02020603050405020304" pitchFamily="18" charset="0"/>
              </a:rPr>
              <a:t>AcceptableTxPower</a:t>
            </a:r>
            <a:r>
              <a:rPr lang="en-US" altLang="ja-JP" sz="1600" baseline="-25000" dirty="0">
                <a:effectLst/>
                <a:latin typeface="+mj-lt"/>
                <a:ea typeface="ＭＳ 明朝" panose="02020609040205080304" pitchFamily="17" charset="-128"/>
                <a:cs typeface="Times New Roman" panose="02020603050405020304" pitchFamily="18" charset="0"/>
              </a:rPr>
              <a:t>Shared AP</a:t>
            </a:r>
            <a:r>
              <a:rPr lang="en-US" altLang="ja-JP" sz="1600" dirty="0">
                <a:effectLst/>
                <a:latin typeface="+mj-lt"/>
                <a:ea typeface="ＭＳ 明朝" panose="02020609040205080304" pitchFamily="17" charset="-128"/>
                <a:cs typeface="Times New Roman" panose="02020603050405020304" pitchFamily="18" charset="0"/>
              </a:rPr>
              <a:t> = ARIL</a:t>
            </a:r>
            <a:r>
              <a:rPr lang="en-US" altLang="ja-JP" sz="1600" baseline="-25000" dirty="0">
                <a:effectLst/>
                <a:latin typeface="+mj-lt"/>
                <a:ea typeface="ＭＳ 明朝" panose="02020609040205080304" pitchFamily="17" charset="-128"/>
                <a:cs typeface="Times New Roman" panose="02020603050405020304" pitchFamily="18" charset="0"/>
              </a:rPr>
              <a:t>Destination STA</a:t>
            </a:r>
            <a:r>
              <a:rPr lang="en-US" altLang="ja-JP" sz="1600" dirty="0">
                <a:effectLst/>
                <a:latin typeface="+mj-lt"/>
                <a:ea typeface="ＭＳ 明朝" panose="02020609040205080304" pitchFamily="17" charset="-128"/>
                <a:cs typeface="Times New Roman" panose="02020603050405020304" pitchFamily="18" charset="0"/>
              </a:rPr>
              <a:t> + </a:t>
            </a:r>
            <a:r>
              <a:rPr lang="en-US" altLang="ja-JP" sz="1600" dirty="0" err="1">
                <a:effectLst/>
                <a:latin typeface="+mj-lt"/>
                <a:ea typeface="ＭＳ 明朝" panose="02020609040205080304" pitchFamily="17" charset="-128"/>
                <a:cs typeface="Times New Roman" panose="02020603050405020304" pitchFamily="18" charset="0"/>
              </a:rPr>
              <a:t>Pathloss</a:t>
            </a:r>
            <a:r>
              <a:rPr lang="en-US" altLang="ja-JP" sz="1600" baseline="-25000" dirty="0" err="1">
                <a:latin typeface="+mj-lt"/>
                <a:ea typeface="ＭＳ 明朝" panose="02020609040205080304" pitchFamily="17" charset="-128"/>
                <a:cs typeface="Times New Roman" panose="02020603050405020304" pitchFamily="18" charset="0"/>
              </a:rPr>
              <a:t>Shared</a:t>
            </a:r>
            <a:r>
              <a:rPr lang="en-US" altLang="ja-JP" sz="1600" baseline="-25000" dirty="0">
                <a:latin typeface="+mj-lt"/>
                <a:ea typeface="ＭＳ 明朝" panose="02020609040205080304" pitchFamily="17" charset="-128"/>
                <a:cs typeface="Times New Roman" panose="02020603050405020304" pitchFamily="18" charset="0"/>
              </a:rPr>
              <a:t> A</a:t>
            </a:r>
            <a:r>
              <a:rPr lang="en-US" altLang="ja-JP" sz="1600" baseline="-25000" dirty="0">
                <a:effectLst/>
                <a:latin typeface="+mj-lt"/>
                <a:ea typeface="ＭＳ 明朝" panose="02020609040205080304" pitchFamily="17" charset="-128"/>
                <a:cs typeface="Times New Roman" panose="02020603050405020304" pitchFamily="18" charset="0"/>
              </a:rPr>
              <a:t>P</a:t>
            </a:r>
            <a:r>
              <a:rPr lang="en-US" altLang="ja-JP" sz="1600" baseline="-25000" dirty="0">
                <a:latin typeface="+mj-lt"/>
                <a:ea typeface="ＭＳ 明朝" panose="02020609040205080304" pitchFamily="17" charset="-128"/>
                <a:cs typeface="Times New Roman" panose="02020603050405020304" pitchFamily="18" charset="0"/>
              </a:rPr>
              <a:t>, </a:t>
            </a:r>
            <a:r>
              <a:rPr lang="en-US" altLang="ja-JP" sz="1600" baseline="-25000" dirty="0">
                <a:effectLst/>
                <a:latin typeface="+mj-lt"/>
                <a:ea typeface="ＭＳ 明朝" panose="02020609040205080304" pitchFamily="17" charset="-128"/>
                <a:cs typeface="Times New Roman" panose="02020603050405020304" pitchFamily="18" charset="0"/>
              </a:rPr>
              <a:t>Destination STA</a:t>
            </a:r>
            <a:endParaRPr lang="ja-JP" altLang="ja-JP" sz="1600" dirty="0">
              <a:effectLst/>
              <a:latin typeface="+mj-lt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sz="1800" kern="0" dirty="0">
              <a:solidFill>
                <a:schemeClr val="tx1"/>
              </a:solidFill>
              <a:latin typeface="+mj-lt"/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kern="0" dirty="0">
                <a:solidFill>
                  <a:schemeClr val="tx1"/>
                </a:solidFill>
                <a:latin typeface="+mj-lt"/>
              </a:rPr>
              <a:t>Shared AP determines Tx power less than or equal to </a:t>
            </a:r>
            <a:r>
              <a:rPr lang="en-US" altLang="ja-JP" sz="1800" dirty="0">
                <a:effectLst/>
                <a:latin typeface="+mj-lt"/>
                <a:ea typeface="ＭＳ 明朝" panose="02020609040205080304" pitchFamily="17" charset="-128"/>
                <a:cs typeface="Times New Roman" panose="02020603050405020304" pitchFamily="18" charset="0"/>
              </a:rPr>
              <a:t>AcceptableTxPower</a:t>
            </a:r>
            <a:r>
              <a:rPr lang="en-US" altLang="ja-JP" sz="1800" baseline="-25000" dirty="0">
                <a:effectLst/>
                <a:latin typeface="+mj-lt"/>
                <a:ea typeface="ＭＳ 明朝" panose="02020609040205080304" pitchFamily="17" charset="-128"/>
                <a:cs typeface="Times New Roman" panose="02020603050405020304" pitchFamily="18" charset="0"/>
              </a:rPr>
              <a:t>Shared AP</a:t>
            </a:r>
            <a:r>
              <a:rPr lang="en-US" altLang="ja-JP" sz="1800" kern="0" dirty="0">
                <a:solidFill>
                  <a:schemeClr val="tx1"/>
                </a:solidFill>
                <a:latin typeface="+mj-lt"/>
              </a:rPr>
              <a:t> based on ARIL of destination STA of shared AP</a:t>
            </a:r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/>
              <a:t>Comparison Methods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Jun Minotani, Panasonic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May 2024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10462978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BF63A6C-59CC-CB4F-EE85-4659706590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8047" y="1560477"/>
            <a:ext cx="10582199" cy="49641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b="0" kern="0" dirty="0"/>
              <a:t>Comparing the throughput CDF of each C-SR type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b="0" kern="0" dirty="0"/>
              <a:t>Optimal coordination can achieve maximum throughput but will be less fairness</a:t>
            </a:r>
            <a:endParaRPr lang="en-US" altLang="ja-JP" sz="1800" b="0" kern="0" dirty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b="0" kern="0" dirty="0"/>
              <a:t>One-way coordination can achieve throughput and fairness equivalent to optimal coordination_MaxMCS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sz="2000" kern="0" dirty="0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Simulation Result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Jun Minotani, Panasonic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May 2024</a:t>
            </a:r>
            <a:endParaRPr lang="en-GB" altLang="ja-JP" dirty="0"/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893EFC01-0CB9-C237-3F37-6DF718B1D197}"/>
              </a:ext>
            </a:extLst>
          </p:cNvPr>
          <p:cNvCxnSpPr>
            <a:cxnSpLocks/>
          </p:cNvCxnSpPr>
          <p:nvPr/>
        </p:nvCxnSpPr>
        <p:spPr>
          <a:xfrm>
            <a:off x="3821167" y="5912032"/>
            <a:ext cx="4212000" cy="0"/>
          </a:xfrm>
          <a:prstGeom prst="line">
            <a:avLst/>
          </a:prstGeom>
          <a:ln w="15875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CEA031B-3A07-880D-F0AA-2DD284647150}"/>
              </a:ext>
            </a:extLst>
          </p:cNvPr>
          <p:cNvSpPr txBox="1"/>
          <p:nvPr/>
        </p:nvSpPr>
        <p:spPr>
          <a:xfrm>
            <a:off x="8095776" y="5767070"/>
            <a:ext cx="1728000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altLang="ja-JP" sz="1100" dirty="0">
                <a:solidFill>
                  <a:srgbClr val="C00000"/>
                </a:solidFill>
                <a:latin typeface="Times New Roman"/>
                <a:ea typeface="MS Gothic"/>
                <a:cs typeface="Times New Roman"/>
              </a:rPr>
              <a:t>5%-tile throughput</a:t>
            </a:r>
            <a:endParaRPr kumimoji="1" lang="ja-JP" altLang="en-US" sz="1100">
              <a:solidFill>
                <a:srgbClr val="C00000"/>
              </a:solidFill>
              <a:latin typeface="Times New Roman"/>
              <a:ea typeface="MS Gothic"/>
              <a:cs typeface="Times New Roman"/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D73C038-49B5-8CA6-BADA-FCD2E95647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2291" y="2967486"/>
            <a:ext cx="6651312" cy="359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46423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Summary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6C8F0547-AFA8-4805-9A22-12721CDE959F}" type="slidenum">
              <a:rPr lang="en-GB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Jun Minotani, Panasonic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May 2024</a:t>
            </a:r>
            <a:endParaRPr lang="en-GB" altLang="ja-JP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83C41EE-093D-00EF-2FD3-256F7E9BBF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724400"/>
          </a:xfrm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Times New Roman"/>
              </a:rPr>
              <a:t>We considered control information used in C-SR and evaluated the throughput for each C-SR type 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>
              <a:cs typeface="Times New Roman"/>
            </a:endParaRP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Times New Roman"/>
              </a:rPr>
              <a:t>Optimal coordination showed high </a:t>
            </a:r>
            <a:r>
              <a:rPr lang="en-US" altLang="ja-JP" dirty="0">
                <a:cs typeface="Times New Roman"/>
              </a:rPr>
              <a:t>throughput</a:t>
            </a:r>
            <a:r>
              <a:rPr lang="en-US" dirty="0">
                <a:cs typeface="Times New Roman"/>
              </a:rPr>
              <a:t> with large overhead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>
              <a:cs typeface="Times New Roman"/>
            </a:endParaRP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>
                <a:cs typeface="Times New Roman"/>
              </a:rPr>
              <a:t>One-way coordination showed throughput higher than TDMA and lower than optimal coordination with less overhead while guaranteeing fairness</a:t>
            </a:r>
          </a:p>
        </p:txBody>
      </p:sp>
    </p:spTree>
    <p:extLst>
      <p:ext uri="{BB962C8B-B14F-4D97-AF65-F5344CB8AC3E}">
        <p14:creationId xmlns:p14="http://schemas.microsoft.com/office/powerpoint/2010/main" val="3613619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kumimoji="1" lang="en-US" altLang="ja-JP" sz="1800" dirty="0"/>
              <a:t>[1] Edward Au (Huawei), “Compendium of straw polls and potential changes to the Specification Framework Document Part 2,” 20/1935r66, May, 2022</a:t>
            </a:r>
          </a:p>
          <a:p>
            <a:r>
              <a:rPr kumimoji="1" lang="en-US" altLang="ja-JP" sz="1800" dirty="0"/>
              <a:t>[2] </a:t>
            </a:r>
            <a:r>
              <a:rPr lang="en-US" altLang="ja-JP" sz="1800" dirty="0"/>
              <a:t>Kanke Wu (Qualcomm), “Performance of Coordinated Spatial Reuse,” 23/1037r0, June, 2023</a:t>
            </a:r>
            <a:endParaRPr kumimoji="1" lang="en-US" altLang="ja-JP" sz="1800" dirty="0"/>
          </a:p>
          <a:p>
            <a:r>
              <a:rPr lang="en-US" altLang="ja-JP" sz="1800" dirty="0"/>
              <a:t>[3] Kosuke Aio (Sony), “Evaluation of Coordinated Spatial Reuse - Follow Up,” 23/1972r1, November, 2023</a:t>
            </a:r>
          </a:p>
          <a:p>
            <a:r>
              <a:rPr kumimoji="1" lang="en-US" altLang="ja-JP" sz="1800" dirty="0"/>
              <a:t>[</a:t>
            </a:r>
            <a:r>
              <a:rPr lang="en-US" altLang="ja-JP" sz="1800" dirty="0"/>
              <a:t>4</a:t>
            </a:r>
            <a:r>
              <a:rPr kumimoji="1" lang="en-US" altLang="ja-JP" sz="1800" dirty="0"/>
              <a:t>] </a:t>
            </a:r>
            <a:r>
              <a:rPr lang="en-US" altLang="ja-JP" sz="1800" dirty="0"/>
              <a:t>Jonghun Han (Samsung), “Coordinated Spatial Reuse: Focus on Downlink,” 20/590r5, May, 2020</a:t>
            </a:r>
            <a:endParaRPr kumimoji="1" lang="en-US" altLang="ja-JP" sz="1800" dirty="0"/>
          </a:p>
          <a:p>
            <a:endParaRPr lang="en-GB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Jun Minotani, Panasonic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May 2024</a:t>
            </a:r>
            <a:endParaRPr lang="en-GB" altLang="ja-JP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/>
              <a:t>Coordinated Spatial Reuse (C-SR) is one of the Multi-AP coordination schemes for TGbn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/>
              <a:t>C-SR can improve system throughput with lower complexity in multiple BSS environment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/>
              <a:t>Transmit power control method of C-SR is considered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/>
              <a:t>In this contribution, we considered control information required for each C-SR type and evaluated the throughput and fairness of each C-SR type 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May 2024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Jun Minotani, Panasonic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77D5C5-9809-5510-4A94-FF1F97AC0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Recap of C-SR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41FB3F-05FC-EFB5-BECA-8809377D2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83978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AP which obtains a TXOP and initiates the multi-AP coordination is the sharing AP. AP which is coordinated for multi-AP transmission by the sharing AP is the shared AP[1]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3DD133-D28D-480F-5B9B-F73400F2F2AC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May 2024</a:t>
            </a:r>
            <a:endParaRPr lang="en-GB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8BD90B-F804-F848-641F-0C5DB4027732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ja-JP" dirty="0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3B1B91-BA6C-5DF5-B363-C66F396C4920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28" name="コンテンツ プレースホルダー 2">
            <a:extLst>
              <a:ext uri="{FF2B5EF4-FFF2-40B4-BE49-F238E27FC236}">
                <a16:creationId xmlns:a16="http://schemas.microsoft.com/office/drawing/2014/main" id="{A90D58B9-E1B2-1584-88A4-79569A6D423C}"/>
              </a:ext>
            </a:extLst>
          </p:cNvPr>
          <p:cNvSpPr txBox="1">
            <a:spLocks/>
          </p:cNvSpPr>
          <p:nvPr/>
        </p:nvSpPr>
        <p:spPr bwMode="auto">
          <a:xfrm>
            <a:off x="919850" y="2751381"/>
            <a:ext cx="7658093" cy="36859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Following two C-SR types are considered</a:t>
            </a:r>
            <a:endParaRPr lang="en-US" altLang="ja-JP" sz="2000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Optimal coordination[2][3]</a:t>
            </a:r>
            <a:endParaRPr lang="en-US" altLang="ja-JP" sz="1800" kern="0" dirty="0">
              <a:cs typeface="Times New Roman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Sharing AP determines Tx power for each AP by using measurement information of OBSS transmitted from associated STA and OBSS AP</a:t>
            </a:r>
            <a:endParaRPr lang="en-US" altLang="ja-JP" sz="1600" kern="0" dirty="0">
              <a:cs typeface="Times New Roman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Prerequisites for maximizing throughput need to be considered</a:t>
            </a:r>
            <a:endParaRPr lang="en-US" altLang="ja-JP" sz="1600" kern="0" dirty="0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kern="0" dirty="0"/>
              <a:t>One-way coordination[4]</a:t>
            </a:r>
            <a:endParaRPr lang="en-US" altLang="ja-JP" sz="1800" kern="0" dirty="0">
              <a:cs typeface="Times New Roman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Sharing AP determines own Tx power without using measurement information transmitted from OBSS AP</a:t>
            </a:r>
            <a:endParaRPr lang="en-US" altLang="ja-JP" sz="1600" kern="0" dirty="0">
              <a:cs typeface="Times New Roman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Shared AP determines own Tx power based on the transmit parameter of sharing AP </a:t>
            </a:r>
            <a:endParaRPr lang="en-US" altLang="ja-JP" sz="1600" kern="0" dirty="0">
              <a:cs typeface="Times New Roman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kern="0" dirty="0"/>
              <a:t>Low overhead compared to optimal coordination</a:t>
            </a:r>
            <a:endParaRPr lang="en-US" altLang="ja-JP" sz="1600" kern="0" dirty="0">
              <a:cs typeface="Times New Roman"/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ja-JP" altLang="en-US" sz="1600" kern="0" dirty="0"/>
          </a:p>
        </p:txBody>
      </p:sp>
      <p:sp>
        <p:nvSpPr>
          <p:cNvPr id="229" name="テキスト ボックス 228">
            <a:extLst>
              <a:ext uri="{FF2B5EF4-FFF2-40B4-BE49-F238E27FC236}">
                <a16:creationId xmlns:a16="http://schemas.microsoft.com/office/drawing/2014/main" id="{A826A1F6-77C7-8D7D-972A-4D5200EA41E9}"/>
              </a:ext>
            </a:extLst>
          </p:cNvPr>
          <p:cNvSpPr txBox="1"/>
          <p:nvPr/>
        </p:nvSpPr>
        <p:spPr>
          <a:xfrm>
            <a:off x="7961478" y="2590129"/>
            <a:ext cx="10919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u="sng" dirty="0">
                <a:solidFill>
                  <a:schemeClr val="tx1"/>
                </a:solidFill>
              </a:rPr>
              <a:t>Optimal</a:t>
            </a:r>
          </a:p>
          <a:p>
            <a:r>
              <a:rPr kumimoji="1" lang="en-US" altLang="ja-JP" sz="1400" u="sng" dirty="0">
                <a:solidFill>
                  <a:schemeClr val="tx1"/>
                </a:solidFill>
              </a:rPr>
              <a:t>coordination</a:t>
            </a:r>
            <a:endParaRPr kumimoji="1" lang="ja-JP" altLang="en-US" sz="1400" u="sng">
              <a:solidFill>
                <a:schemeClr val="tx1"/>
              </a:solidFill>
            </a:endParaRPr>
          </a:p>
        </p:txBody>
      </p:sp>
      <p:sp>
        <p:nvSpPr>
          <p:cNvPr id="230" name="テキスト ボックス 229">
            <a:extLst>
              <a:ext uri="{FF2B5EF4-FFF2-40B4-BE49-F238E27FC236}">
                <a16:creationId xmlns:a16="http://schemas.microsoft.com/office/drawing/2014/main" id="{1B9C483E-59BA-6E9E-9C28-AB05D2A1A76E}"/>
              </a:ext>
            </a:extLst>
          </p:cNvPr>
          <p:cNvSpPr txBox="1"/>
          <p:nvPr/>
        </p:nvSpPr>
        <p:spPr>
          <a:xfrm>
            <a:off x="7961478" y="4411988"/>
            <a:ext cx="10919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u="sng" dirty="0">
                <a:solidFill>
                  <a:schemeClr val="tx1"/>
                </a:solidFill>
              </a:rPr>
              <a:t>One-way</a:t>
            </a:r>
          </a:p>
          <a:p>
            <a:r>
              <a:rPr kumimoji="1" lang="en-US" altLang="ja-JP" sz="1400" u="sng" dirty="0">
                <a:solidFill>
                  <a:schemeClr val="tx1"/>
                </a:solidFill>
              </a:rPr>
              <a:t>coordination</a:t>
            </a:r>
            <a:endParaRPr kumimoji="1" lang="ja-JP" altLang="en-US" sz="1400" u="sng">
              <a:solidFill>
                <a:schemeClr val="tx1"/>
              </a:solidFill>
            </a:endParaRPr>
          </a:p>
        </p:txBody>
      </p:sp>
      <p:pic>
        <p:nvPicPr>
          <p:cNvPr id="35" name="図 34">
            <a:extLst>
              <a:ext uri="{FF2B5EF4-FFF2-40B4-BE49-F238E27FC236}">
                <a16:creationId xmlns:a16="http://schemas.microsoft.com/office/drawing/2014/main" id="{41EC151F-065F-58A3-793C-A1230DFEF3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45018" y="2473497"/>
            <a:ext cx="2690613" cy="1620000"/>
          </a:xfrm>
          <a:prstGeom prst="rect">
            <a:avLst/>
          </a:prstGeom>
        </p:spPr>
      </p:pic>
      <p:pic>
        <p:nvPicPr>
          <p:cNvPr id="194" name="図 193">
            <a:extLst>
              <a:ext uri="{FF2B5EF4-FFF2-40B4-BE49-F238E27FC236}">
                <a16:creationId xmlns:a16="http://schemas.microsoft.com/office/drawing/2014/main" id="{C89A8C29-D5DF-C38D-558A-DDC0AC2660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00328" y="4265539"/>
            <a:ext cx="2948250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638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EAC790-CC82-2B62-2B95-133435CD6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C-SR sequence</a:t>
            </a:r>
            <a:endParaRPr lang="ja-JP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52953C-15F5-9F11-F58C-3FEAFD627084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May 2024</a:t>
            </a:r>
            <a:endParaRPr lang="en-GB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341915-C70A-41B5-E314-11B126085297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ja-JP" dirty="0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62C64F-6FA0-1765-72A6-354883FD2BD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0" name="コンテンツ プレースホルダー 2">
            <a:extLst>
              <a:ext uri="{FF2B5EF4-FFF2-40B4-BE49-F238E27FC236}">
                <a16:creationId xmlns:a16="http://schemas.microsoft.com/office/drawing/2014/main" id="{95B58D36-CA40-E96C-39E8-E13471FC7CA0}"/>
              </a:ext>
            </a:extLst>
          </p:cNvPr>
          <p:cNvSpPr txBox="1">
            <a:spLocks/>
          </p:cNvSpPr>
          <p:nvPr/>
        </p:nvSpPr>
        <p:spPr bwMode="auto">
          <a:xfrm>
            <a:off x="914401" y="1751014"/>
            <a:ext cx="10478360" cy="46455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2000" kern="0" dirty="0">
                <a:solidFill>
                  <a:schemeClr val="tx1"/>
                </a:solidFill>
                <a:cs typeface="Times New Roman"/>
              </a:rPr>
              <a:t>Measurement phase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kern="0" dirty="0">
                <a:solidFill>
                  <a:schemeClr val="tx1"/>
                </a:solidFill>
                <a:cs typeface="Times New Roman"/>
              </a:rPr>
              <a:t>Each STA measures RSSI from OBSS AP by using beacon signal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kern="0" dirty="0">
                <a:solidFill>
                  <a:schemeClr val="tx1"/>
                </a:solidFill>
                <a:cs typeface="Times New Roman"/>
              </a:rPr>
              <a:t>AP requests STAs in its BSS to transmit measurement report including RSSI from OBSS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kern="0" dirty="0">
                <a:solidFill>
                  <a:schemeClr val="tx1"/>
                </a:solidFill>
                <a:cs typeface="Times New Roman"/>
              </a:rPr>
              <a:t>AP calculates pathloss a), b) based on the Tx power and RSSI of the measurement report received from the associated STAs</a:t>
            </a:r>
            <a:endParaRPr lang="en-US" altLang="ja-JP" sz="2200" kern="0" dirty="0">
              <a:solidFill>
                <a:schemeClr val="tx1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kern="0" dirty="0">
                <a:solidFill>
                  <a:schemeClr val="tx1"/>
                </a:solidFill>
                <a:cs typeface="Times New Roman"/>
              </a:rPr>
              <a:t>The role of each AP (sharing AP/shared AP) is not decided in this phase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800" kern="0" dirty="0">
              <a:solidFill>
                <a:schemeClr val="tx1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ja-JP" sz="1800" kern="0" dirty="0">
              <a:solidFill>
                <a:schemeClr val="tx1"/>
              </a:solidFill>
              <a:cs typeface="Times New Roman"/>
            </a:endParaRPr>
          </a:p>
        </p:txBody>
      </p:sp>
      <p:grpSp>
        <p:nvGrpSpPr>
          <p:cNvPr id="61" name="グループ化 60">
            <a:extLst>
              <a:ext uri="{FF2B5EF4-FFF2-40B4-BE49-F238E27FC236}">
                <a16:creationId xmlns:a16="http://schemas.microsoft.com/office/drawing/2014/main" id="{ADE2B34F-3230-B1AC-08B7-8F0290681740}"/>
              </a:ext>
            </a:extLst>
          </p:cNvPr>
          <p:cNvGrpSpPr/>
          <p:nvPr/>
        </p:nvGrpSpPr>
        <p:grpSpPr>
          <a:xfrm>
            <a:off x="9952384" y="3967070"/>
            <a:ext cx="2099529" cy="1092898"/>
            <a:chOff x="1254715" y="4119894"/>
            <a:chExt cx="2099529" cy="1092898"/>
          </a:xfrm>
        </p:grpSpPr>
        <p:grpSp>
          <p:nvGrpSpPr>
            <p:cNvPr id="62" name="グループ化 61">
              <a:extLst>
                <a:ext uri="{FF2B5EF4-FFF2-40B4-BE49-F238E27FC236}">
                  <a16:creationId xmlns:a16="http://schemas.microsoft.com/office/drawing/2014/main" id="{7276F12A-6F0E-BDE8-3774-96308781E218}"/>
                </a:ext>
              </a:extLst>
            </p:cNvPr>
            <p:cNvGrpSpPr/>
            <p:nvPr/>
          </p:nvGrpSpPr>
          <p:grpSpPr>
            <a:xfrm>
              <a:off x="1254715" y="4119894"/>
              <a:ext cx="360040" cy="468032"/>
              <a:chOff x="2843808" y="1736832"/>
              <a:chExt cx="360040" cy="468032"/>
            </a:xfrm>
          </p:grpSpPr>
          <p:sp>
            <p:nvSpPr>
              <p:cNvPr id="86" name="四角形: 角を丸くする 85">
                <a:extLst>
                  <a:ext uri="{FF2B5EF4-FFF2-40B4-BE49-F238E27FC236}">
                    <a16:creationId xmlns:a16="http://schemas.microsoft.com/office/drawing/2014/main" id="{93985B7B-36C3-7C81-62C4-0FDB46ACE4DE}"/>
                  </a:ext>
                </a:extLst>
              </p:cNvPr>
              <p:cNvSpPr/>
              <p:nvPr/>
            </p:nvSpPr>
            <p:spPr>
              <a:xfrm>
                <a:off x="2843808" y="1916832"/>
                <a:ext cx="360040" cy="288032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7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メイリオ" panose="020B0604030504040204" pitchFamily="50" charset="-128"/>
                    <a:cs typeface="+mn-cs"/>
                  </a:rPr>
                  <a:t>AP1</a:t>
                </a:r>
                <a:endParaRPr kumimoji="1" lang="ja-JP" altLang="en-US" sz="7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メイリオ" panose="020B0604030504040204" pitchFamily="50" charset="-128"/>
                  <a:cs typeface="+mn-cs"/>
                </a:endParaRPr>
              </a:p>
            </p:txBody>
          </p:sp>
          <p:cxnSp>
            <p:nvCxnSpPr>
              <p:cNvPr id="87" name="直線コネクタ 86">
                <a:extLst>
                  <a:ext uri="{FF2B5EF4-FFF2-40B4-BE49-F238E27FC236}">
                    <a16:creationId xmlns:a16="http://schemas.microsoft.com/office/drawing/2014/main" id="{B1CF61FB-EC1C-5124-163C-ECD900EC0D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25869" y="1736832"/>
                <a:ext cx="0" cy="18000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cxnSp>
            <p:nvCxnSpPr>
              <p:cNvPr id="88" name="直線コネクタ 87">
                <a:extLst>
                  <a:ext uri="{FF2B5EF4-FFF2-40B4-BE49-F238E27FC236}">
                    <a16:creationId xmlns:a16="http://schemas.microsoft.com/office/drawing/2014/main" id="{C576A59B-B0BE-45D7-F964-C759B3E36F5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19898" y="1736832"/>
                <a:ext cx="0" cy="18000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cxnSp>
            <p:nvCxnSpPr>
              <p:cNvPr id="89" name="直線コネクタ 88">
                <a:extLst>
                  <a:ext uri="{FF2B5EF4-FFF2-40B4-BE49-F238E27FC236}">
                    <a16:creationId xmlns:a16="http://schemas.microsoft.com/office/drawing/2014/main" id="{9DA26BC7-03C8-723B-3EB8-4D4F4F63045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131840" y="1736832"/>
                <a:ext cx="0" cy="18000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</p:grpSp>
        <p:grpSp>
          <p:nvGrpSpPr>
            <p:cNvPr id="63" name="グループ化 62">
              <a:extLst>
                <a:ext uri="{FF2B5EF4-FFF2-40B4-BE49-F238E27FC236}">
                  <a16:creationId xmlns:a16="http://schemas.microsoft.com/office/drawing/2014/main" id="{79C2B61E-548C-F4F2-014F-88279C494EC0}"/>
                </a:ext>
              </a:extLst>
            </p:cNvPr>
            <p:cNvGrpSpPr/>
            <p:nvPr/>
          </p:nvGrpSpPr>
          <p:grpSpPr>
            <a:xfrm>
              <a:off x="2994204" y="4119894"/>
              <a:ext cx="360040" cy="468032"/>
              <a:chOff x="3851920" y="1736832"/>
              <a:chExt cx="360040" cy="468032"/>
            </a:xfrm>
          </p:grpSpPr>
          <p:sp>
            <p:nvSpPr>
              <p:cNvPr id="82" name="四角形: 角を丸くする 81">
                <a:extLst>
                  <a:ext uri="{FF2B5EF4-FFF2-40B4-BE49-F238E27FC236}">
                    <a16:creationId xmlns:a16="http://schemas.microsoft.com/office/drawing/2014/main" id="{1FDE7719-C532-BB14-C0C8-B0B953908A35}"/>
                  </a:ext>
                </a:extLst>
              </p:cNvPr>
              <p:cNvSpPr/>
              <p:nvPr/>
            </p:nvSpPr>
            <p:spPr>
              <a:xfrm>
                <a:off x="3851920" y="1916832"/>
                <a:ext cx="360040" cy="288032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7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メイリオ" panose="020B0604030504040204" pitchFamily="50" charset="-128"/>
                    <a:cs typeface="+mn-cs"/>
                  </a:rPr>
                  <a:t>AP2</a:t>
                </a:r>
                <a:endParaRPr kumimoji="1" lang="ja-JP" altLang="en-US" sz="7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メイリオ" panose="020B0604030504040204" pitchFamily="50" charset="-128"/>
                  <a:cs typeface="+mn-cs"/>
                </a:endParaRPr>
              </a:p>
            </p:txBody>
          </p:sp>
          <p:cxnSp>
            <p:nvCxnSpPr>
              <p:cNvPr id="83" name="直線コネクタ 82">
                <a:extLst>
                  <a:ext uri="{FF2B5EF4-FFF2-40B4-BE49-F238E27FC236}">
                    <a16:creationId xmlns:a16="http://schemas.microsoft.com/office/drawing/2014/main" id="{4B887540-B160-81BC-07C0-49D476C8457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33981" y="1736832"/>
                <a:ext cx="0" cy="18000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cxnSp>
            <p:nvCxnSpPr>
              <p:cNvPr id="84" name="直線コネクタ 83">
                <a:extLst>
                  <a:ext uri="{FF2B5EF4-FFF2-40B4-BE49-F238E27FC236}">
                    <a16:creationId xmlns:a16="http://schemas.microsoft.com/office/drawing/2014/main" id="{34F30464-CC17-9DF1-48E1-62570CD67D5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28010" y="1736832"/>
                <a:ext cx="0" cy="18000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cxnSp>
            <p:nvCxnSpPr>
              <p:cNvPr id="85" name="直線コネクタ 84">
                <a:extLst>
                  <a:ext uri="{FF2B5EF4-FFF2-40B4-BE49-F238E27FC236}">
                    <a16:creationId xmlns:a16="http://schemas.microsoft.com/office/drawing/2014/main" id="{90D350AD-50AD-F92C-2B39-61FB68046F2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39952" y="1736832"/>
                <a:ext cx="0" cy="18000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</p:grpSp>
        <p:grpSp>
          <p:nvGrpSpPr>
            <p:cNvPr id="64" name="グループ化 63">
              <a:extLst>
                <a:ext uri="{FF2B5EF4-FFF2-40B4-BE49-F238E27FC236}">
                  <a16:creationId xmlns:a16="http://schemas.microsoft.com/office/drawing/2014/main" id="{607FD2C8-D633-AF97-7C80-EA5538769A44}"/>
                </a:ext>
              </a:extLst>
            </p:cNvPr>
            <p:cNvGrpSpPr/>
            <p:nvPr/>
          </p:nvGrpSpPr>
          <p:grpSpPr>
            <a:xfrm>
              <a:off x="1788569" y="4767966"/>
              <a:ext cx="357791" cy="432048"/>
              <a:chOff x="4042310" y="2564904"/>
              <a:chExt cx="357791" cy="432048"/>
            </a:xfrm>
          </p:grpSpPr>
          <p:grpSp>
            <p:nvGrpSpPr>
              <p:cNvPr id="78" name="グループ化 77">
                <a:extLst>
                  <a:ext uri="{FF2B5EF4-FFF2-40B4-BE49-F238E27FC236}">
                    <a16:creationId xmlns:a16="http://schemas.microsoft.com/office/drawing/2014/main" id="{842D7982-FDA8-A160-5894-11B4995677B6}"/>
                  </a:ext>
                </a:extLst>
              </p:cNvPr>
              <p:cNvGrpSpPr/>
              <p:nvPr/>
            </p:nvGrpSpPr>
            <p:grpSpPr>
              <a:xfrm>
                <a:off x="4094506" y="2564904"/>
                <a:ext cx="253398" cy="432048"/>
                <a:chOff x="3404483" y="2625796"/>
                <a:chExt cx="253398" cy="432048"/>
              </a:xfrm>
            </p:grpSpPr>
            <p:sp>
              <p:nvSpPr>
                <p:cNvPr id="80" name="四角形: 角を丸くする 79">
                  <a:extLst>
                    <a:ext uri="{FF2B5EF4-FFF2-40B4-BE49-F238E27FC236}">
                      <a16:creationId xmlns:a16="http://schemas.microsoft.com/office/drawing/2014/main" id="{7C81D41C-68D7-AD51-9E0D-8A624C170FC3}"/>
                    </a:ext>
                  </a:extLst>
                </p:cNvPr>
                <p:cNvSpPr/>
                <p:nvPr/>
              </p:nvSpPr>
              <p:spPr>
                <a:xfrm>
                  <a:off x="3404483" y="2625796"/>
                  <a:ext cx="253398" cy="432048"/>
                </a:xfrm>
                <a:prstGeom prst="roundRect">
                  <a:avLst/>
                </a:prstGeom>
                <a:solidFill>
                  <a:sysClr val="windowText" lastClr="000000"/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n-lt"/>
                    <a:ea typeface="メイリオ" panose="020B0604030504040204" pitchFamily="50" charset="-128"/>
                    <a:cs typeface="+mn-cs"/>
                  </a:endParaRPr>
                </a:p>
              </p:txBody>
            </p:sp>
            <p:sp>
              <p:nvSpPr>
                <p:cNvPr id="81" name="四角形: 角を丸くする 80">
                  <a:extLst>
                    <a:ext uri="{FF2B5EF4-FFF2-40B4-BE49-F238E27FC236}">
                      <a16:creationId xmlns:a16="http://schemas.microsoft.com/office/drawing/2014/main" id="{BB49296E-8E8D-A132-D014-9C3535B1144B}"/>
                    </a:ext>
                  </a:extLst>
                </p:cNvPr>
                <p:cNvSpPr/>
                <p:nvPr/>
              </p:nvSpPr>
              <p:spPr>
                <a:xfrm>
                  <a:off x="3418824" y="2633737"/>
                  <a:ext cx="224716" cy="409816"/>
                </a:xfrm>
                <a:prstGeom prst="roundRect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3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メイリオ" panose="020B0604030504040204" pitchFamily="50" charset="-128"/>
                    <a:cs typeface="+mn-cs"/>
                  </a:endParaRPr>
                </a:p>
              </p:txBody>
            </p:sp>
          </p:grpSp>
          <p:sp>
            <p:nvSpPr>
              <p:cNvPr id="79" name="テキスト ボックス 78">
                <a:extLst>
                  <a:ext uri="{FF2B5EF4-FFF2-40B4-BE49-F238E27FC236}">
                    <a16:creationId xmlns:a16="http://schemas.microsoft.com/office/drawing/2014/main" id="{7EE09CB0-6E5D-B616-E2E4-B20E5F4987E6}"/>
                  </a:ext>
                </a:extLst>
              </p:cNvPr>
              <p:cNvSpPr txBox="1"/>
              <p:nvPr/>
            </p:nvSpPr>
            <p:spPr>
              <a:xfrm>
                <a:off x="4042310" y="2617167"/>
                <a:ext cx="35779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7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メイリオ" panose="020B0604030504040204" pitchFamily="50" charset="-128"/>
                  </a:rPr>
                  <a:t>STA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7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メイリオ" panose="020B0604030504040204" pitchFamily="50" charset="-128"/>
                  </a:rPr>
                  <a:t>1</a:t>
                </a:r>
                <a:endParaRPr kumimoji="1" lang="ja-JP" altLang="en-US" sz="7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メイリオ" panose="020B0604030504040204" pitchFamily="50" charset="-128"/>
                </a:endParaRPr>
              </a:p>
            </p:txBody>
          </p:sp>
        </p:grpSp>
        <p:grpSp>
          <p:nvGrpSpPr>
            <p:cNvPr id="65" name="グループ化 64">
              <a:extLst>
                <a:ext uri="{FF2B5EF4-FFF2-40B4-BE49-F238E27FC236}">
                  <a16:creationId xmlns:a16="http://schemas.microsoft.com/office/drawing/2014/main" id="{7CAFD51C-65D9-27F6-E36D-866508DE501A}"/>
                </a:ext>
              </a:extLst>
            </p:cNvPr>
            <p:cNvGrpSpPr/>
            <p:nvPr/>
          </p:nvGrpSpPr>
          <p:grpSpPr>
            <a:xfrm>
              <a:off x="2482880" y="4780744"/>
              <a:ext cx="357791" cy="432048"/>
              <a:chOff x="4042310" y="2564904"/>
              <a:chExt cx="357791" cy="432048"/>
            </a:xfrm>
          </p:grpSpPr>
          <p:grpSp>
            <p:nvGrpSpPr>
              <p:cNvPr id="74" name="グループ化 73">
                <a:extLst>
                  <a:ext uri="{FF2B5EF4-FFF2-40B4-BE49-F238E27FC236}">
                    <a16:creationId xmlns:a16="http://schemas.microsoft.com/office/drawing/2014/main" id="{CBA2DDDA-E097-9C58-5011-E7652A261356}"/>
                  </a:ext>
                </a:extLst>
              </p:cNvPr>
              <p:cNvGrpSpPr/>
              <p:nvPr/>
            </p:nvGrpSpPr>
            <p:grpSpPr>
              <a:xfrm>
                <a:off x="4094506" y="2564904"/>
                <a:ext cx="253398" cy="432048"/>
                <a:chOff x="3404483" y="2625796"/>
                <a:chExt cx="253398" cy="432048"/>
              </a:xfrm>
            </p:grpSpPr>
            <p:sp>
              <p:nvSpPr>
                <p:cNvPr id="76" name="四角形: 角を丸くする 75">
                  <a:extLst>
                    <a:ext uri="{FF2B5EF4-FFF2-40B4-BE49-F238E27FC236}">
                      <a16:creationId xmlns:a16="http://schemas.microsoft.com/office/drawing/2014/main" id="{6DFAD077-59C2-2C97-744A-CBD63E1DA47B}"/>
                    </a:ext>
                  </a:extLst>
                </p:cNvPr>
                <p:cNvSpPr/>
                <p:nvPr/>
              </p:nvSpPr>
              <p:spPr>
                <a:xfrm>
                  <a:off x="3404483" y="2625796"/>
                  <a:ext cx="253398" cy="432048"/>
                </a:xfrm>
                <a:prstGeom prst="roundRect">
                  <a:avLst/>
                </a:prstGeom>
                <a:solidFill>
                  <a:sysClr val="windowText" lastClr="000000"/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n-lt"/>
                    <a:ea typeface="メイリオ" panose="020B0604030504040204" pitchFamily="50" charset="-128"/>
                    <a:cs typeface="+mn-cs"/>
                  </a:endParaRPr>
                </a:p>
              </p:txBody>
            </p:sp>
            <p:sp>
              <p:nvSpPr>
                <p:cNvPr id="77" name="四角形: 角を丸くする 76">
                  <a:extLst>
                    <a:ext uri="{FF2B5EF4-FFF2-40B4-BE49-F238E27FC236}">
                      <a16:creationId xmlns:a16="http://schemas.microsoft.com/office/drawing/2014/main" id="{77BE97D1-6682-450D-88C6-CB9E4FE5A48D}"/>
                    </a:ext>
                  </a:extLst>
                </p:cNvPr>
                <p:cNvSpPr/>
                <p:nvPr/>
              </p:nvSpPr>
              <p:spPr>
                <a:xfrm>
                  <a:off x="3415649" y="2633737"/>
                  <a:ext cx="224716" cy="409816"/>
                </a:xfrm>
                <a:prstGeom prst="roundRect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3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メイリオ" panose="020B0604030504040204" pitchFamily="50" charset="-128"/>
                    <a:cs typeface="+mn-cs"/>
                  </a:endParaRPr>
                </a:p>
              </p:txBody>
            </p:sp>
          </p:grpSp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5C9B910E-7B5A-8CB7-BE64-5DE1274EF91A}"/>
                  </a:ext>
                </a:extLst>
              </p:cNvPr>
              <p:cNvSpPr txBox="1"/>
              <p:nvPr/>
            </p:nvSpPr>
            <p:spPr>
              <a:xfrm>
                <a:off x="4042310" y="2617167"/>
                <a:ext cx="35779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7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メイリオ" panose="020B0604030504040204" pitchFamily="50" charset="-128"/>
                  </a:rPr>
                  <a:t>STA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7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メイリオ" panose="020B0604030504040204" pitchFamily="50" charset="-128"/>
                  </a:rPr>
                  <a:t>2</a:t>
                </a:r>
                <a:endParaRPr kumimoji="1" lang="ja-JP" altLang="en-US" sz="7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メイリオ" panose="020B0604030504040204" pitchFamily="50" charset="-128"/>
                </a:endParaRPr>
              </a:p>
            </p:txBody>
          </p:sp>
        </p:grpSp>
        <p:cxnSp>
          <p:nvCxnSpPr>
            <p:cNvPr id="66" name="直線矢印コネクタ 65">
              <a:extLst>
                <a:ext uri="{FF2B5EF4-FFF2-40B4-BE49-F238E27FC236}">
                  <a16:creationId xmlns:a16="http://schemas.microsoft.com/office/drawing/2014/main" id="{88139075-67C0-B5F1-E842-9306E81AF874}"/>
                </a:ext>
              </a:extLst>
            </p:cNvPr>
            <p:cNvCxnSpPr>
              <a:cxnSpLocks/>
              <a:stCxn id="75" idx="3"/>
              <a:endCxn id="82" idx="2"/>
            </p:cNvCxnSpPr>
            <p:nvPr/>
          </p:nvCxnSpPr>
          <p:spPr>
            <a:xfrm flipV="1">
              <a:off x="2840671" y="4587926"/>
              <a:ext cx="333553" cy="39897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sp>
          <p:nvSpPr>
            <p:cNvPr id="67" name="テキスト ボックス 66">
              <a:extLst>
                <a:ext uri="{FF2B5EF4-FFF2-40B4-BE49-F238E27FC236}">
                  <a16:creationId xmlns:a16="http://schemas.microsoft.com/office/drawing/2014/main" id="{35AAFDD4-7805-CC6B-F2A1-5BCEFA799639}"/>
                </a:ext>
              </a:extLst>
            </p:cNvPr>
            <p:cNvSpPr txBox="1"/>
            <p:nvPr/>
          </p:nvSpPr>
          <p:spPr>
            <a:xfrm>
              <a:off x="1349380" y="4775329"/>
              <a:ext cx="28565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1" lang="en-US" altLang="ja-JP" sz="1000" dirty="0">
                  <a:solidFill>
                    <a:prstClr val="black"/>
                  </a:solidFill>
                  <a:latin typeface="+mn-lt"/>
                  <a:ea typeface="メイリオ" panose="020B0604030504040204" pitchFamily="50" charset="-128"/>
                </a:rPr>
                <a:t>a)</a:t>
              </a:r>
              <a:endParaRPr kumimoji="1" lang="ja-JP" altLang="en-US" sz="1000">
                <a:solidFill>
                  <a:prstClr val="black"/>
                </a:solidFill>
                <a:latin typeface="+mn-lt"/>
                <a:ea typeface="メイリオ" panose="020B0604030504040204" pitchFamily="50" charset="-128"/>
              </a:endParaRPr>
            </a:p>
          </p:txBody>
        </p:sp>
        <p:cxnSp>
          <p:nvCxnSpPr>
            <p:cNvPr id="68" name="直線矢印コネクタ 67">
              <a:extLst>
                <a:ext uri="{FF2B5EF4-FFF2-40B4-BE49-F238E27FC236}">
                  <a16:creationId xmlns:a16="http://schemas.microsoft.com/office/drawing/2014/main" id="{002E98BC-5104-C78D-F4D6-BA8A9C33C5B7}"/>
                </a:ext>
              </a:extLst>
            </p:cNvPr>
            <p:cNvCxnSpPr>
              <a:cxnSpLocks/>
              <a:stCxn id="86" idx="2"/>
              <a:endCxn id="79" idx="1"/>
            </p:cNvCxnSpPr>
            <p:nvPr/>
          </p:nvCxnSpPr>
          <p:spPr>
            <a:xfrm>
              <a:off x="1434735" y="4587926"/>
              <a:ext cx="353834" cy="386192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headEnd type="triangle" w="med" len="med"/>
              <a:tailEnd type="none" w="med" len="med"/>
            </a:ln>
            <a:effectLst/>
          </p:spPr>
        </p:cxnSp>
        <p:cxnSp>
          <p:nvCxnSpPr>
            <p:cNvPr id="69" name="直線矢印コネクタ 68">
              <a:extLst>
                <a:ext uri="{FF2B5EF4-FFF2-40B4-BE49-F238E27FC236}">
                  <a16:creationId xmlns:a16="http://schemas.microsoft.com/office/drawing/2014/main" id="{D565BAA7-C128-7657-9B80-C5231C81657F}"/>
                </a:ext>
              </a:extLst>
            </p:cNvPr>
            <p:cNvCxnSpPr>
              <a:cxnSpLocks/>
              <a:stCxn id="86" idx="3"/>
              <a:endCxn id="75" idx="1"/>
            </p:cNvCxnSpPr>
            <p:nvPr/>
          </p:nvCxnSpPr>
          <p:spPr>
            <a:xfrm>
              <a:off x="1614755" y="4443910"/>
              <a:ext cx="868125" cy="542986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cxnSp>
          <p:nvCxnSpPr>
            <p:cNvPr id="70" name="直線矢印コネクタ 69">
              <a:extLst>
                <a:ext uri="{FF2B5EF4-FFF2-40B4-BE49-F238E27FC236}">
                  <a16:creationId xmlns:a16="http://schemas.microsoft.com/office/drawing/2014/main" id="{21337083-7AC6-92CE-36A7-E5CDE11E1FFC}"/>
                </a:ext>
              </a:extLst>
            </p:cNvPr>
            <p:cNvCxnSpPr>
              <a:cxnSpLocks/>
              <a:stCxn id="82" idx="1"/>
              <a:endCxn id="79" idx="3"/>
            </p:cNvCxnSpPr>
            <p:nvPr/>
          </p:nvCxnSpPr>
          <p:spPr>
            <a:xfrm flipH="1">
              <a:off x="2146360" y="4443910"/>
              <a:ext cx="847844" cy="530208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sp>
          <p:nvSpPr>
            <p:cNvPr id="71" name="テキスト ボックス 70">
              <a:extLst>
                <a:ext uri="{FF2B5EF4-FFF2-40B4-BE49-F238E27FC236}">
                  <a16:creationId xmlns:a16="http://schemas.microsoft.com/office/drawing/2014/main" id="{5F3A3D9A-16B0-5352-0D62-E8C7F87E79A4}"/>
                </a:ext>
              </a:extLst>
            </p:cNvPr>
            <p:cNvSpPr txBox="1"/>
            <p:nvPr/>
          </p:nvSpPr>
          <p:spPr>
            <a:xfrm>
              <a:off x="3061451" y="4775329"/>
              <a:ext cx="29206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1" lang="en-US" altLang="ja-JP" sz="1000" dirty="0">
                  <a:solidFill>
                    <a:prstClr val="black"/>
                  </a:solidFill>
                  <a:latin typeface="+mn-lt"/>
                  <a:ea typeface="メイリオ" panose="020B0604030504040204" pitchFamily="50" charset="-128"/>
                </a:rPr>
                <a:t>b)</a:t>
              </a:r>
              <a:endParaRPr kumimoji="1" lang="ja-JP" altLang="en-US" sz="1000">
                <a:solidFill>
                  <a:prstClr val="black"/>
                </a:solidFill>
                <a:latin typeface="+mn-lt"/>
                <a:ea typeface="メイリオ" panose="020B0604030504040204" pitchFamily="50" charset="-128"/>
              </a:endParaRPr>
            </a:p>
          </p:txBody>
        </p:sp>
        <p:sp>
          <p:nvSpPr>
            <p:cNvPr id="72" name="テキスト ボックス 71">
              <a:extLst>
                <a:ext uri="{FF2B5EF4-FFF2-40B4-BE49-F238E27FC236}">
                  <a16:creationId xmlns:a16="http://schemas.microsoft.com/office/drawing/2014/main" id="{151B6903-42FA-57D9-4DD0-E73E8042FC05}"/>
                </a:ext>
              </a:extLst>
            </p:cNvPr>
            <p:cNvSpPr txBox="1"/>
            <p:nvPr/>
          </p:nvSpPr>
          <p:spPr>
            <a:xfrm>
              <a:off x="1851681" y="4420768"/>
              <a:ext cx="28565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1" lang="en-US" altLang="ja-JP" sz="1000" dirty="0">
                  <a:solidFill>
                    <a:prstClr val="black"/>
                  </a:solidFill>
                  <a:latin typeface="+mn-lt"/>
                  <a:ea typeface="メイリオ" panose="020B0604030504040204" pitchFamily="50" charset="-128"/>
                </a:rPr>
                <a:t>c)</a:t>
              </a:r>
              <a:endParaRPr kumimoji="1" lang="ja-JP" altLang="en-US" sz="1000">
                <a:solidFill>
                  <a:prstClr val="black"/>
                </a:solidFill>
                <a:latin typeface="+mn-lt"/>
                <a:ea typeface="メイリオ" panose="020B0604030504040204" pitchFamily="50" charset="-128"/>
              </a:endParaRPr>
            </a:p>
          </p:txBody>
        </p:sp>
        <p:sp>
          <p:nvSpPr>
            <p:cNvPr id="73" name="テキスト ボックス 72">
              <a:extLst>
                <a:ext uri="{FF2B5EF4-FFF2-40B4-BE49-F238E27FC236}">
                  <a16:creationId xmlns:a16="http://schemas.microsoft.com/office/drawing/2014/main" id="{DDAA53D2-7BBB-19D3-5F33-DD2788C19637}"/>
                </a:ext>
              </a:extLst>
            </p:cNvPr>
            <p:cNvSpPr txBox="1"/>
            <p:nvPr/>
          </p:nvSpPr>
          <p:spPr>
            <a:xfrm>
              <a:off x="2431634" y="4420768"/>
              <a:ext cx="29206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1" lang="en-US" altLang="ja-JP" sz="1000" dirty="0">
                  <a:solidFill>
                    <a:prstClr val="black"/>
                  </a:solidFill>
                  <a:latin typeface="+mn-lt"/>
                  <a:ea typeface="メイリオ" panose="020B0604030504040204" pitchFamily="50" charset="-128"/>
                </a:rPr>
                <a:t>d)</a:t>
              </a:r>
              <a:endParaRPr kumimoji="1" lang="ja-JP" altLang="en-US" sz="1000">
                <a:solidFill>
                  <a:prstClr val="black"/>
                </a:solidFill>
                <a:latin typeface="+mn-lt"/>
                <a:ea typeface="メイリオ" panose="020B0604030504040204" pitchFamily="50" charset="-128"/>
              </a:endParaRPr>
            </a:p>
          </p:txBody>
        </p:sp>
      </p:grpSp>
      <p:pic>
        <p:nvPicPr>
          <p:cNvPr id="30" name="図 29">
            <a:extLst>
              <a:ext uri="{FF2B5EF4-FFF2-40B4-BE49-F238E27FC236}">
                <a16:creationId xmlns:a16="http://schemas.microsoft.com/office/drawing/2014/main" id="{F589FF20-06F1-4F52-695F-1059F513A9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022" y="3898048"/>
            <a:ext cx="8878236" cy="2340000"/>
          </a:xfrm>
          <a:prstGeom prst="rect">
            <a:avLst/>
          </a:prstGeom>
        </p:spPr>
      </p:pic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80868E7E-117E-B4F9-BA5F-DF5DAB25AB2A}"/>
              </a:ext>
            </a:extLst>
          </p:cNvPr>
          <p:cNvSpPr txBox="1"/>
          <p:nvPr/>
        </p:nvSpPr>
        <p:spPr>
          <a:xfrm>
            <a:off x="6820854" y="4582115"/>
            <a:ext cx="7328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1000" dirty="0">
                <a:solidFill>
                  <a:prstClr val="black"/>
                </a:solidFill>
                <a:latin typeface="+mn-lt"/>
                <a:ea typeface="メイリオ" panose="020B0604030504040204" pitchFamily="50" charset="-128"/>
              </a:rPr>
              <a:t>RSSI of d)</a:t>
            </a:r>
            <a:endParaRPr kumimoji="1" lang="ja-JP" altLang="en-US" sz="1000" dirty="0">
              <a:solidFill>
                <a:prstClr val="black"/>
              </a:solidFill>
              <a:latin typeface="+mn-lt"/>
              <a:ea typeface="メイリオ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44779CEF-C4E0-AAF9-9EF9-1C32D2374EBB}"/>
              </a:ext>
            </a:extLst>
          </p:cNvPr>
          <p:cNvSpPr txBox="1"/>
          <p:nvPr/>
        </p:nvSpPr>
        <p:spPr>
          <a:xfrm>
            <a:off x="9431205" y="5768663"/>
            <a:ext cx="7264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1000" dirty="0">
                <a:solidFill>
                  <a:prstClr val="black"/>
                </a:solidFill>
                <a:latin typeface="+mn-lt"/>
                <a:ea typeface="メイリオ" panose="020B0604030504040204" pitchFamily="50" charset="-128"/>
              </a:rPr>
              <a:t>RSSI of c)</a:t>
            </a:r>
            <a:endParaRPr kumimoji="1" lang="ja-JP" altLang="en-US" sz="1000" dirty="0">
              <a:solidFill>
                <a:prstClr val="black"/>
              </a:solidFill>
              <a:latin typeface="+mn-lt"/>
              <a:ea typeface="メイリオ" panose="020B060403050404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8DB49751-1549-422F-A023-D675483DB6DD}"/>
              </a:ext>
            </a:extLst>
          </p:cNvPr>
          <p:cNvSpPr txBox="1"/>
          <p:nvPr/>
        </p:nvSpPr>
        <p:spPr>
          <a:xfrm>
            <a:off x="6522496" y="3956145"/>
            <a:ext cx="139493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1000" dirty="0">
                <a:solidFill>
                  <a:prstClr val="black"/>
                </a:solidFill>
                <a:latin typeface="+mn-lt"/>
                <a:ea typeface="メイリオ" panose="020B0604030504040204" pitchFamily="50" charset="-128"/>
              </a:rPr>
              <a:t>Calculate pathloss of a)</a:t>
            </a:r>
            <a:endParaRPr kumimoji="1" lang="ja-JP" altLang="en-US" sz="1000" dirty="0">
              <a:solidFill>
                <a:prstClr val="black"/>
              </a:solidFill>
              <a:latin typeface="+mn-lt"/>
              <a:ea typeface="メイリオ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85F330D1-B4A6-A03E-B2F6-87A570FBF5DD}"/>
              </a:ext>
            </a:extLst>
          </p:cNvPr>
          <p:cNvSpPr txBox="1"/>
          <p:nvPr/>
        </p:nvSpPr>
        <p:spPr>
          <a:xfrm>
            <a:off x="9055677" y="5213450"/>
            <a:ext cx="140134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kumimoji="1" lang="en-US" altLang="ja-JP" sz="1000" dirty="0">
                <a:solidFill>
                  <a:prstClr val="black"/>
                </a:solidFill>
                <a:latin typeface="+mn-lt"/>
                <a:ea typeface="メイリオ" panose="020B0604030504040204" pitchFamily="50" charset="-128"/>
              </a:rPr>
              <a:t>Calculate pathloss of b)</a:t>
            </a:r>
            <a:endParaRPr kumimoji="1" lang="ja-JP" altLang="en-US" sz="1000" dirty="0">
              <a:solidFill>
                <a:prstClr val="black"/>
              </a:solidFill>
              <a:latin typeface="+mn-lt"/>
              <a:ea typeface="メイリオ" panose="020B0604030504040204" pitchFamily="50" charset="-128"/>
            </a:endParaRPr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B4A1C95A-A818-2C0E-C768-3B5396FAF1EF}"/>
              </a:ext>
            </a:extLst>
          </p:cNvPr>
          <p:cNvCxnSpPr>
            <a:cxnSpLocks/>
            <a:stCxn id="34" idx="1"/>
          </p:cNvCxnSpPr>
          <p:nvPr/>
        </p:nvCxnSpPr>
        <p:spPr>
          <a:xfrm flipH="1">
            <a:off x="6291943" y="4079256"/>
            <a:ext cx="230553" cy="188688"/>
          </a:xfrm>
          <a:prstGeom prst="straightConnector1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headEnd type="none" w="med" len="med"/>
            <a:tailEnd type="none" w="med" len="med"/>
          </a:ln>
          <a:effectLst/>
        </p:spPr>
      </p:cxn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67D732DB-132F-A642-7354-67591A89712C}"/>
              </a:ext>
            </a:extLst>
          </p:cNvPr>
          <p:cNvCxnSpPr>
            <a:cxnSpLocks/>
            <a:stCxn id="35" idx="1"/>
          </p:cNvCxnSpPr>
          <p:nvPr/>
        </p:nvCxnSpPr>
        <p:spPr>
          <a:xfrm flipH="1">
            <a:off x="8896367" y="5336561"/>
            <a:ext cx="159310" cy="133449"/>
          </a:xfrm>
          <a:prstGeom prst="straightConnector1">
            <a:avLst/>
          </a:prstGeom>
          <a:noFill/>
          <a:ln w="12700" cap="flat" cmpd="sng" algn="ctr">
            <a:solidFill>
              <a:sysClr val="windowText" lastClr="000000"/>
            </a:solidFill>
            <a:prstDash val="solid"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947609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EAC790-CC82-2B62-2B95-133435CD6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C-SR sequence</a:t>
            </a:r>
            <a:endParaRPr lang="ja-JP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52953C-15F5-9F11-F58C-3FEAFD627084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May 2024</a:t>
            </a:r>
            <a:endParaRPr lang="en-GB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341915-C70A-41B5-E314-11B126085297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ja-JP" dirty="0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62C64F-6FA0-1765-72A6-354883FD2BD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20" name="コンテンツ プレースホルダー 2">
            <a:extLst>
              <a:ext uri="{FF2B5EF4-FFF2-40B4-BE49-F238E27FC236}">
                <a16:creationId xmlns:a16="http://schemas.microsoft.com/office/drawing/2014/main" id="{95B58D36-CA40-E96C-39E8-E13471FC7CA0}"/>
              </a:ext>
            </a:extLst>
          </p:cNvPr>
          <p:cNvSpPr txBox="1">
            <a:spLocks/>
          </p:cNvSpPr>
          <p:nvPr/>
        </p:nvSpPr>
        <p:spPr bwMode="auto">
          <a:xfrm>
            <a:off x="914401" y="1751014"/>
            <a:ext cx="10478360" cy="46455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1800" kern="0" dirty="0">
                <a:solidFill>
                  <a:schemeClr val="tx1"/>
                </a:solidFill>
                <a:cs typeface="Times New Roman"/>
              </a:rPr>
              <a:t>Multi-AP Request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kern="0" dirty="0">
                <a:solidFill>
                  <a:schemeClr val="tx1"/>
                </a:solidFill>
                <a:cs typeface="Times New Roman"/>
              </a:rPr>
              <a:t>AP1 that has acquired TXOP becomes a sharing AP and notifies shared AP of </a:t>
            </a:r>
            <a:r>
              <a:rPr lang="en-US" sz="1600" kern="0" dirty="0">
                <a:solidFill>
                  <a:schemeClr val="tx1"/>
                </a:solidFill>
                <a:cs typeface="Times New Roman"/>
              </a:rPr>
              <a:t>Multi-AP coordination method (JT, C-BF, C-SR etc.) by using Multi-AP request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>
                <a:solidFill>
                  <a:schemeClr val="tx1"/>
                </a:solidFill>
                <a:cs typeface="Times New Roman"/>
              </a:rPr>
              <a:t>If two C-SR control types are defined, the frame requesting C-SR indicates one of the C-SR control types (optimal or one-way).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kern="0" dirty="0">
                <a:solidFill>
                  <a:schemeClr val="tx1"/>
                </a:solidFill>
                <a:cs typeface="Times New Roman"/>
              </a:rPr>
              <a:t>The Multi-AP request frame has </a:t>
            </a:r>
            <a:r>
              <a:rPr lang="en-US" altLang="ja-JP" sz="1600" kern="0" dirty="0">
                <a:solidFill>
                  <a:schemeClr val="tx1"/>
                </a:solidFill>
                <a:cs typeface="Times New Roman"/>
              </a:rPr>
              <a:t>the following additional information depending on C-SR type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400" kern="0" dirty="0">
                <a:solidFill>
                  <a:schemeClr val="tx1"/>
                </a:solidFill>
                <a:cs typeface="Times New Roman"/>
              </a:rPr>
              <a:t>Optimal coordination:</a:t>
            </a:r>
            <a:r>
              <a:rPr lang="ja-JP" altLang="en-US" sz="1400" kern="0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altLang="ja-JP" sz="1400" kern="0" dirty="0">
                <a:solidFill>
                  <a:schemeClr val="tx1"/>
                </a:solidFill>
                <a:cs typeface="Times New Roman"/>
              </a:rPr>
              <a:t>no additional information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400" kern="0" dirty="0">
                <a:solidFill>
                  <a:schemeClr val="tx1"/>
                </a:solidFill>
                <a:cs typeface="Times New Roman"/>
              </a:rPr>
              <a:t>One-way coordination: Acceptable Tx power of AP2 (maximum Tx power of AP2)</a:t>
            </a:r>
            <a:endParaRPr lang="en-US" altLang="ja-JP" sz="1600" kern="0" dirty="0">
              <a:solidFill>
                <a:schemeClr val="tx1"/>
              </a:solidFill>
              <a:cs typeface="Times New Roman"/>
            </a:endParaRPr>
          </a:p>
        </p:txBody>
      </p:sp>
      <p:pic>
        <p:nvPicPr>
          <p:cNvPr id="28" name="図 27">
            <a:extLst>
              <a:ext uri="{FF2B5EF4-FFF2-40B4-BE49-F238E27FC236}">
                <a16:creationId xmlns:a16="http://schemas.microsoft.com/office/drawing/2014/main" id="{D1D43C05-C38D-BF55-49A3-5FB3481501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3112" y="3983518"/>
            <a:ext cx="5482102" cy="2520000"/>
          </a:xfrm>
          <a:prstGeom prst="rect">
            <a:avLst/>
          </a:prstGeom>
        </p:spPr>
      </p:pic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B9F00B47-308A-739F-1C07-586DF87F4375}"/>
              </a:ext>
            </a:extLst>
          </p:cNvPr>
          <p:cNvGrpSpPr/>
          <p:nvPr/>
        </p:nvGrpSpPr>
        <p:grpSpPr>
          <a:xfrm>
            <a:off x="9533475" y="4763608"/>
            <a:ext cx="2099529" cy="1092898"/>
            <a:chOff x="1254715" y="4119894"/>
            <a:chExt cx="2099529" cy="1092898"/>
          </a:xfrm>
        </p:grpSpPr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396FC853-24AD-9EA9-2008-F5EE42C1911E}"/>
                </a:ext>
              </a:extLst>
            </p:cNvPr>
            <p:cNvGrpSpPr/>
            <p:nvPr/>
          </p:nvGrpSpPr>
          <p:grpSpPr>
            <a:xfrm>
              <a:off x="1254715" y="4119894"/>
              <a:ext cx="360040" cy="468032"/>
              <a:chOff x="2843808" y="1736832"/>
              <a:chExt cx="360040" cy="468032"/>
            </a:xfrm>
          </p:grpSpPr>
          <p:sp>
            <p:nvSpPr>
              <p:cNvPr id="33" name="四角形: 角を丸くする 32">
                <a:extLst>
                  <a:ext uri="{FF2B5EF4-FFF2-40B4-BE49-F238E27FC236}">
                    <a16:creationId xmlns:a16="http://schemas.microsoft.com/office/drawing/2014/main" id="{5762FC92-FBF4-D4B9-AA75-C1C8AC1D186A}"/>
                  </a:ext>
                </a:extLst>
              </p:cNvPr>
              <p:cNvSpPr/>
              <p:nvPr/>
            </p:nvSpPr>
            <p:spPr>
              <a:xfrm>
                <a:off x="2843808" y="1916832"/>
                <a:ext cx="360040" cy="288032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7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メイリオ" panose="020B0604030504040204" pitchFamily="50" charset="-128"/>
                    <a:cs typeface="+mn-cs"/>
                  </a:rPr>
                  <a:t>AP1</a:t>
                </a:r>
                <a:endParaRPr kumimoji="1" lang="ja-JP" altLang="en-US" sz="7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メイリオ" panose="020B0604030504040204" pitchFamily="50" charset="-128"/>
                  <a:cs typeface="+mn-cs"/>
                </a:endParaRPr>
              </a:p>
            </p:txBody>
          </p:sp>
          <p:cxnSp>
            <p:nvCxnSpPr>
              <p:cNvPr id="34" name="直線コネクタ 33">
                <a:extLst>
                  <a:ext uri="{FF2B5EF4-FFF2-40B4-BE49-F238E27FC236}">
                    <a16:creationId xmlns:a16="http://schemas.microsoft.com/office/drawing/2014/main" id="{9733C05B-C97A-4AF5-0CAF-9D623354611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25869" y="1736832"/>
                <a:ext cx="0" cy="18000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cxnSp>
            <p:nvCxnSpPr>
              <p:cNvPr id="35" name="直線コネクタ 34">
                <a:extLst>
                  <a:ext uri="{FF2B5EF4-FFF2-40B4-BE49-F238E27FC236}">
                    <a16:creationId xmlns:a16="http://schemas.microsoft.com/office/drawing/2014/main" id="{37CC81C8-CA06-E185-0A4F-28445164EC3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19898" y="1736832"/>
                <a:ext cx="0" cy="18000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cxnSp>
            <p:nvCxnSpPr>
              <p:cNvPr id="36" name="直線コネクタ 35">
                <a:extLst>
                  <a:ext uri="{FF2B5EF4-FFF2-40B4-BE49-F238E27FC236}">
                    <a16:creationId xmlns:a16="http://schemas.microsoft.com/office/drawing/2014/main" id="{3AAE37F7-E4BA-B61E-8F98-BA7B99D29D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131840" y="1736832"/>
                <a:ext cx="0" cy="18000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</p:grpSp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472C7B4B-4929-70F1-A2A7-0F901A379A59}"/>
                </a:ext>
              </a:extLst>
            </p:cNvPr>
            <p:cNvGrpSpPr/>
            <p:nvPr/>
          </p:nvGrpSpPr>
          <p:grpSpPr>
            <a:xfrm>
              <a:off x="2994204" y="4119894"/>
              <a:ext cx="360040" cy="468032"/>
              <a:chOff x="3851920" y="1736832"/>
              <a:chExt cx="360040" cy="468032"/>
            </a:xfrm>
          </p:grpSpPr>
          <p:sp>
            <p:nvSpPr>
              <p:cNvPr id="29" name="四角形: 角を丸くする 28">
                <a:extLst>
                  <a:ext uri="{FF2B5EF4-FFF2-40B4-BE49-F238E27FC236}">
                    <a16:creationId xmlns:a16="http://schemas.microsoft.com/office/drawing/2014/main" id="{A0AAD0B8-793F-A507-8A49-3F4211FCA9DE}"/>
                  </a:ext>
                </a:extLst>
              </p:cNvPr>
              <p:cNvSpPr/>
              <p:nvPr/>
            </p:nvSpPr>
            <p:spPr>
              <a:xfrm>
                <a:off x="3851920" y="1916832"/>
                <a:ext cx="360040" cy="288032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7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メイリオ" panose="020B0604030504040204" pitchFamily="50" charset="-128"/>
                    <a:cs typeface="+mn-cs"/>
                  </a:rPr>
                  <a:t>AP2</a:t>
                </a:r>
                <a:endParaRPr kumimoji="1" lang="ja-JP" altLang="en-US" sz="7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メイリオ" panose="020B0604030504040204" pitchFamily="50" charset="-128"/>
                  <a:cs typeface="+mn-cs"/>
                </a:endParaRPr>
              </a:p>
            </p:txBody>
          </p:sp>
          <p:cxnSp>
            <p:nvCxnSpPr>
              <p:cNvPr id="30" name="直線コネクタ 29">
                <a:extLst>
                  <a:ext uri="{FF2B5EF4-FFF2-40B4-BE49-F238E27FC236}">
                    <a16:creationId xmlns:a16="http://schemas.microsoft.com/office/drawing/2014/main" id="{C13043E5-277D-9E01-7984-F2F46061864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33981" y="1736832"/>
                <a:ext cx="0" cy="18000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cxnSp>
            <p:nvCxnSpPr>
              <p:cNvPr id="31" name="直線コネクタ 30">
                <a:extLst>
                  <a:ext uri="{FF2B5EF4-FFF2-40B4-BE49-F238E27FC236}">
                    <a16:creationId xmlns:a16="http://schemas.microsoft.com/office/drawing/2014/main" id="{4E810BF2-1AA3-7438-D4CE-BECD4F5F6B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28010" y="1736832"/>
                <a:ext cx="0" cy="18000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cxnSp>
            <p:nvCxnSpPr>
              <p:cNvPr id="32" name="直線コネクタ 31">
                <a:extLst>
                  <a:ext uri="{FF2B5EF4-FFF2-40B4-BE49-F238E27FC236}">
                    <a16:creationId xmlns:a16="http://schemas.microsoft.com/office/drawing/2014/main" id="{9EB46812-6D53-6AD6-A13A-3EB2DECA45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39952" y="1736832"/>
                <a:ext cx="0" cy="18000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</p:grpSp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771842F0-6CB6-51BB-01D0-EA4FF8DFB1BA}"/>
                </a:ext>
              </a:extLst>
            </p:cNvPr>
            <p:cNvGrpSpPr/>
            <p:nvPr/>
          </p:nvGrpSpPr>
          <p:grpSpPr>
            <a:xfrm>
              <a:off x="1788569" y="4767966"/>
              <a:ext cx="357791" cy="432048"/>
              <a:chOff x="4042310" y="2564904"/>
              <a:chExt cx="357791" cy="432048"/>
            </a:xfrm>
          </p:grpSpPr>
          <p:grpSp>
            <p:nvGrpSpPr>
              <p:cNvPr id="24" name="グループ化 23">
                <a:extLst>
                  <a:ext uri="{FF2B5EF4-FFF2-40B4-BE49-F238E27FC236}">
                    <a16:creationId xmlns:a16="http://schemas.microsoft.com/office/drawing/2014/main" id="{D551893B-E5BD-402F-243B-84C1C10C9013}"/>
                  </a:ext>
                </a:extLst>
              </p:cNvPr>
              <p:cNvGrpSpPr/>
              <p:nvPr/>
            </p:nvGrpSpPr>
            <p:grpSpPr>
              <a:xfrm>
                <a:off x="4094506" y="2564904"/>
                <a:ext cx="253398" cy="432048"/>
                <a:chOff x="3404483" y="2625796"/>
                <a:chExt cx="253398" cy="432048"/>
              </a:xfrm>
            </p:grpSpPr>
            <p:sp>
              <p:nvSpPr>
                <p:cNvPr id="26" name="四角形: 角を丸くする 25">
                  <a:extLst>
                    <a:ext uri="{FF2B5EF4-FFF2-40B4-BE49-F238E27FC236}">
                      <a16:creationId xmlns:a16="http://schemas.microsoft.com/office/drawing/2014/main" id="{66A1DBB8-5A6B-FD1A-A8DE-77B9BFC00625}"/>
                    </a:ext>
                  </a:extLst>
                </p:cNvPr>
                <p:cNvSpPr/>
                <p:nvPr/>
              </p:nvSpPr>
              <p:spPr>
                <a:xfrm>
                  <a:off x="3404483" y="2625796"/>
                  <a:ext cx="253398" cy="432048"/>
                </a:xfrm>
                <a:prstGeom prst="roundRect">
                  <a:avLst/>
                </a:prstGeom>
                <a:solidFill>
                  <a:sysClr val="windowText" lastClr="000000"/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n-lt"/>
                    <a:ea typeface="メイリオ" panose="020B0604030504040204" pitchFamily="50" charset="-128"/>
                    <a:cs typeface="+mn-cs"/>
                  </a:endParaRPr>
                </a:p>
              </p:txBody>
            </p:sp>
            <p:sp>
              <p:nvSpPr>
                <p:cNvPr id="27" name="四角形: 角を丸くする 26">
                  <a:extLst>
                    <a:ext uri="{FF2B5EF4-FFF2-40B4-BE49-F238E27FC236}">
                      <a16:creationId xmlns:a16="http://schemas.microsoft.com/office/drawing/2014/main" id="{D1180720-6748-0355-923E-3FF5586FFA3E}"/>
                    </a:ext>
                  </a:extLst>
                </p:cNvPr>
                <p:cNvSpPr/>
                <p:nvPr/>
              </p:nvSpPr>
              <p:spPr>
                <a:xfrm>
                  <a:off x="3418824" y="2633737"/>
                  <a:ext cx="224716" cy="409816"/>
                </a:xfrm>
                <a:prstGeom prst="roundRect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3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メイリオ" panose="020B0604030504040204" pitchFamily="50" charset="-128"/>
                    <a:cs typeface="+mn-cs"/>
                  </a:endParaRPr>
                </a:p>
              </p:txBody>
            </p:sp>
          </p:grpSp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BCBE7C41-E924-D047-2DDC-ECE3F5B4E991}"/>
                  </a:ext>
                </a:extLst>
              </p:cNvPr>
              <p:cNvSpPr txBox="1"/>
              <p:nvPr/>
            </p:nvSpPr>
            <p:spPr>
              <a:xfrm>
                <a:off x="4042310" y="2617167"/>
                <a:ext cx="35779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7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メイリオ" panose="020B0604030504040204" pitchFamily="50" charset="-128"/>
                  </a:rPr>
                  <a:t>STA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7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メイリオ" panose="020B0604030504040204" pitchFamily="50" charset="-128"/>
                  </a:rPr>
                  <a:t>1</a:t>
                </a:r>
                <a:endParaRPr kumimoji="1" lang="ja-JP" altLang="en-US" sz="7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メイリオ" panose="020B0604030504040204" pitchFamily="50" charset="-128"/>
                </a:endParaRPr>
              </a:p>
            </p:txBody>
          </p:sp>
        </p:grpSp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2F10992A-A3D0-0A0B-FECE-5FFADC24690F}"/>
                </a:ext>
              </a:extLst>
            </p:cNvPr>
            <p:cNvGrpSpPr/>
            <p:nvPr/>
          </p:nvGrpSpPr>
          <p:grpSpPr>
            <a:xfrm>
              <a:off x="2482880" y="4780744"/>
              <a:ext cx="357791" cy="432048"/>
              <a:chOff x="4042310" y="2564904"/>
              <a:chExt cx="357791" cy="432048"/>
            </a:xfrm>
          </p:grpSpPr>
          <p:grpSp>
            <p:nvGrpSpPr>
              <p:cNvPr id="19" name="グループ化 18">
                <a:extLst>
                  <a:ext uri="{FF2B5EF4-FFF2-40B4-BE49-F238E27FC236}">
                    <a16:creationId xmlns:a16="http://schemas.microsoft.com/office/drawing/2014/main" id="{EE129E85-E0B4-A174-407F-EF477B9164A3}"/>
                  </a:ext>
                </a:extLst>
              </p:cNvPr>
              <p:cNvGrpSpPr/>
              <p:nvPr/>
            </p:nvGrpSpPr>
            <p:grpSpPr>
              <a:xfrm>
                <a:off x="4094506" y="2564904"/>
                <a:ext cx="253398" cy="432048"/>
                <a:chOff x="3404483" y="2625796"/>
                <a:chExt cx="253398" cy="432048"/>
              </a:xfrm>
            </p:grpSpPr>
            <p:sp>
              <p:nvSpPr>
                <p:cNvPr id="22" name="四角形: 角を丸くする 21">
                  <a:extLst>
                    <a:ext uri="{FF2B5EF4-FFF2-40B4-BE49-F238E27FC236}">
                      <a16:creationId xmlns:a16="http://schemas.microsoft.com/office/drawing/2014/main" id="{61930966-C086-6483-E7D5-122DB904DA76}"/>
                    </a:ext>
                  </a:extLst>
                </p:cNvPr>
                <p:cNvSpPr/>
                <p:nvPr/>
              </p:nvSpPr>
              <p:spPr>
                <a:xfrm>
                  <a:off x="3404483" y="2625796"/>
                  <a:ext cx="253398" cy="432048"/>
                </a:xfrm>
                <a:prstGeom prst="roundRect">
                  <a:avLst/>
                </a:prstGeom>
                <a:solidFill>
                  <a:sysClr val="windowText" lastClr="000000"/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n-lt"/>
                    <a:ea typeface="メイリオ" panose="020B0604030504040204" pitchFamily="50" charset="-128"/>
                    <a:cs typeface="+mn-cs"/>
                  </a:endParaRPr>
                </a:p>
              </p:txBody>
            </p:sp>
            <p:sp>
              <p:nvSpPr>
                <p:cNvPr id="23" name="四角形: 角を丸くする 22">
                  <a:extLst>
                    <a:ext uri="{FF2B5EF4-FFF2-40B4-BE49-F238E27FC236}">
                      <a16:creationId xmlns:a16="http://schemas.microsoft.com/office/drawing/2014/main" id="{FAC4395E-2D65-CFDA-3ED0-31A2AAF895F6}"/>
                    </a:ext>
                  </a:extLst>
                </p:cNvPr>
                <p:cNvSpPr/>
                <p:nvPr/>
              </p:nvSpPr>
              <p:spPr>
                <a:xfrm>
                  <a:off x="3415649" y="2633737"/>
                  <a:ext cx="224716" cy="409816"/>
                </a:xfrm>
                <a:prstGeom prst="roundRect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3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メイリオ" panose="020B0604030504040204" pitchFamily="50" charset="-128"/>
                    <a:cs typeface="+mn-cs"/>
                  </a:endParaRPr>
                </a:p>
              </p:txBody>
            </p:sp>
          </p:grpSp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6F851B3C-63CE-5CBB-77C0-83FE612CF59A}"/>
                  </a:ext>
                </a:extLst>
              </p:cNvPr>
              <p:cNvSpPr txBox="1"/>
              <p:nvPr/>
            </p:nvSpPr>
            <p:spPr>
              <a:xfrm>
                <a:off x="4042310" y="2617167"/>
                <a:ext cx="35779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7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メイリオ" panose="020B0604030504040204" pitchFamily="50" charset="-128"/>
                  </a:rPr>
                  <a:t>STA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7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メイリオ" panose="020B0604030504040204" pitchFamily="50" charset="-128"/>
                  </a:rPr>
                  <a:t>2</a:t>
                </a:r>
                <a:endParaRPr kumimoji="1" lang="ja-JP" altLang="en-US" sz="7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メイリオ" panose="020B0604030504040204" pitchFamily="50" charset="-128"/>
                </a:endParaRPr>
              </a:p>
            </p:txBody>
          </p:sp>
        </p:grpSp>
        <p:cxnSp>
          <p:nvCxnSpPr>
            <p:cNvPr id="11" name="直線矢印コネクタ 10">
              <a:extLst>
                <a:ext uri="{FF2B5EF4-FFF2-40B4-BE49-F238E27FC236}">
                  <a16:creationId xmlns:a16="http://schemas.microsoft.com/office/drawing/2014/main" id="{2ED22F18-29B6-2560-841F-288C2FDCA309}"/>
                </a:ext>
              </a:extLst>
            </p:cNvPr>
            <p:cNvCxnSpPr>
              <a:cxnSpLocks/>
              <a:stCxn id="21" idx="3"/>
              <a:endCxn id="29" idx="2"/>
            </p:cNvCxnSpPr>
            <p:nvPr/>
          </p:nvCxnSpPr>
          <p:spPr>
            <a:xfrm flipV="1">
              <a:off x="2840671" y="4587926"/>
              <a:ext cx="333553" cy="39897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9194AF5A-A3F5-6CBC-199D-B24A643843CE}"/>
                </a:ext>
              </a:extLst>
            </p:cNvPr>
            <p:cNvSpPr txBox="1"/>
            <p:nvPr/>
          </p:nvSpPr>
          <p:spPr>
            <a:xfrm>
              <a:off x="1349380" y="4775329"/>
              <a:ext cx="28565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1" lang="en-US" altLang="ja-JP" sz="1000" dirty="0">
                  <a:solidFill>
                    <a:prstClr val="black"/>
                  </a:solidFill>
                  <a:latin typeface="+mn-lt"/>
                  <a:ea typeface="メイリオ" panose="020B0604030504040204" pitchFamily="50" charset="-128"/>
                </a:rPr>
                <a:t>a)</a:t>
              </a:r>
              <a:endParaRPr kumimoji="1" lang="ja-JP" altLang="en-US" sz="1000">
                <a:solidFill>
                  <a:prstClr val="black"/>
                </a:solidFill>
                <a:latin typeface="+mn-lt"/>
                <a:ea typeface="メイリオ" panose="020B0604030504040204" pitchFamily="50" charset="-128"/>
              </a:endParaRPr>
            </a:p>
          </p:txBody>
        </p:sp>
        <p:cxnSp>
          <p:nvCxnSpPr>
            <p:cNvPr id="13" name="直線矢印コネクタ 12">
              <a:extLst>
                <a:ext uri="{FF2B5EF4-FFF2-40B4-BE49-F238E27FC236}">
                  <a16:creationId xmlns:a16="http://schemas.microsoft.com/office/drawing/2014/main" id="{DD29FDE8-94EA-1135-F9B1-C0EF07FC265E}"/>
                </a:ext>
              </a:extLst>
            </p:cNvPr>
            <p:cNvCxnSpPr>
              <a:cxnSpLocks/>
              <a:stCxn id="33" idx="2"/>
              <a:endCxn id="25" idx="1"/>
            </p:cNvCxnSpPr>
            <p:nvPr/>
          </p:nvCxnSpPr>
          <p:spPr>
            <a:xfrm>
              <a:off x="1434735" y="4587926"/>
              <a:ext cx="353834" cy="386192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headEnd type="triangle" w="med" len="med"/>
              <a:tailEnd type="none" w="med" len="med"/>
            </a:ln>
            <a:effectLst/>
          </p:spPr>
        </p:cxnSp>
        <p:cxnSp>
          <p:nvCxnSpPr>
            <p:cNvPr id="14" name="直線矢印コネクタ 13">
              <a:extLst>
                <a:ext uri="{FF2B5EF4-FFF2-40B4-BE49-F238E27FC236}">
                  <a16:creationId xmlns:a16="http://schemas.microsoft.com/office/drawing/2014/main" id="{2655AE22-423A-C400-B537-F4F5F84DAFB3}"/>
                </a:ext>
              </a:extLst>
            </p:cNvPr>
            <p:cNvCxnSpPr>
              <a:cxnSpLocks/>
              <a:stCxn id="33" idx="3"/>
              <a:endCxn id="21" idx="1"/>
            </p:cNvCxnSpPr>
            <p:nvPr/>
          </p:nvCxnSpPr>
          <p:spPr>
            <a:xfrm>
              <a:off x="1614755" y="4443910"/>
              <a:ext cx="868125" cy="542986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cxnSp>
          <p:nvCxnSpPr>
            <p:cNvPr id="15" name="直線矢印コネクタ 14">
              <a:extLst>
                <a:ext uri="{FF2B5EF4-FFF2-40B4-BE49-F238E27FC236}">
                  <a16:creationId xmlns:a16="http://schemas.microsoft.com/office/drawing/2014/main" id="{C01AE862-0F84-21AB-3A69-F78A2D19ED69}"/>
                </a:ext>
              </a:extLst>
            </p:cNvPr>
            <p:cNvCxnSpPr>
              <a:cxnSpLocks/>
              <a:stCxn id="29" idx="1"/>
              <a:endCxn id="25" idx="3"/>
            </p:cNvCxnSpPr>
            <p:nvPr/>
          </p:nvCxnSpPr>
          <p:spPr>
            <a:xfrm flipH="1">
              <a:off x="2146360" y="4443910"/>
              <a:ext cx="847844" cy="530208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7CB6EFF3-4698-120E-BDE3-C9F697DD7D23}"/>
                </a:ext>
              </a:extLst>
            </p:cNvPr>
            <p:cNvSpPr txBox="1"/>
            <p:nvPr/>
          </p:nvSpPr>
          <p:spPr>
            <a:xfrm>
              <a:off x="3061451" y="4775329"/>
              <a:ext cx="29206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1" lang="en-US" altLang="ja-JP" sz="1000" dirty="0">
                  <a:solidFill>
                    <a:prstClr val="black"/>
                  </a:solidFill>
                  <a:latin typeface="+mn-lt"/>
                  <a:ea typeface="メイリオ" panose="020B0604030504040204" pitchFamily="50" charset="-128"/>
                </a:rPr>
                <a:t>b)</a:t>
              </a:r>
              <a:endParaRPr kumimoji="1" lang="ja-JP" altLang="en-US" sz="1000">
                <a:solidFill>
                  <a:prstClr val="black"/>
                </a:solidFill>
                <a:latin typeface="+mn-lt"/>
                <a:ea typeface="メイリオ" panose="020B0604030504040204" pitchFamily="50" charset="-128"/>
              </a:endParaRPr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1A5FCE6D-268F-D0A8-9B63-0FD79F83575C}"/>
                </a:ext>
              </a:extLst>
            </p:cNvPr>
            <p:cNvSpPr txBox="1"/>
            <p:nvPr/>
          </p:nvSpPr>
          <p:spPr>
            <a:xfrm>
              <a:off x="1851681" y="4420768"/>
              <a:ext cx="28565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1" lang="en-US" altLang="ja-JP" sz="1000" dirty="0">
                  <a:solidFill>
                    <a:prstClr val="black"/>
                  </a:solidFill>
                  <a:latin typeface="+mn-lt"/>
                  <a:ea typeface="メイリオ" panose="020B0604030504040204" pitchFamily="50" charset="-128"/>
                </a:rPr>
                <a:t>c)</a:t>
              </a:r>
              <a:endParaRPr kumimoji="1" lang="ja-JP" altLang="en-US" sz="1000">
                <a:solidFill>
                  <a:prstClr val="black"/>
                </a:solidFill>
                <a:latin typeface="+mn-lt"/>
                <a:ea typeface="メイリオ" panose="020B0604030504040204" pitchFamily="50" charset="-128"/>
              </a:endParaRPr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859BE9D3-F851-65FC-812C-5B5A540C7A04}"/>
                </a:ext>
              </a:extLst>
            </p:cNvPr>
            <p:cNvSpPr txBox="1"/>
            <p:nvPr/>
          </p:nvSpPr>
          <p:spPr>
            <a:xfrm>
              <a:off x="2431634" y="4420768"/>
              <a:ext cx="29206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1" lang="en-US" altLang="ja-JP" sz="1000" dirty="0">
                  <a:solidFill>
                    <a:prstClr val="black"/>
                  </a:solidFill>
                  <a:latin typeface="+mn-lt"/>
                  <a:ea typeface="メイリオ" panose="020B0604030504040204" pitchFamily="50" charset="-128"/>
                </a:rPr>
                <a:t>d)</a:t>
              </a:r>
              <a:endParaRPr kumimoji="1" lang="ja-JP" altLang="en-US" sz="1000">
                <a:solidFill>
                  <a:prstClr val="black"/>
                </a:solidFill>
                <a:latin typeface="+mn-lt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61433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EAC790-CC82-2B62-2B95-133435CD6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C-SR sequence</a:t>
            </a:r>
            <a:endParaRPr lang="ja-JP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52953C-15F5-9F11-F58C-3FEAFD627084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May 2024</a:t>
            </a:r>
            <a:endParaRPr lang="en-GB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341915-C70A-41B5-E314-11B126085297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ja-JP" dirty="0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62C64F-6FA0-1765-72A6-354883FD2BD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0" name="コンテンツ プレースホルダー 2">
            <a:extLst>
              <a:ext uri="{FF2B5EF4-FFF2-40B4-BE49-F238E27FC236}">
                <a16:creationId xmlns:a16="http://schemas.microsoft.com/office/drawing/2014/main" id="{95B58D36-CA40-E96C-39E8-E13471FC7CA0}"/>
              </a:ext>
            </a:extLst>
          </p:cNvPr>
          <p:cNvSpPr txBox="1">
            <a:spLocks/>
          </p:cNvSpPr>
          <p:nvPr/>
        </p:nvSpPr>
        <p:spPr bwMode="auto">
          <a:xfrm>
            <a:off x="914401" y="1726031"/>
            <a:ext cx="10665737" cy="472050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2000" kern="0" dirty="0">
                <a:solidFill>
                  <a:schemeClr val="tx1"/>
                </a:solidFill>
                <a:cs typeface="Times New Roman"/>
              </a:rPr>
              <a:t>Multi-AP Response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kern="0" dirty="0">
                <a:solidFill>
                  <a:schemeClr val="tx1"/>
                </a:solidFill>
                <a:cs typeface="Times New Roman"/>
              </a:rPr>
              <a:t>Shared AP notifies whether it can participate in notified</a:t>
            </a:r>
            <a:r>
              <a:rPr lang="ja-JP" altLang="en-US" sz="1800" kern="0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altLang="ja-JP" sz="1800" kern="0" dirty="0">
                <a:solidFill>
                  <a:schemeClr val="tx1"/>
                </a:solidFill>
                <a:cs typeface="Times New Roman"/>
              </a:rPr>
              <a:t>Multi-AP</a:t>
            </a:r>
            <a:r>
              <a:rPr lang="ja-JP" altLang="en-US" sz="1800" kern="0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altLang="ja-JP" sz="1800" kern="0" dirty="0">
                <a:solidFill>
                  <a:schemeClr val="tx1"/>
                </a:solidFill>
                <a:cs typeface="Times New Roman"/>
              </a:rPr>
              <a:t>coordination</a:t>
            </a:r>
            <a:r>
              <a:rPr lang="ja-JP" altLang="en-US" sz="1800" kern="0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altLang="ja-JP" sz="1800" kern="0" dirty="0">
                <a:solidFill>
                  <a:schemeClr val="tx1"/>
                </a:solidFill>
                <a:cs typeface="Times New Roman"/>
              </a:rPr>
              <a:t>method by using Multi-AP response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kern="0" dirty="0">
                <a:solidFill>
                  <a:schemeClr val="tx1"/>
                </a:solidFill>
                <a:cs typeface="Times New Roman"/>
              </a:rPr>
              <a:t>If shared AP can participate in notified Multi-AP coordination method, Multi-AP response frame has</a:t>
            </a:r>
            <a:r>
              <a:rPr lang="ja-JP" altLang="en-US" sz="1800" kern="0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altLang="ja-JP" sz="1800" kern="0" dirty="0">
                <a:solidFill>
                  <a:schemeClr val="tx1"/>
                </a:solidFill>
                <a:cs typeface="Times New Roman"/>
              </a:rPr>
              <a:t>the following additional information depending on C-SR type 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kern="0" dirty="0">
                <a:solidFill>
                  <a:schemeClr val="tx1"/>
                </a:solidFill>
                <a:cs typeface="Times New Roman"/>
              </a:rPr>
              <a:t>Optimal coordination:</a:t>
            </a:r>
            <a:r>
              <a:rPr lang="ja-JP" altLang="en-US" sz="1600" kern="0" dirty="0">
                <a:solidFill>
                  <a:schemeClr val="tx1"/>
                </a:solidFill>
                <a:cs typeface="Times New Roman"/>
              </a:rPr>
              <a:t> Acceptable Receiver Interference Level (</a:t>
            </a:r>
            <a:r>
              <a:rPr lang="en-US" altLang="ja-JP" sz="1600" kern="0" dirty="0">
                <a:solidFill>
                  <a:schemeClr val="tx1"/>
                </a:solidFill>
                <a:cs typeface="Times New Roman"/>
              </a:rPr>
              <a:t>ARIL) of STA2 and pathloss of b), c)</a:t>
            </a:r>
            <a:endParaRPr lang="ja-JP" altLang="en-US" sz="1600" kern="0" dirty="0">
              <a:solidFill>
                <a:schemeClr val="tx1"/>
              </a:solidFill>
              <a:cs typeface="Times New Roman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600" kern="0" dirty="0">
                <a:solidFill>
                  <a:schemeClr val="tx1"/>
                </a:solidFill>
                <a:cs typeface="Times New Roman"/>
              </a:rPr>
              <a:t>One-way coordination: no</a:t>
            </a:r>
            <a:r>
              <a:rPr lang="ja-JP" altLang="en-US" sz="1600" kern="0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altLang="ja-JP" sz="1600" kern="0" dirty="0">
                <a:solidFill>
                  <a:schemeClr val="tx1"/>
                </a:solidFill>
                <a:cs typeface="Times New Roman"/>
              </a:rPr>
              <a:t>additional</a:t>
            </a:r>
            <a:r>
              <a:rPr lang="ja-JP" altLang="en-US" sz="1600" kern="0" dirty="0">
                <a:solidFill>
                  <a:schemeClr val="tx1"/>
                </a:solidFill>
                <a:cs typeface="Times New Roman"/>
              </a:rPr>
              <a:t> </a:t>
            </a:r>
            <a:r>
              <a:rPr lang="en-US" altLang="ja-JP" sz="1600" kern="0" dirty="0">
                <a:solidFill>
                  <a:schemeClr val="tx1"/>
                </a:solidFill>
                <a:cs typeface="Times New Roman"/>
              </a:rPr>
              <a:t>information</a:t>
            </a:r>
            <a:endParaRPr lang="ja-JP" altLang="en-US" sz="1600" kern="0" dirty="0">
              <a:solidFill>
                <a:schemeClr val="tx1"/>
              </a:solidFill>
              <a:cs typeface="Times New Roman"/>
            </a:endParaRPr>
          </a:p>
        </p:txBody>
      </p:sp>
      <p:pic>
        <p:nvPicPr>
          <p:cNvPr id="28" name="図 27">
            <a:extLst>
              <a:ext uri="{FF2B5EF4-FFF2-40B4-BE49-F238E27FC236}">
                <a16:creationId xmlns:a16="http://schemas.microsoft.com/office/drawing/2014/main" id="{D1D43C05-C38D-BF55-49A3-5FB3481501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3112" y="3983518"/>
            <a:ext cx="5482102" cy="2520000"/>
          </a:xfrm>
          <a:prstGeom prst="rect">
            <a:avLst/>
          </a:prstGeom>
        </p:spPr>
      </p:pic>
      <p:grpSp>
        <p:nvGrpSpPr>
          <p:cNvPr id="66" name="グループ化 65">
            <a:extLst>
              <a:ext uri="{FF2B5EF4-FFF2-40B4-BE49-F238E27FC236}">
                <a16:creationId xmlns:a16="http://schemas.microsoft.com/office/drawing/2014/main" id="{EE56A8AA-5B7D-F794-6904-18FDFD71A327}"/>
              </a:ext>
            </a:extLst>
          </p:cNvPr>
          <p:cNvGrpSpPr/>
          <p:nvPr/>
        </p:nvGrpSpPr>
        <p:grpSpPr>
          <a:xfrm>
            <a:off x="9533475" y="4763608"/>
            <a:ext cx="2099529" cy="1092898"/>
            <a:chOff x="1254715" y="4119894"/>
            <a:chExt cx="2099529" cy="1092898"/>
          </a:xfrm>
        </p:grpSpPr>
        <p:grpSp>
          <p:nvGrpSpPr>
            <p:cNvPr id="67" name="グループ化 66">
              <a:extLst>
                <a:ext uri="{FF2B5EF4-FFF2-40B4-BE49-F238E27FC236}">
                  <a16:creationId xmlns:a16="http://schemas.microsoft.com/office/drawing/2014/main" id="{7EDE4620-D72F-7F5F-0293-1B11741D811E}"/>
                </a:ext>
              </a:extLst>
            </p:cNvPr>
            <p:cNvGrpSpPr/>
            <p:nvPr/>
          </p:nvGrpSpPr>
          <p:grpSpPr>
            <a:xfrm>
              <a:off x="1254715" y="4119894"/>
              <a:ext cx="360040" cy="468032"/>
              <a:chOff x="2843808" y="1736832"/>
              <a:chExt cx="360040" cy="468032"/>
            </a:xfrm>
          </p:grpSpPr>
          <p:sp>
            <p:nvSpPr>
              <p:cNvPr id="91" name="四角形: 角を丸くする 90">
                <a:extLst>
                  <a:ext uri="{FF2B5EF4-FFF2-40B4-BE49-F238E27FC236}">
                    <a16:creationId xmlns:a16="http://schemas.microsoft.com/office/drawing/2014/main" id="{A3D2B626-0303-DDA0-231C-C03446884B28}"/>
                  </a:ext>
                </a:extLst>
              </p:cNvPr>
              <p:cNvSpPr/>
              <p:nvPr/>
            </p:nvSpPr>
            <p:spPr>
              <a:xfrm>
                <a:off x="2843808" y="1916832"/>
                <a:ext cx="360040" cy="288032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7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メイリオ" panose="020B0604030504040204" pitchFamily="50" charset="-128"/>
                    <a:cs typeface="+mn-cs"/>
                  </a:rPr>
                  <a:t>AP1</a:t>
                </a:r>
                <a:endParaRPr kumimoji="1" lang="ja-JP" altLang="en-US" sz="7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メイリオ" panose="020B0604030504040204" pitchFamily="50" charset="-128"/>
                  <a:cs typeface="+mn-cs"/>
                </a:endParaRPr>
              </a:p>
            </p:txBody>
          </p:sp>
          <p:cxnSp>
            <p:nvCxnSpPr>
              <p:cNvPr id="92" name="直線コネクタ 91">
                <a:extLst>
                  <a:ext uri="{FF2B5EF4-FFF2-40B4-BE49-F238E27FC236}">
                    <a16:creationId xmlns:a16="http://schemas.microsoft.com/office/drawing/2014/main" id="{B50573F0-87F2-56F9-5277-A6AC549DB2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025869" y="1736832"/>
                <a:ext cx="0" cy="18000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cxnSp>
            <p:nvCxnSpPr>
              <p:cNvPr id="93" name="直線コネクタ 92">
                <a:extLst>
                  <a:ext uri="{FF2B5EF4-FFF2-40B4-BE49-F238E27FC236}">
                    <a16:creationId xmlns:a16="http://schemas.microsoft.com/office/drawing/2014/main" id="{D0F9B291-47B8-4E74-3AB1-ECB51571AC5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919898" y="1736832"/>
                <a:ext cx="0" cy="18000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cxnSp>
            <p:nvCxnSpPr>
              <p:cNvPr id="94" name="直線コネクタ 93">
                <a:extLst>
                  <a:ext uri="{FF2B5EF4-FFF2-40B4-BE49-F238E27FC236}">
                    <a16:creationId xmlns:a16="http://schemas.microsoft.com/office/drawing/2014/main" id="{F84EED74-33F5-D4C4-8C8F-18593A89F64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131840" y="1736832"/>
                <a:ext cx="0" cy="18000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</p:grpSp>
        <p:grpSp>
          <p:nvGrpSpPr>
            <p:cNvPr id="68" name="グループ化 67">
              <a:extLst>
                <a:ext uri="{FF2B5EF4-FFF2-40B4-BE49-F238E27FC236}">
                  <a16:creationId xmlns:a16="http://schemas.microsoft.com/office/drawing/2014/main" id="{6A8CDF90-04F1-D264-CB90-ABEFB31490BE}"/>
                </a:ext>
              </a:extLst>
            </p:cNvPr>
            <p:cNvGrpSpPr/>
            <p:nvPr/>
          </p:nvGrpSpPr>
          <p:grpSpPr>
            <a:xfrm>
              <a:off x="2994204" y="4119894"/>
              <a:ext cx="360040" cy="468032"/>
              <a:chOff x="3851920" y="1736832"/>
              <a:chExt cx="360040" cy="468032"/>
            </a:xfrm>
          </p:grpSpPr>
          <p:sp>
            <p:nvSpPr>
              <p:cNvPr id="87" name="四角形: 角を丸くする 86">
                <a:extLst>
                  <a:ext uri="{FF2B5EF4-FFF2-40B4-BE49-F238E27FC236}">
                    <a16:creationId xmlns:a16="http://schemas.microsoft.com/office/drawing/2014/main" id="{E948B619-CA78-9358-ADA0-55A2E7DCEE48}"/>
                  </a:ext>
                </a:extLst>
              </p:cNvPr>
              <p:cNvSpPr/>
              <p:nvPr/>
            </p:nvSpPr>
            <p:spPr>
              <a:xfrm>
                <a:off x="3851920" y="1916832"/>
                <a:ext cx="360040" cy="288032"/>
              </a:xfrm>
              <a:prstGeom prst="roundRect">
                <a:avLst/>
              </a:prstGeom>
              <a:solidFill>
                <a:sysClr val="window" lastClr="FFFFFF"/>
              </a:solidFill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7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メイリオ" panose="020B0604030504040204" pitchFamily="50" charset="-128"/>
                    <a:cs typeface="+mn-cs"/>
                  </a:rPr>
                  <a:t>AP2</a:t>
                </a:r>
                <a:endParaRPr kumimoji="1" lang="ja-JP" altLang="en-US" sz="7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メイリオ" panose="020B0604030504040204" pitchFamily="50" charset="-128"/>
                  <a:cs typeface="+mn-cs"/>
                </a:endParaRPr>
              </a:p>
            </p:txBody>
          </p:sp>
          <p:cxnSp>
            <p:nvCxnSpPr>
              <p:cNvPr id="88" name="直線コネクタ 87">
                <a:extLst>
                  <a:ext uri="{FF2B5EF4-FFF2-40B4-BE49-F238E27FC236}">
                    <a16:creationId xmlns:a16="http://schemas.microsoft.com/office/drawing/2014/main" id="{75375CE4-ACC9-0F5B-8D11-20FCB208913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033981" y="1736832"/>
                <a:ext cx="0" cy="18000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cxnSp>
            <p:nvCxnSpPr>
              <p:cNvPr id="89" name="直線コネクタ 88">
                <a:extLst>
                  <a:ext uri="{FF2B5EF4-FFF2-40B4-BE49-F238E27FC236}">
                    <a16:creationId xmlns:a16="http://schemas.microsoft.com/office/drawing/2014/main" id="{BFB2967D-882E-8FCD-D041-EA5FF5508E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928010" y="1736832"/>
                <a:ext cx="0" cy="18000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  <p:cxnSp>
            <p:nvCxnSpPr>
              <p:cNvPr id="90" name="直線コネクタ 89">
                <a:extLst>
                  <a:ext uri="{FF2B5EF4-FFF2-40B4-BE49-F238E27FC236}">
                    <a16:creationId xmlns:a16="http://schemas.microsoft.com/office/drawing/2014/main" id="{5E390962-2DF1-3AAA-8035-186D278134C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139952" y="1736832"/>
                <a:ext cx="0" cy="18000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</p:cxnSp>
        </p:grpSp>
        <p:grpSp>
          <p:nvGrpSpPr>
            <p:cNvPr id="69" name="グループ化 68">
              <a:extLst>
                <a:ext uri="{FF2B5EF4-FFF2-40B4-BE49-F238E27FC236}">
                  <a16:creationId xmlns:a16="http://schemas.microsoft.com/office/drawing/2014/main" id="{DCFFDC02-CBAB-6051-18CE-4E5EB4AB3E68}"/>
                </a:ext>
              </a:extLst>
            </p:cNvPr>
            <p:cNvGrpSpPr/>
            <p:nvPr/>
          </p:nvGrpSpPr>
          <p:grpSpPr>
            <a:xfrm>
              <a:off x="1788569" y="4767966"/>
              <a:ext cx="357791" cy="432048"/>
              <a:chOff x="4042310" y="2564904"/>
              <a:chExt cx="357791" cy="432048"/>
            </a:xfrm>
          </p:grpSpPr>
          <p:grpSp>
            <p:nvGrpSpPr>
              <p:cNvPr id="83" name="グループ化 82">
                <a:extLst>
                  <a:ext uri="{FF2B5EF4-FFF2-40B4-BE49-F238E27FC236}">
                    <a16:creationId xmlns:a16="http://schemas.microsoft.com/office/drawing/2014/main" id="{43344DB7-5FBF-0DC4-7994-25F28BF9DA73}"/>
                  </a:ext>
                </a:extLst>
              </p:cNvPr>
              <p:cNvGrpSpPr/>
              <p:nvPr/>
            </p:nvGrpSpPr>
            <p:grpSpPr>
              <a:xfrm>
                <a:off x="4094506" y="2564904"/>
                <a:ext cx="253398" cy="432048"/>
                <a:chOff x="3404483" y="2625796"/>
                <a:chExt cx="253398" cy="432048"/>
              </a:xfrm>
            </p:grpSpPr>
            <p:sp>
              <p:nvSpPr>
                <p:cNvPr id="85" name="四角形: 角を丸くする 84">
                  <a:extLst>
                    <a:ext uri="{FF2B5EF4-FFF2-40B4-BE49-F238E27FC236}">
                      <a16:creationId xmlns:a16="http://schemas.microsoft.com/office/drawing/2014/main" id="{2AFE06F3-A9A9-1C82-6421-22C05DEFFFF2}"/>
                    </a:ext>
                  </a:extLst>
                </p:cNvPr>
                <p:cNvSpPr/>
                <p:nvPr/>
              </p:nvSpPr>
              <p:spPr>
                <a:xfrm>
                  <a:off x="3404483" y="2625796"/>
                  <a:ext cx="253398" cy="432048"/>
                </a:xfrm>
                <a:prstGeom prst="roundRect">
                  <a:avLst/>
                </a:prstGeom>
                <a:solidFill>
                  <a:sysClr val="windowText" lastClr="000000"/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n-lt"/>
                    <a:ea typeface="メイリオ" panose="020B0604030504040204" pitchFamily="50" charset="-128"/>
                    <a:cs typeface="+mn-cs"/>
                  </a:endParaRPr>
                </a:p>
              </p:txBody>
            </p:sp>
            <p:sp>
              <p:nvSpPr>
                <p:cNvPr id="86" name="四角形: 角を丸くする 85">
                  <a:extLst>
                    <a:ext uri="{FF2B5EF4-FFF2-40B4-BE49-F238E27FC236}">
                      <a16:creationId xmlns:a16="http://schemas.microsoft.com/office/drawing/2014/main" id="{A3C3CE6A-92E1-D7B3-A1AD-663924F48418}"/>
                    </a:ext>
                  </a:extLst>
                </p:cNvPr>
                <p:cNvSpPr/>
                <p:nvPr/>
              </p:nvSpPr>
              <p:spPr>
                <a:xfrm>
                  <a:off x="3418824" y="2633737"/>
                  <a:ext cx="224716" cy="409816"/>
                </a:xfrm>
                <a:prstGeom prst="roundRect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3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メイリオ" panose="020B0604030504040204" pitchFamily="50" charset="-128"/>
                    <a:cs typeface="+mn-cs"/>
                  </a:endParaRPr>
                </a:p>
              </p:txBody>
            </p:sp>
          </p:grpSp>
          <p:sp>
            <p:nvSpPr>
              <p:cNvPr id="84" name="テキスト ボックス 83">
                <a:extLst>
                  <a:ext uri="{FF2B5EF4-FFF2-40B4-BE49-F238E27FC236}">
                    <a16:creationId xmlns:a16="http://schemas.microsoft.com/office/drawing/2014/main" id="{801A626A-68CC-A9CF-F722-AA3F8D55B212}"/>
                  </a:ext>
                </a:extLst>
              </p:cNvPr>
              <p:cNvSpPr txBox="1"/>
              <p:nvPr/>
            </p:nvSpPr>
            <p:spPr>
              <a:xfrm>
                <a:off x="4042310" y="2617167"/>
                <a:ext cx="35779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7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メイリオ" panose="020B0604030504040204" pitchFamily="50" charset="-128"/>
                  </a:rPr>
                  <a:t>STA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7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メイリオ" panose="020B0604030504040204" pitchFamily="50" charset="-128"/>
                  </a:rPr>
                  <a:t>1</a:t>
                </a:r>
                <a:endParaRPr kumimoji="1" lang="ja-JP" altLang="en-US" sz="7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メイリオ" panose="020B0604030504040204" pitchFamily="50" charset="-128"/>
                </a:endParaRPr>
              </a:p>
            </p:txBody>
          </p:sp>
        </p:grpSp>
        <p:grpSp>
          <p:nvGrpSpPr>
            <p:cNvPr id="70" name="グループ化 69">
              <a:extLst>
                <a:ext uri="{FF2B5EF4-FFF2-40B4-BE49-F238E27FC236}">
                  <a16:creationId xmlns:a16="http://schemas.microsoft.com/office/drawing/2014/main" id="{DCAF93E3-7F76-605A-B7E6-032AC2473D40}"/>
                </a:ext>
              </a:extLst>
            </p:cNvPr>
            <p:cNvGrpSpPr/>
            <p:nvPr/>
          </p:nvGrpSpPr>
          <p:grpSpPr>
            <a:xfrm>
              <a:off x="2482880" y="4780744"/>
              <a:ext cx="357791" cy="432048"/>
              <a:chOff x="4042310" y="2564904"/>
              <a:chExt cx="357791" cy="432048"/>
            </a:xfrm>
          </p:grpSpPr>
          <p:grpSp>
            <p:nvGrpSpPr>
              <p:cNvPr id="79" name="グループ化 78">
                <a:extLst>
                  <a:ext uri="{FF2B5EF4-FFF2-40B4-BE49-F238E27FC236}">
                    <a16:creationId xmlns:a16="http://schemas.microsoft.com/office/drawing/2014/main" id="{08F53C4D-B146-9F54-8602-8B7D1D7B1361}"/>
                  </a:ext>
                </a:extLst>
              </p:cNvPr>
              <p:cNvGrpSpPr/>
              <p:nvPr/>
            </p:nvGrpSpPr>
            <p:grpSpPr>
              <a:xfrm>
                <a:off x="4094506" y="2564904"/>
                <a:ext cx="253398" cy="432048"/>
                <a:chOff x="3404483" y="2625796"/>
                <a:chExt cx="253398" cy="432048"/>
              </a:xfrm>
            </p:grpSpPr>
            <p:sp>
              <p:nvSpPr>
                <p:cNvPr id="81" name="四角形: 角を丸くする 80">
                  <a:extLst>
                    <a:ext uri="{FF2B5EF4-FFF2-40B4-BE49-F238E27FC236}">
                      <a16:creationId xmlns:a16="http://schemas.microsoft.com/office/drawing/2014/main" id="{8C821539-FA01-88AA-E279-387E6BF4F6B3}"/>
                    </a:ext>
                  </a:extLst>
                </p:cNvPr>
                <p:cNvSpPr/>
                <p:nvPr/>
              </p:nvSpPr>
              <p:spPr>
                <a:xfrm>
                  <a:off x="3404483" y="2625796"/>
                  <a:ext cx="253398" cy="432048"/>
                </a:xfrm>
                <a:prstGeom prst="roundRect">
                  <a:avLst/>
                </a:prstGeom>
                <a:solidFill>
                  <a:sysClr val="windowText" lastClr="000000"/>
                </a:solidFill>
                <a:ln w="1905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+mn-lt"/>
                    <a:ea typeface="メイリオ" panose="020B0604030504040204" pitchFamily="50" charset="-128"/>
                    <a:cs typeface="+mn-cs"/>
                  </a:endParaRPr>
                </a:p>
              </p:txBody>
            </p:sp>
            <p:sp>
              <p:nvSpPr>
                <p:cNvPr id="82" name="四角形: 角を丸くする 81">
                  <a:extLst>
                    <a:ext uri="{FF2B5EF4-FFF2-40B4-BE49-F238E27FC236}">
                      <a16:creationId xmlns:a16="http://schemas.microsoft.com/office/drawing/2014/main" id="{2726E95A-9B81-CC69-E1B3-D55B8C98CDA0}"/>
                    </a:ext>
                  </a:extLst>
                </p:cNvPr>
                <p:cNvSpPr/>
                <p:nvPr/>
              </p:nvSpPr>
              <p:spPr>
                <a:xfrm>
                  <a:off x="3415649" y="2633737"/>
                  <a:ext cx="224716" cy="409816"/>
                </a:xfrm>
                <a:prstGeom prst="roundRect">
                  <a:avLst/>
                </a:prstGeom>
                <a:solidFill>
                  <a:sysClr val="window" lastClr="FFFFFF"/>
                </a:solidFill>
                <a:ln w="952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300" b="0" i="0" u="none" strike="noStrike" kern="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メイリオ" panose="020B0604030504040204" pitchFamily="50" charset="-128"/>
                    <a:cs typeface="+mn-cs"/>
                  </a:endParaRPr>
                </a:p>
              </p:txBody>
            </p:sp>
          </p:grpSp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A76C789B-E5D4-3F53-0F97-9C11F89B03CD}"/>
                  </a:ext>
                </a:extLst>
              </p:cNvPr>
              <p:cNvSpPr txBox="1"/>
              <p:nvPr/>
            </p:nvSpPr>
            <p:spPr>
              <a:xfrm>
                <a:off x="4042310" y="2617167"/>
                <a:ext cx="35779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7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メイリオ" panose="020B0604030504040204" pitchFamily="50" charset="-128"/>
                  </a:rPr>
                  <a:t>STA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en-US" altLang="ja-JP" sz="700" b="1" i="0" u="none" strike="noStrike" kern="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+mn-lt"/>
                    <a:ea typeface="メイリオ" panose="020B0604030504040204" pitchFamily="50" charset="-128"/>
                  </a:rPr>
                  <a:t>2</a:t>
                </a:r>
                <a:endParaRPr kumimoji="1" lang="ja-JP" altLang="en-US" sz="700" b="1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+mn-lt"/>
                  <a:ea typeface="メイリオ" panose="020B0604030504040204" pitchFamily="50" charset="-128"/>
                </a:endParaRPr>
              </a:p>
            </p:txBody>
          </p:sp>
        </p:grpSp>
        <p:cxnSp>
          <p:nvCxnSpPr>
            <p:cNvPr id="71" name="直線矢印コネクタ 70">
              <a:extLst>
                <a:ext uri="{FF2B5EF4-FFF2-40B4-BE49-F238E27FC236}">
                  <a16:creationId xmlns:a16="http://schemas.microsoft.com/office/drawing/2014/main" id="{7DB6B447-AE75-F571-50DF-25D7496FD94B}"/>
                </a:ext>
              </a:extLst>
            </p:cNvPr>
            <p:cNvCxnSpPr>
              <a:cxnSpLocks/>
              <a:stCxn id="80" idx="3"/>
              <a:endCxn id="87" idx="2"/>
            </p:cNvCxnSpPr>
            <p:nvPr/>
          </p:nvCxnSpPr>
          <p:spPr>
            <a:xfrm flipV="1">
              <a:off x="2840671" y="4587926"/>
              <a:ext cx="333553" cy="39897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sp>
          <p:nvSpPr>
            <p:cNvPr id="72" name="テキスト ボックス 71">
              <a:extLst>
                <a:ext uri="{FF2B5EF4-FFF2-40B4-BE49-F238E27FC236}">
                  <a16:creationId xmlns:a16="http://schemas.microsoft.com/office/drawing/2014/main" id="{447EE41C-F625-7753-3F36-67C7D7CC9E9D}"/>
                </a:ext>
              </a:extLst>
            </p:cNvPr>
            <p:cNvSpPr txBox="1"/>
            <p:nvPr/>
          </p:nvSpPr>
          <p:spPr>
            <a:xfrm>
              <a:off x="1349380" y="4775329"/>
              <a:ext cx="28565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1" lang="en-US" altLang="ja-JP" sz="1000" dirty="0">
                  <a:solidFill>
                    <a:prstClr val="black"/>
                  </a:solidFill>
                  <a:latin typeface="+mn-lt"/>
                  <a:ea typeface="メイリオ" panose="020B0604030504040204" pitchFamily="50" charset="-128"/>
                </a:rPr>
                <a:t>a)</a:t>
              </a:r>
              <a:endParaRPr kumimoji="1" lang="ja-JP" altLang="en-US" sz="1000">
                <a:solidFill>
                  <a:prstClr val="black"/>
                </a:solidFill>
                <a:latin typeface="+mn-lt"/>
                <a:ea typeface="メイリオ" panose="020B0604030504040204" pitchFamily="50" charset="-128"/>
              </a:endParaRPr>
            </a:p>
          </p:txBody>
        </p:sp>
        <p:cxnSp>
          <p:nvCxnSpPr>
            <p:cNvPr id="73" name="直線矢印コネクタ 72">
              <a:extLst>
                <a:ext uri="{FF2B5EF4-FFF2-40B4-BE49-F238E27FC236}">
                  <a16:creationId xmlns:a16="http://schemas.microsoft.com/office/drawing/2014/main" id="{5097BF37-D205-6204-D4A1-783C16190B26}"/>
                </a:ext>
              </a:extLst>
            </p:cNvPr>
            <p:cNvCxnSpPr>
              <a:cxnSpLocks/>
              <a:stCxn id="91" idx="2"/>
              <a:endCxn id="84" idx="1"/>
            </p:cNvCxnSpPr>
            <p:nvPr/>
          </p:nvCxnSpPr>
          <p:spPr>
            <a:xfrm>
              <a:off x="1434735" y="4587926"/>
              <a:ext cx="353834" cy="386192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headEnd type="triangle" w="med" len="med"/>
              <a:tailEnd type="none" w="med" len="med"/>
            </a:ln>
            <a:effectLst/>
          </p:spPr>
        </p:cxnSp>
        <p:cxnSp>
          <p:nvCxnSpPr>
            <p:cNvPr id="74" name="直線矢印コネクタ 73">
              <a:extLst>
                <a:ext uri="{FF2B5EF4-FFF2-40B4-BE49-F238E27FC236}">
                  <a16:creationId xmlns:a16="http://schemas.microsoft.com/office/drawing/2014/main" id="{F49B60AE-D8F0-6B6A-43B3-D8A7617EC3A3}"/>
                </a:ext>
              </a:extLst>
            </p:cNvPr>
            <p:cNvCxnSpPr>
              <a:cxnSpLocks/>
              <a:stCxn id="91" idx="3"/>
              <a:endCxn id="80" idx="1"/>
            </p:cNvCxnSpPr>
            <p:nvPr/>
          </p:nvCxnSpPr>
          <p:spPr>
            <a:xfrm>
              <a:off x="1614755" y="4443910"/>
              <a:ext cx="868125" cy="542986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cxnSp>
          <p:nvCxnSpPr>
            <p:cNvPr id="75" name="直線矢印コネクタ 74">
              <a:extLst>
                <a:ext uri="{FF2B5EF4-FFF2-40B4-BE49-F238E27FC236}">
                  <a16:creationId xmlns:a16="http://schemas.microsoft.com/office/drawing/2014/main" id="{D4196CD3-BD54-227A-59B6-787AB72E4098}"/>
                </a:ext>
              </a:extLst>
            </p:cNvPr>
            <p:cNvCxnSpPr>
              <a:cxnSpLocks/>
              <a:stCxn id="87" idx="1"/>
              <a:endCxn id="84" idx="3"/>
            </p:cNvCxnSpPr>
            <p:nvPr/>
          </p:nvCxnSpPr>
          <p:spPr>
            <a:xfrm flipH="1">
              <a:off x="2146360" y="4443910"/>
              <a:ext cx="847844" cy="530208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headEnd type="none" w="med" len="med"/>
              <a:tailEnd type="triangle" w="med" len="med"/>
            </a:ln>
            <a:effectLst/>
          </p:spPr>
        </p:cxnSp>
        <p:sp>
          <p:nvSpPr>
            <p:cNvPr id="76" name="テキスト ボックス 75">
              <a:extLst>
                <a:ext uri="{FF2B5EF4-FFF2-40B4-BE49-F238E27FC236}">
                  <a16:creationId xmlns:a16="http://schemas.microsoft.com/office/drawing/2014/main" id="{6A48728D-B7E3-E592-8EA9-A12F2334A1ED}"/>
                </a:ext>
              </a:extLst>
            </p:cNvPr>
            <p:cNvSpPr txBox="1"/>
            <p:nvPr/>
          </p:nvSpPr>
          <p:spPr>
            <a:xfrm>
              <a:off x="3061451" y="4775329"/>
              <a:ext cx="29206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1" lang="en-US" altLang="ja-JP" sz="1000" dirty="0">
                  <a:solidFill>
                    <a:prstClr val="black"/>
                  </a:solidFill>
                  <a:latin typeface="+mn-lt"/>
                  <a:ea typeface="メイリオ" panose="020B0604030504040204" pitchFamily="50" charset="-128"/>
                </a:rPr>
                <a:t>b)</a:t>
              </a:r>
              <a:endParaRPr kumimoji="1" lang="ja-JP" altLang="en-US" sz="1000">
                <a:solidFill>
                  <a:prstClr val="black"/>
                </a:solidFill>
                <a:latin typeface="+mn-lt"/>
                <a:ea typeface="メイリオ" panose="020B0604030504040204" pitchFamily="50" charset="-128"/>
              </a:endParaRPr>
            </a:p>
          </p:txBody>
        </p:sp>
        <p:sp>
          <p:nvSpPr>
            <p:cNvPr id="77" name="テキスト ボックス 76">
              <a:extLst>
                <a:ext uri="{FF2B5EF4-FFF2-40B4-BE49-F238E27FC236}">
                  <a16:creationId xmlns:a16="http://schemas.microsoft.com/office/drawing/2014/main" id="{D23FF68A-D254-4B33-8BAD-4796B8446498}"/>
                </a:ext>
              </a:extLst>
            </p:cNvPr>
            <p:cNvSpPr txBox="1"/>
            <p:nvPr/>
          </p:nvSpPr>
          <p:spPr>
            <a:xfrm>
              <a:off x="1851681" y="4420768"/>
              <a:ext cx="28565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1" lang="en-US" altLang="ja-JP" sz="1000" dirty="0">
                  <a:solidFill>
                    <a:prstClr val="black"/>
                  </a:solidFill>
                  <a:latin typeface="+mn-lt"/>
                  <a:ea typeface="メイリオ" panose="020B0604030504040204" pitchFamily="50" charset="-128"/>
                </a:rPr>
                <a:t>c)</a:t>
              </a:r>
              <a:endParaRPr kumimoji="1" lang="ja-JP" altLang="en-US" sz="1000">
                <a:solidFill>
                  <a:prstClr val="black"/>
                </a:solidFill>
                <a:latin typeface="+mn-lt"/>
                <a:ea typeface="メイリオ" panose="020B0604030504040204" pitchFamily="50" charset="-128"/>
              </a:endParaRPr>
            </a:p>
          </p:txBody>
        </p:sp>
        <p:sp>
          <p:nvSpPr>
            <p:cNvPr id="78" name="テキスト ボックス 77">
              <a:extLst>
                <a:ext uri="{FF2B5EF4-FFF2-40B4-BE49-F238E27FC236}">
                  <a16:creationId xmlns:a16="http://schemas.microsoft.com/office/drawing/2014/main" id="{073D6B78-50BD-9AD6-D0C2-43D19A6C45BE}"/>
                </a:ext>
              </a:extLst>
            </p:cNvPr>
            <p:cNvSpPr txBox="1"/>
            <p:nvPr/>
          </p:nvSpPr>
          <p:spPr>
            <a:xfrm>
              <a:off x="2431634" y="4420768"/>
              <a:ext cx="29206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r>
                <a:rPr kumimoji="1" lang="en-US" altLang="ja-JP" sz="1000" dirty="0">
                  <a:solidFill>
                    <a:prstClr val="black"/>
                  </a:solidFill>
                  <a:latin typeface="+mn-lt"/>
                  <a:ea typeface="メイリオ" panose="020B0604030504040204" pitchFamily="50" charset="-128"/>
                </a:rPr>
                <a:t>d)</a:t>
              </a:r>
              <a:endParaRPr kumimoji="1" lang="ja-JP" altLang="en-US" sz="1000">
                <a:solidFill>
                  <a:prstClr val="black"/>
                </a:solidFill>
                <a:latin typeface="+mn-lt"/>
                <a:ea typeface="メイリオ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282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EAC790-CC82-2B62-2B95-133435CD6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C-SR sequence</a:t>
            </a:r>
            <a:endParaRPr lang="ja-JP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52953C-15F5-9F11-F58C-3FEAFD627084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May 2024</a:t>
            </a:r>
            <a:endParaRPr lang="en-GB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341915-C70A-41B5-E314-11B126085297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ja-JP" dirty="0"/>
              <a:t>Jun Minotani, Panasonic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62C64F-6FA0-1765-72A6-354883FD2BD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20" name="コンテンツ プレースホルダー 2">
            <a:extLst>
              <a:ext uri="{FF2B5EF4-FFF2-40B4-BE49-F238E27FC236}">
                <a16:creationId xmlns:a16="http://schemas.microsoft.com/office/drawing/2014/main" id="{95B58D36-CA40-E96C-39E8-E13471FC7CA0}"/>
              </a:ext>
            </a:extLst>
          </p:cNvPr>
          <p:cNvSpPr txBox="1">
            <a:spLocks/>
          </p:cNvSpPr>
          <p:nvPr/>
        </p:nvSpPr>
        <p:spPr bwMode="auto">
          <a:xfrm>
            <a:off x="914401" y="1751014"/>
            <a:ext cx="10478360" cy="46455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ja-JP" sz="2000" kern="0" dirty="0">
                <a:solidFill>
                  <a:schemeClr val="tx1"/>
                </a:solidFill>
                <a:cs typeface="Times New Roman"/>
              </a:rPr>
              <a:t>Multi-AP Trigger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kern="0" dirty="0">
                <a:solidFill>
                  <a:schemeClr val="tx1"/>
                </a:solidFill>
                <a:cs typeface="Times New Roman"/>
              </a:rPr>
              <a:t>Sharing AP receives the multi-AP response frame and, if the shared AP can cooperate, notifies scheduling information (transmission timing, frequency resources) necessary for Multi-AP coordination by Multi-AP trigger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kern="0" dirty="0">
                <a:solidFill>
                  <a:schemeClr val="tx1"/>
                </a:solidFill>
                <a:cs typeface="Times New Roman"/>
              </a:rPr>
              <a:t>In optimal coordination, sharing AP notifies destination STA ID and Tx power for each shared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 one-way coordination, sharing AP may notify acceptable Tx power of AP2 by Multi-AP trigger frame</a:t>
            </a:r>
            <a:endParaRPr lang="en-US" altLang="ja-JP" sz="1800" kern="0" dirty="0">
              <a:solidFill>
                <a:schemeClr val="tx1"/>
              </a:solidFill>
              <a:cs typeface="Times New Roman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D6EFE5B6-0328-D49D-54F3-2E2E790D60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63109" y="3963854"/>
            <a:ext cx="5482102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2151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638" name="Rectangle 2">
                <a:extLst>
                  <a:ext uri="{FF2B5EF4-FFF2-40B4-BE49-F238E27FC236}">
                    <a16:creationId xmlns:a16="http://schemas.microsoft.com/office/drawing/2014/main" id="{ED44A3C4-2B87-8554-8E3B-680DA2F26C0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731752" y="2088717"/>
                <a:ext cx="5231355" cy="438669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741363" lvl="1" indent="-284163"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en-US" altLang="ja-JP" sz="1600" kern="0" dirty="0"/>
                  <a:t>Parameter</a:t>
                </a:r>
              </a:p>
              <a:p>
                <a:pPr marL="1141413" lvl="2" indent="-284163"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endParaRPr lang="en-US" altLang="ja-JP" sz="1400" b="0" dirty="0">
                  <a:solidFill>
                    <a:schemeClr val="tx1"/>
                  </a:solidFill>
                </a:endParaRPr>
              </a:p>
              <a:p>
                <a:pPr marL="1141413" lvl="2" indent="-284163"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endParaRPr lang="en-US" altLang="ja-JP" sz="1400" dirty="0">
                  <a:solidFill>
                    <a:schemeClr val="tx1"/>
                  </a:solidFill>
                </a:endParaRPr>
              </a:p>
              <a:p>
                <a:pPr marL="1141413" lvl="2" indent="-284163"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endParaRPr lang="en-US" altLang="ja-JP" sz="1400" b="0" dirty="0">
                  <a:solidFill>
                    <a:schemeClr val="tx1"/>
                  </a:solidFill>
                </a:endParaRPr>
              </a:p>
              <a:p>
                <a:pPr marL="1141413" lvl="2" indent="-284163"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endParaRPr lang="en-US" altLang="ja-JP" sz="1400" dirty="0">
                  <a:solidFill>
                    <a:schemeClr val="tx1"/>
                  </a:solidFill>
                </a:endParaRPr>
              </a:p>
              <a:p>
                <a:pPr marL="1141413" lvl="2" indent="-284163"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endParaRPr lang="en-US" altLang="ja-JP" sz="1400" b="0" dirty="0">
                  <a:solidFill>
                    <a:schemeClr val="tx1"/>
                  </a:solidFill>
                </a:endParaRPr>
              </a:p>
              <a:p>
                <a:pPr marL="1141413" lvl="2" indent="-284163"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endParaRPr lang="en-US" altLang="ja-JP" sz="1400" dirty="0">
                  <a:solidFill>
                    <a:schemeClr val="tx1"/>
                  </a:solidFill>
                </a:endParaRPr>
              </a:p>
              <a:p>
                <a:pPr marL="1141413" lvl="2" indent="-284163"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endParaRPr lang="en-US" altLang="ja-JP" sz="1400" b="0" dirty="0">
                  <a:solidFill>
                    <a:schemeClr val="tx1"/>
                  </a:solidFill>
                </a:endParaRPr>
              </a:p>
              <a:p>
                <a:pPr marL="1141413" lvl="2" indent="-284163"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endParaRPr lang="en-US" altLang="ja-JP" sz="1400" dirty="0">
                  <a:solidFill>
                    <a:schemeClr val="tx1"/>
                  </a:solidFill>
                </a:endParaRPr>
              </a:p>
              <a:p>
                <a:pPr marL="1141413" lvl="2" indent="-284163"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endParaRPr lang="en-US" altLang="ja-JP" sz="1400" b="0" dirty="0">
                  <a:solidFill>
                    <a:schemeClr val="tx1"/>
                  </a:solidFill>
                </a:endParaRPr>
              </a:p>
              <a:p>
                <a:pPr marL="741363" lvl="1" indent="-284163"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en-US" altLang="ja-JP" sz="1400" b="0" dirty="0">
                    <a:solidFill>
                      <a:schemeClr val="tx1"/>
                    </a:solidFill>
                  </a:rPr>
                  <a:t>Eq(1): Pathloss = </a:t>
                </a:r>
                <a14:m>
                  <m:oMath xmlns:m="http://schemas.openxmlformats.org/officeDocument/2006/math">
                    <m:r>
                      <a:rPr lang="en-US" altLang="ja-JP" sz="1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40.05+20</m:t>
                    </m:r>
                    <m:r>
                      <a:rPr lang="en-US" altLang="ja-JP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unc>
                      <m:funcPr>
                        <m:ctrlP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ja-JP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ja-JP" sz="14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altLang="ja-JP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altLang="ja-JP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ja-JP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ja-JP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altLang="ja-JP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sub>
                            </m:sSub>
                            <m:r>
                              <a:rPr lang="en-US" altLang="ja-JP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/2.4</m:t>
                            </m:r>
                          </m:e>
                        </m:d>
                      </m:e>
                    </m:func>
                    <m:r>
                      <a:rPr lang="en-US" altLang="ja-JP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+20</m:t>
                    </m:r>
                    <m:r>
                      <a:rPr lang="en-US" altLang="ja-JP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unc>
                      <m:funcPr>
                        <m:ctrlP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ja-JP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ja-JP" sz="14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altLang="ja-JP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altLang="ja-JP" sz="1400" b="0" i="1" smtClean="0">
                                <a:solidFill>
                                  <a:schemeClr val="tx1"/>
                                </a:solidFill>
                                <a:highlight>
                                  <a:srgbClr val="FFFF00"/>
                                </a:highlight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sty m:val="p"/>
                              </m:rPr>
                              <a:rPr lang="en-US" altLang="ja-JP" sz="14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min</m:t>
                            </m:r>
                            <m:d>
                              <m:dPr>
                                <m:ctrlPr>
                                  <a:rPr lang="en-US" altLang="ja-JP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ja-JP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𝑑</m:t>
                                </m:r>
                                <m:r>
                                  <a:rPr lang="en-US" altLang="ja-JP" sz="1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 5</m:t>
                                </m:r>
                              </m:e>
                            </m:d>
                          </m:e>
                        </m:d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ctrlPr>
                              <a:rPr lang="en-US" altLang="ja-JP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altLang="ja-JP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&gt;5</m:t>
                            </m:r>
                          </m:e>
                        </m:d>
                      </m:e>
                    </m:func>
                    <m:r>
                      <a:rPr lang="en-US" altLang="ja-JP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×35×</m:t>
                    </m:r>
                    <m:func>
                      <m:funcPr>
                        <m:ctrlP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altLang="ja-JP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ja-JP" sz="14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altLang="ja-JP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altLang="ja-JP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ja-JP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  <m:r>
                              <a:rPr lang="en-US" altLang="ja-JP" sz="1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/5</m:t>
                            </m:r>
                          </m:e>
                        </m:d>
                      </m:e>
                    </m:func>
                    <m:r>
                      <a:rPr lang="en-US" altLang="ja-JP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+5×</m:t>
                    </m:r>
                    <m:r>
                      <a:rPr lang="en-US" altLang="ja-JP" sz="1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</m:t>
                    </m:r>
                  </m:oMath>
                </a14:m>
                <a:endParaRPr lang="en-US" altLang="ja-JP" sz="1400" dirty="0">
                  <a:solidFill>
                    <a:schemeClr val="tx1"/>
                  </a:solidFill>
                </a:endParaRPr>
              </a:p>
              <a:p>
                <a:pPr lvl="2"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ja-JP" altLang="en-US" sz="1400" dirty="0">
                    <a:solidFill>
                      <a:schemeClr val="tx1"/>
                    </a:solidFill>
                  </a:rPr>
                  <a:t>𝑑 </a:t>
                </a:r>
                <a:r>
                  <a:rPr lang="en-US" altLang="ja-JP" sz="1400" dirty="0">
                    <a:solidFill>
                      <a:schemeClr val="tx1"/>
                    </a:solidFill>
                  </a:rPr>
                  <a:t>= max(2D</a:t>
                </a:r>
                <a:r>
                  <a:rPr lang="ja-JP" altLang="en-US" sz="1400" dirty="0">
                    <a:solidFill>
                      <a:schemeClr val="tx1"/>
                    </a:solidFill>
                  </a:rPr>
                  <a:t> </a:t>
                </a:r>
                <a:r>
                  <a:rPr lang="en-US" altLang="ja-JP" sz="1400" dirty="0">
                    <a:solidFill>
                      <a:schemeClr val="tx1"/>
                    </a:solidFill>
                  </a:rPr>
                  <a:t>distance[m], 1)</a:t>
                </a:r>
              </a:p>
              <a:p>
                <a:pPr lvl="2"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ja-JP" sz="1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altLang="ja-JP" sz="1400" dirty="0">
                    <a:solidFill>
                      <a:schemeClr val="tx1"/>
                    </a:solidFill>
                  </a:rPr>
                  <a:t> = 5[GHz]</a:t>
                </a:r>
              </a:p>
              <a:p>
                <a:pPr lvl="2"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r>
                  <a:rPr lang="ja-JP" altLang="en-US" sz="1400" dirty="0">
                    <a:solidFill>
                      <a:schemeClr val="tx1"/>
                    </a:solidFill>
                  </a:rPr>
                  <a:t>𝑊 </a:t>
                </a:r>
                <a:r>
                  <a:rPr lang="en-US" altLang="ja-JP" sz="1400" dirty="0">
                    <a:solidFill>
                      <a:schemeClr val="tx1"/>
                    </a:solidFill>
                  </a:rPr>
                  <a:t>= number of walls traversed</a:t>
                </a:r>
                <a:endParaRPr lang="ja-JP" altLang="en-US" sz="1400" dirty="0">
                  <a:solidFill>
                    <a:schemeClr val="tx1"/>
                  </a:solidFill>
                </a:endParaRPr>
              </a:p>
              <a:p>
                <a:pPr marL="741363" lvl="1" indent="-284163">
                  <a:buFont typeface="Times New Roman" pitchFamily="16" charset="0"/>
                  <a:buChar char="–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</a:pPr>
                <a:endParaRPr lang="en-US" altLang="ja-JP" sz="1600" kern="0" dirty="0"/>
              </a:p>
            </p:txBody>
          </p:sp>
        </mc:Choice>
        <mc:Fallback>
          <p:sp>
            <p:nvSpPr>
              <p:cNvPr id="6638" name="Rectangle 2">
                <a:extLst>
                  <a:ext uri="{FF2B5EF4-FFF2-40B4-BE49-F238E27FC236}">
                    <a16:creationId xmlns:a16="http://schemas.microsoft.com/office/drawing/2014/main" id="{ED44A3C4-2B87-8554-8E3B-680DA2F26C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31752" y="2088717"/>
                <a:ext cx="5231355" cy="4386697"/>
              </a:xfrm>
              <a:prstGeom prst="rect">
                <a:avLst/>
              </a:prstGeom>
              <a:blipFill>
                <a:blip r:embed="rId3"/>
                <a:stretch>
                  <a:fillRect t="-417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Simulation Setup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954534" cy="4702322"/>
          </a:xfrm>
          <a:ln/>
        </p:spPr>
        <p:txBody>
          <a:bodyPr/>
          <a:lstStyle/>
          <a:p>
            <a:pPr indent="-2857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 dirty="0"/>
              <a:t>Simulation Environment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600" dirty="0"/>
              <a:t>Layout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400" dirty="0"/>
              <a:t>One AP and one STA are placed in each </a:t>
            </a:r>
            <a:r>
              <a:rPr lang="en-US" altLang="ja-JP" sz="1400" dirty="0">
                <a:solidFill>
                  <a:schemeClr val="tx1"/>
                </a:solidFill>
              </a:rPr>
              <a:t>15</a:t>
            </a:r>
            <a:r>
              <a:rPr lang="en-US" altLang="ja-JP" sz="1400" dirty="0"/>
              <a:t>[m] x 10[m] room</a:t>
            </a:r>
          </a:p>
          <a:p>
            <a:pPr marL="1141413" lvl="2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400" dirty="0"/>
              <a:t>STAs are deployed with a granularity of 1[m]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Jun Minotani, Panasonic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May 2024</a:t>
            </a:r>
            <a:endParaRPr lang="en-GB" altLang="ja-JP" dirty="0"/>
          </a:p>
        </p:txBody>
      </p:sp>
      <p:graphicFrame>
        <p:nvGraphicFramePr>
          <p:cNvPr id="5139" name="表 5138">
            <a:extLst>
              <a:ext uri="{FF2B5EF4-FFF2-40B4-BE49-F238E27FC236}">
                <a16:creationId xmlns:a16="http://schemas.microsoft.com/office/drawing/2014/main" id="{49BD9418-CC6D-40A8-A1AC-2E62C0FA48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764379"/>
              </p:ext>
            </p:extLst>
          </p:nvPr>
        </p:nvGraphicFramePr>
        <p:xfrm>
          <a:off x="7584397" y="2507316"/>
          <a:ext cx="3384000" cy="22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2000">
                  <a:extLst>
                    <a:ext uri="{9D8B030D-6E8A-4147-A177-3AD203B41FA5}">
                      <a16:colId xmlns:a16="http://schemas.microsoft.com/office/drawing/2014/main" val="2828763731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val="4247874334"/>
                    </a:ext>
                  </a:extLst>
                </a:gridCol>
              </a:tblGrid>
              <a:tr h="169220">
                <a:tc>
                  <a:txBody>
                    <a:bodyPr/>
                    <a:lstStyle/>
                    <a:p>
                      <a:r>
                        <a:rPr kumimoji="1" lang="en-US" altLang="ja-JP" sz="1200" b="0" baseline="0" dirty="0">
                          <a:solidFill>
                            <a:schemeClr val="tx1"/>
                          </a:solidFill>
                        </a:rPr>
                        <a:t>Frequency, Bandwidth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5[GHz], 80[MHz]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201725"/>
                  </a:ext>
                </a:extLst>
              </a:tr>
              <a:tr h="127052"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Tx Power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-10 ~ 20[dBm]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59567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Tx/Rx Antenna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(AP, STA) = (4, 2)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043986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Stream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2 per STA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682177"/>
                  </a:ext>
                </a:extLst>
              </a:tr>
              <a:tr h="129324"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Precoding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SVD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0508637"/>
                  </a:ext>
                </a:extLst>
              </a:tr>
              <a:tr h="118080"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MCS index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0 ~ 11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2495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Fading Model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Model-D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7100072"/>
                  </a:ext>
                </a:extLst>
              </a:tr>
              <a:tr h="120352"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Noise Figure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7 [dB]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8529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Path loss</a:t>
                      </a:r>
                      <a:r>
                        <a:rPr kumimoji="1" lang="en-US" altLang="ja-JP" sz="1200" b="0" baseline="0" dirty="0">
                          <a:solidFill>
                            <a:schemeClr val="tx1"/>
                          </a:solidFill>
                        </a:rPr>
                        <a:t> model</a:t>
                      </a:r>
                      <a:endParaRPr kumimoji="1" lang="ja-JP" altLang="en-US" sz="1200" b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</a:rPr>
                        <a:t>Eq.(1)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T="36000" marB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739433"/>
                  </a:ext>
                </a:extLst>
              </a:tr>
            </a:tbl>
          </a:graphicData>
        </a:graphic>
      </p:graphicFrame>
      <p:grpSp>
        <p:nvGrpSpPr>
          <p:cNvPr id="6267" name="グループ化 6266">
            <a:extLst>
              <a:ext uri="{FF2B5EF4-FFF2-40B4-BE49-F238E27FC236}">
                <a16:creationId xmlns:a16="http://schemas.microsoft.com/office/drawing/2014/main" id="{E57ED134-BBD4-F4B5-FF9B-67336D5DA32A}"/>
              </a:ext>
            </a:extLst>
          </p:cNvPr>
          <p:cNvGrpSpPr>
            <a:grpSpLocks noChangeAspect="1"/>
          </p:cNvGrpSpPr>
          <p:nvPr/>
        </p:nvGrpSpPr>
        <p:grpSpPr>
          <a:xfrm>
            <a:off x="1307309" y="3840382"/>
            <a:ext cx="2700000" cy="1800000"/>
            <a:chOff x="2880244" y="2880381"/>
            <a:chExt cx="5400000" cy="3600000"/>
          </a:xfrm>
        </p:grpSpPr>
        <p:grpSp>
          <p:nvGrpSpPr>
            <p:cNvPr id="6486" name="グループ化 6485">
              <a:extLst>
                <a:ext uri="{FF2B5EF4-FFF2-40B4-BE49-F238E27FC236}">
                  <a16:creationId xmlns:a16="http://schemas.microsoft.com/office/drawing/2014/main" id="{9316318A-0AA9-B706-57E1-DDEDAD3DA4EB}"/>
                </a:ext>
              </a:extLst>
            </p:cNvPr>
            <p:cNvGrpSpPr/>
            <p:nvPr/>
          </p:nvGrpSpPr>
          <p:grpSpPr>
            <a:xfrm>
              <a:off x="2880244" y="2880381"/>
              <a:ext cx="5400000" cy="3600000"/>
              <a:chOff x="2880244" y="2880381"/>
              <a:chExt cx="5400000" cy="3600000"/>
            </a:xfrm>
          </p:grpSpPr>
          <p:sp>
            <p:nvSpPr>
              <p:cNvPr id="6488" name="正方形/長方形 6487">
                <a:extLst>
                  <a:ext uri="{FF2B5EF4-FFF2-40B4-BE49-F238E27FC236}">
                    <a16:creationId xmlns:a16="http://schemas.microsoft.com/office/drawing/2014/main" id="{F649B71D-B786-5CBF-382E-08A31A184AED}"/>
                  </a:ext>
                </a:extLst>
              </p:cNvPr>
              <p:cNvSpPr/>
              <p:nvPr/>
            </p:nvSpPr>
            <p:spPr>
              <a:xfrm>
                <a:off x="2880244" y="288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89" name="正方形/長方形 6488">
                <a:extLst>
                  <a:ext uri="{FF2B5EF4-FFF2-40B4-BE49-F238E27FC236}">
                    <a16:creationId xmlns:a16="http://schemas.microsoft.com/office/drawing/2014/main" id="{D35117F7-626E-95E7-7523-E1FC9520D71E}"/>
                  </a:ext>
                </a:extLst>
              </p:cNvPr>
              <p:cNvSpPr/>
              <p:nvPr/>
            </p:nvSpPr>
            <p:spPr>
              <a:xfrm>
                <a:off x="3240244" y="288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90" name="正方形/長方形 6489">
                <a:extLst>
                  <a:ext uri="{FF2B5EF4-FFF2-40B4-BE49-F238E27FC236}">
                    <a16:creationId xmlns:a16="http://schemas.microsoft.com/office/drawing/2014/main" id="{1D8F9544-AAF6-EBE5-0FC2-7CEE7AC36D86}"/>
                  </a:ext>
                </a:extLst>
              </p:cNvPr>
              <p:cNvSpPr/>
              <p:nvPr/>
            </p:nvSpPr>
            <p:spPr>
              <a:xfrm>
                <a:off x="2880244" y="324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91" name="正方形/長方形 6490">
                <a:extLst>
                  <a:ext uri="{FF2B5EF4-FFF2-40B4-BE49-F238E27FC236}">
                    <a16:creationId xmlns:a16="http://schemas.microsoft.com/office/drawing/2014/main" id="{22E67F98-91EE-ED44-EB45-292E7985136A}"/>
                  </a:ext>
                </a:extLst>
              </p:cNvPr>
              <p:cNvSpPr/>
              <p:nvPr/>
            </p:nvSpPr>
            <p:spPr>
              <a:xfrm>
                <a:off x="3240244" y="324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92" name="正方形/長方形 6491">
                <a:extLst>
                  <a:ext uri="{FF2B5EF4-FFF2-40B4-BE49-F238E27FC236}">
                    <a16:creationId xmlns:a16="http://schemas.microsoft.com/office/drawing/2014/main" id="{6A1764E2-5769-D994-1F12-C52BDCBD6DE9}"/>
                  </a:ext>
                </a:extLst>
              </p:cNvPr>
              <p:cNvSpPr/>
              <p:nvPr/>
            </p:nvSpPr>
            <p:spPr>
              <a:xfrm>
                <a:off x="3600244" y="288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93" name="正方形/長方形 6492">
                <a:extLst>
                  <a:ext uri="{FF2B5EF4-FFF2-40B4-BE49-F238E27FC236}">
                    <a16:creationId xmlns:a16="http://schemas.microsoft.com/office/drawing/2014/main" id="{70D5C248-D3D2-8F79-7125-21386879A48C}"/>
                  </a:ext>
                </a:extLst>
              </p:cNvPr>
              <p:cNvSpPr/>
              <p:nvPr/>
            </p:nvSpPr>
            <p:spPr>
              <a:xfrm>
                <a:off x="3960244" y="288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94" name="正方形/長方形 6493">
                <a:extLst>
                  <a:ext uri="{FF2B5EF4-FFF2-40B4-BE49-F238E27FC236}">
                    <a16:creationId xmlns:a16="http://schemas.microsoft.com/office/drawing/2014/main" id="{4E22CFF7-D9FE-3F72-8ADD-20F8F6827F29}"/>
                  </a:ext>
                </a:extLst>
              </p:cNvPr>
              <p:cNvSpPr/>
              <p:nvPr/>
            </p:nvSpPr>
            <p:spPr>
              <a:xfrm>
                <a:off x="3600244" y="324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95" name="正方形/長方形 6494">
                <a:extLst>
                  <a:ext uri="{FF2B5EF4-FFF2-40B4-BE49-F238E27FC236}">
                    <a16:creationId xmlns:a16="http://schemas.microsoft.com/office/drawing/2014/main" id="{FE887D28-D7B8-A6FA-C330-5D32213B98C4}"/>
                  </a:ext>
                </a:extLst>
              </p:cNvPr>
              <p:cNvSpPr/>
              <p:nvPr/>
            </p:nvSpPr>
            <p:spPr>
              <a:xfrm>
                <a:off x="3960244" y="324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96" name="正方形/長方形 6495">
                <a:extLst>
                  <a:ext uri="{FF2B5EF4-FFF2-40B4-BE49-F238E27FC236}">
                    <a16:creationId xmlns:a16="http://schemas.microsoft.com/office/drawing/2014/main" id="{A8301784-1078-D175-A992-A8AB0F5F12D1}"/>
                  </a:ext>
                </a:extLst>
              </p:cNvPr>
              <p:cNvSpPr/>
              <p:nvPr/>
            </p:nvSpPr>
            <p:spPr>
              <a:xfrm>
                <a:off x="2880244" y="360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97" name="正方形/長方形 6496">
                <a:extLst>
                  <a:ext uri="{FF2B5EF4-FFF2-40B4-BE49-F238E27FC236}">
                    <a16:creationId xmlns:a16="http://schemas.microsoft.com/office/drawing/2014/main" id="{36F839F8-D360-CC34-F6FE-50529C728F56}"/>
                  </a:ext>
                </a:extLst>
              </p:cNvPr>
              <p:cNvSpPr/>
              <p:nvPr/>
            </p:nvSpPr>
            <p:spPr>
              <a:xfrm>
                <a:off x="3240244" y="360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98" name="正方形/長方形 6497">
                <a:extLst>
                  <a:ext uri="{FF2B5EF4-FFF2-40B4-BE49-F238E27FC236}">
                    <a16:creationId xmlns:a16="http://schemas.microsoft.com/office/drawing/2014/main" id="{AFDB8071-DBEA-CC06-D91D-DD11FBA8D481}"/>
                  </a:ext>
                </a:extLst>
              </p:cNvPr>
              <p:cNvSpPr/>
              <p:nvPr/>
            </p:nvSpPr>
            <p:spPr>
              <a:xfrm>
                <a:off x="2880244" y="396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99" name="正方形/長方形 6498">
                <a:extLst>
                  <a:ext uri="{FF2B5EF4-FFF2-40B4-BE49-F238E27FC236}">
                    <a16:creationId xmlns:a16="http://schemas.microsoft.com/office/drawing/2014/main" id="{A0ADA314-0708-C7EE-5E64-C01818534DE4}"/>
                  </a:ext>
                </a:extLst>
              </p:cNvPr>
              <p:cNvSpPr/>
              <p:nvPr/>
            </p:nvSpPr>
            <p:spPr>
              <a:xfrm>
                <a:off x="3240244" y="396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00" name="正方形/長方形 6499">
                <a:extLst>
                  <a:ext uri="{FF2B5EF4-FFF2-40B4-BE49-F238E27FC236}">
                    <a16:creationId xmlns:a16="http://schemas.microsoft.com/office/drawing/2014/main" id="{2743173E-D963-CF2B-056A-C169A088B9BE}"/>
                  </a:ext>
                </a:extLst>
              </p:cNvPr>
              <p:cNvSpPr/>
              <p:nvPr/>
            </p:nvSpPr>
            <p:spPr>
              <a:xfrm>
                <a:off x="3600244" y="360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01" name="正方形/長方形 6500">
                <a:extLst>
                  <a:ext uri="{FF2B5EF4-FFF2-40B4-BE49-F238E27FC236}">
                    <a16:creationId xmlns:a16="http://schemas.microsoft.com/office/drawing/2014/main" id="{1FE59010-D50C-1807-3B10-94FC36AE1CE9}"/>
                  </a:ext>
                </a:extLst>
              </p:cNvPr>
              <p:cNvSpPr/>
              <p:nvPr/>
            </p:nvSpPr>
            <p:spPr>
              <a:xfrm>
                <a:off x="3960244" y="360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02" name="正方形/長方形 6501">
                <a:extLst>
                  <a:ext uri="{FF2B5EF4-FFF2-40B4-BE49-F238E27FC236}">
                    <a16:creationId xmlns:a16="http://schemas.microsoft.com/office/drawing/2014/main" id="{CE3DF770-47D0-F019-5040-AAF068D24C28}"/>
                  </a:ext>
                </a:extLst>
              </p:cNvPr>
              <p:cNvSpPr/>
              <p:nvPr/>
            </p:nvSpPr>
            <p:spPr>
              <a:xfrm>
                <a:off x="3600244" y="396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03" name="正方形/長方形 6502">
                <a:extLst>
                  <a:ext uri="{FF2B5EF4-FFF2-40B4-BE49-F238E27FC236}">
                    <a16:creationId xmlns:a16="http://schemas.microsoft.com/office/drawing/2014/main" id="{87107268-BDB7-DFBA-13CE-149834A74A06}"/>
                  </a:ext>
                </a:extLst>
              </p:cNvPr>
              <p:cNvSpPr/>
              <p:nvPr/>
            </p:nvSpPr>
            <p:spPr>
              <a:xfrm>
                <a:off x="3960244" y="396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04" name="正方形/長方形 6503">
                <a:extLst>
                  <a:ext uri="{FF2B5EF4-FFF2-40B4-BE49-F238E27FC236}">
                    <a16:creationId xmlns:a16="http://schemas.microsoft.com/office/drawing/2014/main" id="{EFC50A8E-02C0-3F74-A6B8-91A8E53D0FF2}"/>
                  </a:ext>
                </a:extLst>
              </p:cNvPr>
              <p:cNvSpPr/>
              <p:nvPr/>
            </p:nvSpPr>
            <p:spPr>
              <a:xfrm>
                <a:off x="2880244" y="431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05" name="正方形/長方形 6504">
                <a:extLst>
                  <a:ext uri="{FF2B5EF4-FFF2-40B4-BE49-F238E27FC236}">
                    <a16:creationId xmlns:a16="http://schemas.microsoft.com/office/drawing/2014/main" id="{534CC57E-EC73-9C87-8303-BF2ED94D8A8E}"/>
                  </a:ext>
                </a:extLst>
              </p:cNvPr>
              <p:cNvSpPr/>
              <p:nvPr/>
            </p:nvSpPr>
            <p:spPr>
              <a:xfrm>
                <a:off x="3240244" y="431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06" name="正方形/長方形 6505">
                <a:extLst>
                  <a:ext uri="{FF2B5EF4-FFF2-40B4-BE49-F238E27FC236}">
                    <a16:creationId xmlns:a16="http://schemas.microsoft.com/office/drawing/2014/main" id="{580F21F2-7F96-27F4-FAE8-3BBE63D408BB}"/>
                  </a:ext>
                </a:extLst>
              </p:cNvPr>
              <p:cNvSpPr/>
              <p:nvPr/>
            </p:nvSpPr>
            <p:spPr>
              <a:xfrm>
                <a:off x="2880244" y="467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07" name="正方形/長方形 6506">
                <a:extLst>
                  <a:ext uri="{FF2B5EF4-FFF2-40B4-BE49-F238E27FC236}">
                    <a16:creationId xmlns:a16="http://schemas.microsoft.com/office/drawing/2014/main" id="{F74185FA-BEC3-BD41-EBB5-E9F99A3A65A5}"/>
                  </a:ext>
                </a:extLst>
              </p:cNvPr>
              <p:cNvSpPr/>
              <p:nvPr/>
            </p:nvSpPr>
            <p:spPr>
              <a:xfrm>
                <a:off x="3240244" y="467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08" name="正方形/長方形 6507">
                <a:extLst>
                  <a:ext uri="{FF2B5EF4-FFF2-40B4-BE49-F238E27FC236}">
                    <a16:creationId xmlns:a16="http://schemas.microsoft.com/office/drawing/2014/main" id="{917955FC-A2E0-8EAA-7597-FA98245DF0BC}"/>
                  </a:ext>
                </a:extLst>
              </p:cNvPr>
              <p:cNvSpPr/>
              <p:nvPr/>
            </p:nvSpPr>
            <p:spPr>
              <a:xfrm>
                <a:off x="3600244" y="431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09" name="正方形/長方形 6508">
                <a:extLst>
                  <a:ext uri="{FF2B5EF4-FFF2-40B4-BE49-F238E27FC236}">
                    <a16:creationId xmlns:a16="http://schemas.microsoft.com/office/drawing/2014/main" id="{091FDAA3-24E2-515B-A9F5-DFCA346095D9}"/>
                  </a:ext>
                </a:extLst>
              </p:cNvPr>
              <p:cNvSpPr/>
              <p:nvPr/>
            </p:nvSpPr>
            <p:spPr>
              <a:xfrm>
                <a:off x="3960244" y="431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10" name="正方形/長方形 6509">
                <a:extLst>
                  <a:ext uri="{FF2B5EF4-FFF2-40B4-BE49-F238E27FC236}">
                    <a16:creationId xmlns:a16="http://schemas.microsoft.com/office/drawing/2014/main" id="{36A94D2D-DA5C-A737-5D7A-0CD5B8C1C551}"/>
                  </a:ext>
                </a:extLst>
              </p:cNvPr>
              <p:cNvSpPr/>
              <p:nvPr/>
            </p:nvSpPr>
            <p:spPr>
              <a:xfrm>
                <a:off x="3600244" y="467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11" name="正方形/長方形 6510">
                <a:extLst>
                  <a:ext uri="{FF2B5EF4-FFF2-40B4-BE49-F238E27FC236}">
                    <a16:creationId xmlns:a16="http://schemas.microsoft.com/office/drawing/2014/main" id="{36393376-33D1-02FB-A966-39BAD1AAD769}"/>
                  </a:ext>
                </a:extLst>
              </p:cNvPr>
              <p:cNvSpPr/>
              <p:nvPr/>
            </p:nvSpPr>
            <p:spPr>
              <a:xfrm>
                <a:off x="3960244" y="467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12" name="正方形/長方形 6511">
                <a:extLst>
                  <a:ext uri="{FF2B5EF4-FFF2-40B4-BE49-F238E27FC236}">
                    <a16:creationId xmlns:a16="http://schemas.microsoft.com/office/drawing/2014/main" id="{AC0B2BE5-09B6-ED10-B6E1-3DB2B35D7265}"/>
                  </a:ext>
                </a:extLst>
              </p:cNvPr>
              <p:cNvSpPr/>
              <p:nvPr/>
            </p:nvSpPr>
            <p:spPr>
              <a:xfrm>
                <a:off x="2880244" y="504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13" name="正方形/長方形 6512">
                <a:extLst>
                  <a:ext uri="{FF2B5EF4-FFF2-40B4-BE49-F238E27FC236}">
                    <a16:creationId xmlns:a16="http://schemas.microsoft.com/office/drawing/2014/main" id="{95C0C060-CFBE-0148-102D-99D54F6C6ABA}"/>
                  </a:ext>
                </a:extLst>
              </p:cNvPr>
              <p:cNvSpPr/>
              <p:nvPr/>
            </p:nvSpPr>
            <p:spPr>
              <a:xfrm>
                <a:off x="3240244" y="504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14" name="正方形/長方形 6513">
                <a:extLst>
                  <a:ext uri="{FF2B5EF4-FFF2-40B4-BE49-F238E27FC236}">
                    <a16:creationId xmlns:a16="http://schemas.microsoft.com/office/drawing/2014/main" id="{8DD2775E-2B7B-3C85-77FE-022E880D0548}"/>
                  </a:ext>
                </a:extLst>
              </p:cNvPr>
              <p:cNvSpPr/>
              <p:nvPr/>
            </p:nvSpPr>
            <p:spPr>
              <a:xfrm>
                <a:off x="2880244" y="540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15" name="正方形/長方形 6514">
                <a:extLst>
                  <a:ext uri="{FF2B5EF4-FFF2-40B4-BE49-F238E27FC236}">
                    <a16:creationId xmlns:a16="http://schemas.microsoft.com/office/drawing/2014/main" id="{EFDAF467-8650-8EFC-2E61-ABAC0D394A34}"/>
                  </a:ext>
                </a:extLst>
              </p:cNvPr>
              <p:cNvSpPr/>
              <p:nvPr/>
            </p:nvSpPr>
            <p:spPr>
              <a:xfrm>
                <a:off x="3240244" y="540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16" name="正方形/長方形 6515">
                <a:extLst>
                  <a:ext uri="{FF2B5EF4-FFF2-40B4-BE49-F238E27FC236}">
                    <a16:creationId xmlns:a16="http://schemas.microsoft.com/office/drawing/2014/main" id="{1A1C55B6-1625-8053-26BF-D89B590AEB06}"/>
                  </a:ext>
                </a:extLst>
              </p:cNvPr>
              <p:cNvSpPr/>
              <p:nvPr/>
            </p:nvSpPr>
            <p:spPr>
              <a:xfrm>
                <a:off x="3600244" y="504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17" name="正方形/長方形 6516">
                <a:extLst>
                  <a:ext uri="{FF2B5EF4-FFF2-40B4-BE49-F238E27FC236}">
                    <a16:creationId xmlns:a16="http://schemas.microsoft.com/office/drawing/2014/main" id="{EAD745D1-175A-54D8-7380-AE80BBF399BA}"/>
                  </a:ext>
                </a:extLst>
              </p:cNvPr>
              <p:cNvSpPr/>
              <p:nvPr/>
            </p:nvSpPr>
            <p:spPr>
              <a:xfrm>
                <a:off x="3960244" y="504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18" name="正方形/長方形 6517">
                <a:extLst>
                  <a:ext uri="{FF2B5EF4-FFF2-40B4-BE49-F238E27FC236}">
                    <a16:creationId xmlns:a16="http://schemas.microsoft.com/office/drawing/2014/main" id="{3C4FE600-4F16-065F-B93D-3C66B15A3751}"/>
                  </a:ext>
                </a:extLst>
              </p:cNvPr>
              <p:cNvSpPr/>
              <p:nvPr/>
            </p:nvSpPr>
            <p:spPr>
              <a:xfrm>
                <a:off x="3600244" y="540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19" name="正方形/長方形 6518">
                <a:extLst>
                  <a:ext uri="{FF2B5EF4-FFF2-40B4-BE49-F238E27FC236}">
                    <a16:creationId xmlns:a16="http://schemas.microsoft.com/office/drawing/2014/main" id="{85BD5977-C105-1316-E521-8C144141EA8C}"/>
                  </a:ext>
                </a:extLst>
              </p:cNvPr>
              <p:cNvSpPr/>
              <p:nvPr/>
            </p:nvSpPr>
            <p:spPr>
              <a:xfrm>
                <a:off x="3960244" y="540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20" name="正方形/長方形 6519">
                <a:extLst>
                  <a:ext uri="{FF2B5EF4-FFF2-40B4-BE49-F238E27FC236}">
                    <a16:creationId xmlns:a16="http://schemas.microsoft.com/office/drawing/2014/main" id="{4C0BB8A3-A292-51A5-FE5B-E80EB419EAE2}"/>
                  </a:ext>
                </a:extLst>
              </p:cNvPr>
              <p:cNvSpPr/>
              <p:nvPr/>
            </p:nvSpPr>
            <p:spPr>
              <a:xfrm>
                <a:off x="2880244" y="576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21" name="正方形/長方形 6520">
                <a:extLst>
                  <a:ext uri="{FF2B5EF4-FFF2-40B4-BE49-F238E27FC236}">
                    <a16:creationId xmlns:a16="http://schemas.microsoft.com/office/drawing/2014/main" id="{F553B562-A018-6FB8-0981-7E8C7D924F49}"/>
                  </a:ext>
                </a:extLst>
              </p:cNvPr>
              <p:cNvSpPr/>
              <p:nvPr/>
            </p:nvSpPr>
            <p:spPr>
              <a:xfrm>
                <a:off x="3240244" y="576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22" name="正方形/長方形 6521">
                <a:extLst>
                  <a:ext uri="{FF2B5EF4-FFF2-40B4-BE49-F238E27FC236}">
                    <a16:creationId xmlns:a16="http://schemas.microsoft.com/office/drawing/2014/main" id="{99E3376C-1AE7-B754-AE39-F2CA5B465ADA}"/>
                  </a:ext>
                </a:extLst>
              </p:cNvPr>
              <p:cNvSpPr/>
              <p:nvPr/>
            </p:nvSpPr>
            <p:spPr>
              <a:xfrm>
                <a:off x="2880244" y="612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23" name="正方形/長方形 6522">
                <a:extLst>
                  <a:ext uri="{FF2B5EF4-FFF2-40B4-BE49-F238E27FC236}">
                    <a16:creationId xmlns:a16="http://schemas.microsoft.com/office/drawing/2014/main" id="{C66F6561-5580-CAAA-26D2-65B87C9FA1F3}"/>
                  </a:ext>
                </a:extLst>
              </p:cNvPr>
              <p:cNvSpPr/>
              <p:nvPr/>
            </p:nvSpPr>
            <p:spPr>
              <a:xfrm>
                <a:off x="3240244" y="612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24" name="正方形/長方形 6523">
                <a:extLst>
                  <a:ext uri="{FF2B5EF4-FFF2-40B4-BE49-F238E27FC236}">
                    <a16:creationId xmlns:a16="http://schemas.microsoft.com/office/drawing/2014/main" id="{6B53F626-1BBE-D42F-2BA2-3B1B5756863A}"/>
                  </a:ext>
                </a:extLst>
              </p:cNvPr>
              <p:cNvSpPr/>
              <p:nvPr/>
            </p:nvSpPr>
            <p:spPr>
              <a:xfrm>
                <a:off x="3600244" y="576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25" name="正方形/長方形 6524">
                <a:extLst>
                  <a:ext uri="{FF2B5EF4-FFF2-40B4-BE49-F238E27FC236}">
                    <a16:creationId xmlns:a16="http://schemas.microsoft.com/office/drawing/2014/main" id="{9E95201D-7068-4246-E424-53FC388FA432}"/>
                  </a:ext>
                </a:extLst>
              </p:cNvPr>
              <p:cNvSpPr/>
              <p:nvPr/>
            </p:nvSpPr>
            <p:spPr>
              <a:xfrm>
                <a:off x="3960244" y="576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26" name="正方形/長方形 6525">
                <a:extLst>
                  <a:ext uri="{FF2B5EF4-FFF2-40B4-BE49-F238E27FC236}">
                    <a16:creationId xmlns:a16="http://schemas.microsoft.com/office/drawing/2014/main" id="{5C9FF424-183B-079A-5794-CF12CE0359CB}"/>
                  </a:ext>
                </a:extLst>
              </p:cNvPr>
              <p:cNvSpPr/>
              <p:nvPr/>
            </p:nvSpPr>
            <p:spPr>
              <a:xfrm>
                <a:off x="3600244" y="612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27" name="正方形/長方形 6526">
                <a:extLst>
                  <a:ext uri="{FF2B5EF4-FFF2-40B4-BE49-F238E27FC236}">
                    <a16:creationId xmlns:a16="http://schemas.microsoft.com/office/drawing/2014/main" id="{2FEFFF46-C98E-589F-173C-E13F8D74C0DA}"/>
                  </a:ext>
                </a:extLst>
              </p:cNvPr>
              <p:cNvSpPr/>
              <p:nvPr/>
            </p:nvSpPr>
            <p:spPr>
              <a:xfrm>
                <a:off x="3960244" y="612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28" name="正方形/長方形 6527">
                <a:extLst>
                  <a:ext uri="{FF2B5EF4-FFF2-40B4-BE49-F238E27FC236}">
                    <a16:creationId xmlns:a16="http://schemas.microsoft.com/office/drawing/2014/main" id="{0C092BD5-BC3D-5B1A-D7F3-12BEC31DA781}"/>
                  </a:ext>
                </a:extLst>
              </p:cNvPr>
              <p:cNvSpPr/>
              <p:nvPr/>
            </p:nvSpPr>
            <p:spPr>
              <a:xfrm>
                <a:off x="4320244" y="288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29" name="正方形/長方形 6528">
                <a:extLst>
                  <a:ext uri="{FF2B5EF4-FFF2-40B4-BE49-F238E27FC236}">
                    <a16:creationId xmlns:a16="http://schemas.microsoft.com/office/drawing/2014/main" id="{F46A3796-3165-AAAE-0DA2-0C59456738CB}"/>
                  </a:ext>
                </a:extLst>
              </p:cNvPr>
              <p:cNvSpPr/>
              <p:nvPr/>
            </p:nvSpPr>
            <p:spPr>
              <a:xfrm>
                <a:off x="4680244" y="288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30" name="正方形/長方形 6529">
                <a:extLst>
                  <a:ext uri="{FF2B5EF4-FFF2-40B4-BE49-F238E27FC236}">
                    <a16:creationId xmlns:a16="http://schemas.microsoft.com/office/drawing/2014/main" id="{0BBF6BCF-7113-0714-9E79-F917F2E477CA}"/>
                  </a:ext>
                </a:extLst>
              </p:cNvPr>
              <p:cNvSpPr/>
              <p:nvPr/>
            </p:nvSpPr>
            <p:spPr>
              <a:xfrm>
                <a:off x="4320244" y="324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31" name="正方形/長方形 6530">
                <a:extLst>
                  <a:ext uri="{FF2B5EF4-FFF2-40B4-BE49-F238E27FC236}">
                    <a16:creationId xmlns:a16="http://schemas.microsoft.com/office/drawing/2014/main" id="{61FA58C9-C5D7-7D85-BC0B-654D9F322086}"/>
                  </a:ext>
                </a:extLst>
              </p:cNvPr>
              <p:cNvSpPr/>
              <p:nvPr/>
            </p:nvSpPr>
            <p:spPr>
              <a:xfrm>
                <a:off x="4680244" y="324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32" name="正方形/長方形 6531">
                <a:extLst>
                  <a:ext uri="{FF2B5EF4-FFF2-40B4-BE49-F238E27FC236}">
                    <a16:creationId xmlns:a16="http://schemas.microsoft.com/office/drawing/2014/main" id="{57F6FB1E-F1F1-63BD-002E-1E70DD773969}"/>
                  </a:ext>
                </a:extLst>
              </p:cNvPr>
              <p:cNvSpPr/>
              <p:nvPr/>
            </p:nvSpPr>
            <p:spPr>
              <a:xfrm>
                <a:off x="5040244" y="288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33" name="正方形/長方形 6532">
                <a:extLst>
                  <a:ext uri="{FF2B5EF4-FFF2-40B4-BE49-F238E27FC236}">
                    <a16:creationId xmlns:a16="http://schemas.microsoft.com/office/drawing/2014/main" id="{0A121B3A-3134-8D08-6F23-EF5E9D2D5841}"/>
                  </a:ext>
                </a:extLst>
              </p:cNvPr>
              <p:cNvSpPr/>
              <p:nvPr/>
            </p:nvSpPr>
            <p:spPr>
              <a:xfrm>
                <a:off x="5400244" y="288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34" name="正方形/長方形 6533">
                <a:extLst>
                  <a:ext uri="{FF2B5EF4-FFF2-40B4-BE49-F238E27FC236}">
                    <a16:creationId xmlns:a16="http://schemas.microsoft.com/office/drawing/2014/main" id="{D98FC3CB-99D0-F1FB-C175-6C7EF0ED70B1}"/>
                  </a:ext>
                </a:extLst>
              </p:cNvPr>
              <p:cNvSpPr/>
              <p:nvPr/>
            </p:nvSpPr>
            <p:spPr>
              <a:xfrm>
                <a:off x="5040244" y="324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35" name="正方形/長方形 6534">
                <a:extLst>
                  <a:ext uri="{FF2B5EF4-FFF2-40B4-BE49-F238E27FC236}">
                    <a16:creationId xmlns:a16="http://schemas.microsoft.com/office/drawing/2014/main" id="{C59F50BF-3634-4997-90DE-A1DAA6356FA1}"/>
                  </a:ext>
                </a:extLst>
              </p:cNvPr>
              <p:cNvSpPr/>
              <p:nvPr/>
            </p:nvSpPr>
            <p:spPr>
              <a:xfrm>
                <a:off x="5400244" y="324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36" name="正方形/長方形 6535">
                <a:extLst>
                  <a:ext uri="{FF2B5EF4-FFF2-40B4-BE49-F238E27FC236}">
                    <a16:creationId xmlns:a16="http://schemas.microsoft.com/office/drawing/2014/main" id="{B2DA0B81-D5E7-CF5C-8F83-EAEC71B50E86}"/>
                  </a:ext>
                </a:extLst>
              </p:cNvPr>
              <p:cNvSpPr/>
              <p:nvPr/>
            </p:nvSpPr>
            <p:spPr>
              <a:xfrm>
                <a:off x="4320244" y="360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37" name="正方形/長方形 6536">
                <a:extLst>
                  <a:ext uri="{FF2B5EF4-FFF2-40B4-BE49-F238E27FC236}">
                    <a16:creationId xmlns:a16="http://schemas.microsoft.com/office/drawing/2014/main" id="{21897B66-A2F0-F56B-EF92-740130C4CFEE}"/>
                  </a:ext>
                </a:extLst>
              </p:cNvPr>
              <p:cNvSpPr/>
              <p:nvPr/>
            </p:nvSpPr>
            <p:spPr>
              <a:xfrm>
                <a:off x="4680244" y="360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38" name="正方形/長方形 6537">
                <a:extLst>
                  <a:ext uri="{FF2B5EF4-FFF2-40B4-BE49-F238E27FC236}">
                    <a16:creationId xmlns:a16="http://schemas.microsoft.com/office/drawing/2014/main" id="{842C9C64-D0C0-07CC-EE2D-431B875037AA}"/>
                  </a:ext>
                </a:extLst>
              </p:cNvPr>
              <p:cNvSpPr/>
              <p:nvPr/>
            </p:nvSpPr>
            <p:spPr>
              <a:xfrm>
                <a:off x="4320244" y="396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39" name="正方形/長方形 6538">
                <a:extLst>
                  <a:ext uri="{FF2B5EF4-FFF2-40B4-BE49-F238E27FC236}">
                    <a16:creationId xmlns:a16="http://schemas.microsoft.com/office/drawing/2014/main" id="{1375B667-54B4-F82E-F7E3-8F4FCAAF031A}"/>
                  </a:ext>
                </a:extLst>
              </p:cNvPr>
              <p:cNvSpPr/>
              <p:nvPr/>
            </p:nvSpPr>
            <p:spPr>
              <a:xfrm>
                <a:off x="4680244" y="396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40" name="正方形/長方形 6539">
                <a:extLst>
                  <a:ext uri="{FF2B5EF4-FFF2-40B4-BE49-F238E27FC236}">
                    <a16:creationId xmlns:a16="http://schemas.microsoft.com/office/drawing/2014/main" id="{32D26400-D505-9D7C-0D9E-A12C04502055}"/>
                  </a:ext>
                </a:extLst>
              </p:cNvPr>
              <p:cNvSpPr/>
              <p:nvPr/>
            </p:nvSpPr>
            <p:spPr>
              <a:xfrm>
                <a:off x="5040244" y="360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41" name="正方形/長方形 6540">
                <a:extLst>
                  <a:ext uri="{FF2B5EF4-FFF2-40B4-BE49-F238E27FC236}">
                    <a16:creationId xmlns:a16="http://schemas.microsoft.com/office/drawing/2014/main" id="{F7E332BD-0EDC-BA59-7246-0D0FD2A316ED}"/>
                  </a:ext>
                </a:extLst>
              </p:cNvPr>
              <p:cNvSpPr/>
              <p:nvPr/>
            </p:nvSpPr>
            <p:spPr>
              <a:xfrm>
                <a:off x="5400244" y="360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42" name="正方形/長方形 6541">
                <a:extLst>
                  <a:ext uri="{FF2B5EF4-FFF2-40B4-BE49-F238E27FC236}">
                    <a16:creationId xmlns:a16="http://schemas.microsoft.com/office/drawing/2014/main" id="{AAFF9778-197C-6DA4-A695-42A4E7BB9983}"/>
                  </a:ext>
                </a:extLst>
              </p:cNvPr>
              <p:cNvSpPr/>
              <p:nvPr/>
            </p:nvSpPr>
            <p:spPr>
              <a:xfrm>
                <a:off x="5040244" y="396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43" name="正方形/長方形 6542">
                <a:extLst>
                  <a:ext uri="{FF2B5EF4-FFF2-40B4-BE49-F238E27FC236}">
                    <a16:creationId xmlns:a16="http://schemas.microsoft.com/office/drawing/2014/main" id="{065208C7-919D-9240-07CB-4207CE419754}"/>
                  </a:ext>
                </a:extLst>
              </p:cNvPr>
              <p:cNvSpPr/>
              <p:nvPr/>
            </p:nvSpPr>
            <p:spPr>
              <a:xfrm>
                <a:off x="5400244" y="396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44" name="正方形/長方形 6543">
                <a:extLst>
                  <a:ext uri="{FF2B5EF4-FFF2-40B4-BE49-F238E27FC236}">
                    <a16:creationId xmlns:a16="http://schemas.microsoft.com/office/drawing/2014/main" id="{626BB5B4-83BD-3204-F7A9-552BE091A577}"/>
                  </a:ext>
                </a:extLst>
              </p:cNvPr>
              <p:cNvSpPr/>
              <p:nvPr/>
            </p:nvSpPr>
            <p:spPr>
              <a:xfrm>
                <a:off x="4320244" y="431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45" name="正方形/長方形 6544">
                <a:extLst>
                  <a:ext uri="{FF2B5EF4-FFF2-40B4-BE49-F238E27FC236}">
                    <a16:creationId xmlns:a16="http://schemas.microsoft.com/office/drawing/2014/main" id="{6EF398A7-30D4-6C7B-B192-D7A37D408226}"/>
                  </a:ext>
                </a:extLst>
              </p:cNvPr>
              <p:cNvSpPr/>
              <p:nvPr/>
            </p:nvSpPr>
            <p:spPr>
              <a:xfrm>
                <a:off x="4680244" y="431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46" name="正方形/長方形 6545">
                <a:extLst>
                  <a:ext uri="{FF2B5EF4-FFF2-40B4-BE49-F238E27FC236}">
                    <a16:creationId xmlns:a16="http://schemas.microsoft.com/office/drawing/2014/main" id="{E2C5C3CD-AB64-F747-025F-CCC45145F31C}"/>
                  </a:ext>
                </a:extLst>
              </p:cNvPr>
              <p:cNvSpPr/>
              <p:nvPr/>
            </p:nvSpPr>
            <p:spPr>
              <a:xfrm>
                <a:off x="4320244" y="467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47" name="正方形/長方形 6546">
                <a:extLst>
                  <a:ext uri="{FF2B5EF4-FFF2-40B4-BE49-F238E27FC236}">
                    <a16:creationId xmlns:a16="http://schemas.microsoft.com/office/drawing/2014/main" id="{950AF725-3626-BE4D-44CB-C04AF8C7CA5A}"/>
                  </a:ext>
                </a:extLst>
              </p:cNvPr>
              <p:cNvSpPr/>
              <p:nvPr/>
            </p:nvSpPr>
            <p:spPr>
              <a:xfrm>
                <a:off x="4680244" y="467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48" name="正方形/長方形 6547">
                <a:extLst>
                  <a:ext uri="{FF2B5EF4-FFF2-40B4-BE49-F238E27FC236}">
                    <a16:creationId xmlns:a16="http://schemas.microsoft.com/office/drawing/2014/main" id="{4C68BA6A-F3AB-EA77-7A6E-DD9A6FB93FBD}"/>
                  </a:ext>
                </a:extLst>
              </p:cNvPr>
              <p:cNvSpPr/>
              <p:nvPr/>
            </p:nvSpPr>
            <p:spPr>
              <a:xfrm>
                <a:off x="5040244" y="431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49" name="正方形/長方形 6548">
                <a:extLst>
                  <a:ext uri="{FF2B5EF4-FFF2-40B4-BE49-F238E27FC236}">
                    <a16:creationId xmlns:a16="http://schemas.microsoft.com/office/drawing/2014/main" id="{6CAD82B0-D977-E0F2-E0F5-1AF841DC8A78}"/>
                  </a:ext>
                </a:extLst>
              </p:cNvPr>
              <p:cNvSpPr/>
              <p:nvPr/>
            </p:nvSpPr>
            <p:spPr>
              <a:xfrm>
                <a:off x="5400244" y="431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50" name="正方形/長方形 6549">
                <a:extLst>
                  <a:ext uri="{FF2B5EF4-FFF2-40B4-BE49-F238E27FC236}">
                    <a16:creationId xmlns:a16="http://schemas.microsoft.com/office/drawing/2014/main" id="{15374366-3BF0-2199-1AB0-3C9D2ECB2944}"/>
                  </a:ext>
                </a:extLst>
              </p:cNvPr>
              <p:cNvSpPr/>
              <p:nvPr/>
            </p:nvSpPr>
            <p:spPr>
              <a:xfrm>
                <a:off x="5040244" y="467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51" name="正方形/長方形 6550">
                <a:extLst>
                  <a:ext uri="{FF2B5EF4-FFF2-40B4-BE49-F238E27FC236}">
                    <a16:creationId xmlns:a16="http://schemas.microsoft.com/office/drawing/2014/main" id="{C5B51DC7-6674-192F-47BD-4214F996F71D}"/>
                  </a:ext>
                </a:extLst>
              </p:cNvPr>
              <p:cNvSpPr/>
              <p:nvPr/>
            </p:nvSpPr>
            <p:spPr>
              <a:xfrm>
                <a:off x="5400244" y="467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52" name="正方形/長方形 6551">
                <a:extLst>
                  <a:ext uri="{FF2B5EF4-FFF2-40B4-BE49-F238E27FC236}">
                    <a16:creationId xmlns:a16="http://schemas.microsoft.com/office/drawing/2014/main" id="{0F530B5E-C9FB-4AA1-B9CC-4C82ABFC7A92}"/>
                  </a:ext>
                </a:extLst>
              </p:cNvPr>
              <p:cNvSpPr/>
              <p:nvPr/>
            </p:nvSpPr>
            <p:spPr>
              <a:xfrm>
                <a:off x="4320244" y="504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53" name="正方形/長方形 6552">
                <a:extLst>
                  <a:ext uri="{FF2B5EF4-FFF2-40B4-BE49-F238E27FC236}">
                    <a16:creationId xmlns:a16="http://schemas.microsoft.com/office/drawing/2014/main" id="{7C1F6BED-5C36-5AD8-F8F7-F4B3FFA25BFE}"/>
                  </a:ext>
                </a:extLst>
              </p:cNvPr>
              <p:cNvSpPr/>
              <p:nvPr/>
            </p:nvSpPr>
            <p:spPr>
              <a:xfrm>
                <a:off x="4680244" y="504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54" name="正方形/長方形 6553">
                <a:extLst>
                  <a:ext uri="{FF2B5EF4-FFF2-40B4-BE49-F238E27FC236}">
                    <a16:creationId xmlns:a16="http://schemas.microsoft.com/office/drawing/2014/main" id="{D7500717-5DB1-03C2-3F28-EAB0ADFF99DF}"/>
                  </a:ext>
                </a:extLst>
              </p:cNvPr>
              <p:cNvSpPr/>
              <p:nvPr/>
            </p:nvSpPr>
            <p:spPr>
              <a:xfrm>
                <a:off x="4320244" y="540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55" name="正方形/長方形 6554">
                <a:extLst>
                  <a:ext uri="{FF2B5EF4-FFF2-40B4-BE49-F238E27FC236}">
                    <a16:creationId xmlns:a16="http://schemas.microsoft.com/office/drawing/2014/main" id="{9CFB6F1D-DFEB-0D97-B2C5-29B45D811BD9}"/>
                  </a:ext>
                </a:extLst>
              </p:cNvPr>
              <p:cNvSpPr/>
              <p:nvPr/>
            </p:nvSpPr>
            <p:spPr>
              <a:xfrm>
                <a:off x="4680244" y="540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56" name="正方形/長方形 6555">
                <a:extLst>
                  <a:ext uri="{FF2B5EF4-FFF2-40B4-BE49-F238E27FC236}">
                    <a16:creationId xmlns:a16="http://schemas.microsoft.com/office/drawing/2014/main" id="{C20B1FDB-4F9A-1FFB-7E16-555FFF10DC53}"/>
                  </a:ext>
                </a:extLst>
              </p:cNvPr>
              <p:cNvSpPr/>
              <p:nvPr/>
            </p:nvSpPr>
            <p:spPr>
              <a:xfrm>
                <a:off x="5040244" y="504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57" name="正方形/長方形 6556">
                <a:extLst>
                  <a:ext uri="{FF2B5EF4-FFF2-40B4-BE49-F238E27FC236}">
                    <a16:creationId xmlns:a16="http://schemas.microsoft.com/office/drawing/2014/main" id="{422D03D4-5562-2A09-E2A3-0E24A9E8C7D4}"/>
                  </a:ext>
                </a:extLst>
              </p:cNvPr>
              <p:cNvSpPr/>
              <p:nvPr/>
            </p:nvSpPr>
            <p:spPr>
              <a:xfrm>
                <a:off x="5400244" y="504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58" name="正方形/長方形 6557">
                <a:extLst>
                  <a:ext uri="{FF2B5EF4-FFF2-40B4-BE49-F238E27FC236}">
                    <a16:creationId xmlns:a16="http://schemas.microsoft.com/office/drawing/2014/main" id="{5A7C659B-A8B9-CAE4-90A4-C7DBC139117D}"/>
                  </a:ext>
                </a:extLst>
              </p:cNvPr>
              <p:cNvSpPr/>
              <p:nvPr/>
            </p:nvSpPr>
            <p:spPr>
              <a:xfrm>
                <a:off x="5040244" y="540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59" name="正方形/長方形 6558">
                <a:extLst>
                  <a:ext uri="{FF2B5EF4-FFF2-40B4-BE49-F238E27FC236}">
                    <a16:creationId xmlns:a16="http://schemas.microsoft.com/office/drawing/2014/main" id="{CBFC1BFF-9D48-1D11-DE41-5E0A762F8D0C}"/>
                  </a:ext>
                </a:extLst>
              </p:cNvPr>
              <p:cNvSpPr/>
              <p:nvPr/>
            </p:nvSpPr>
            <p:spPr>
              <a:xfrm>
                <a:off x="5400244" y="540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60" name="正方形/長方形 6559">
                <a:extLst>
                  <a:ext uri="{FF2B5EF4-FFF2-40B4-BE49-F238E27FC236}">
                    <a16:creationId xmlns:a16="http://schemas.microsoft.com/office/drawing/2014/main" id="{BB841E45-3A2D-430A-7A6D-595616547449}"/>
                  </a:ext>
                </a:extLst>
              </p:cNvPr>
              <p:cNvSpPr/>
              <p:nvPr/>
            </p:nvSpPr>
            <p:spPr>
              <a:xfrm>
                <a:off x="4320244" y="576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61" name="正方形/長方形 6560">
                <a:extLst>
                  <a:ext uri="{FF2B5EF4-FFF2-40B4-BE49-F238E27FC236}">
                    <a16:creationId xmlns:a16="http://schemas.microsoft.com/office/drawing/2014/main" id="{386B79FE-E0DF-0CC6-0D12-A607C460C611}"/>
                  </a:ext>
                </a:extLst>
              </p:cNvPr>
              <p:cNvSpPr/>
              <p:nvPr/>
            </p:nvSpPr>
            <p:spPr>
              <a:xfrm>
                <a:off x="4680244" y="576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62" name="正方形/長方形 6561">
                <a:extLst>
                  <a:ext uri="{FF2B5EF4-FFF2-40B4-BE49-F238E27FC236}">
                    <a16:creationId xmlns:a16="http://schemas.microsoft.com/office/drawing/2014/main" id="{165ACCCA-3908-B249-7259-AF447787FD09}"/>
                  </a:ext>
                </a:extLst>
              </p:cNvPr>
              <p:cNvSpPr/>
              <p:nvPr/>
            </p:nvSpPr>
            <p:spPr>
              <a:xfrm>
                <a:off x="4320244" y="612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63" name="正方形/長方形 6562">
                <a:extLst>
                  <a:ext uri="{FF2B5EF4-FFF2-40B4-BE49-F238E27FC236}">
                    <a16:creationId xmlns:a16="http://schemas.microsoft.com/office/drawing/2014/main" id="{95E1DECE-05E7-CEC2-1CAB-F0C5E1E5C146}"/>
                  </a:ext>
                </a:extLst>
              </p:cNvPr>
              <p:cNvSpPr/>
              <p:nvPr/>
            </p:nvSpPr>
            <p:spPr>
              <a:xfrm>
                <a:off x="4680244" y="612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64" name="正方形/長方形 6563">
                <a:extLst>
                  <a:ext uri="{FF2B5EF4-FFF2-40B4-BE49-F238E27FC236}">
                    <a16:creationId xmlns:a16="http://schemas.microsoft.com/office/drawing/2014/main" id="{B85931B8-D3F6-77C4-1024-6495774A669B}"/>
                  </a:ext>
                </a:extLst>
              </p:cNvPr>
              <p:cNvSpPr/>
              <p:nvPr/>
            </p:nvSpPr>
            <p:spPr>
              <a:xfrm>
                <a:off x="5040244" y="576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65" name="正方形/長方形 6564">
                <a:extLst>
                  <a:ext uri="{FF2B5EF4-FFF2-40B4-BE49-F238E27FC236}">
                    <a16:creationId xmlns:a16="http://schemas.microsoft.com/office/drawing/2014/main" id="{4F0DE059-DE1A-F459-2792-21748C01CAA9}"/>
                  </a:ext>
                </a:extLst>
              </p:cNvPr>
              <p:cNvSpPr/>
              <p:nvPr/>
            </p:nvSpPr>
            <p:spPr>
              <a:xfrm>
                <a:off x="5400244" y="576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66" name="正方形/長方形 6565">
                <a:extLst>
                  <a:ext uri="{FF2B5EF4-FFF2-40B4-BE49-F238E27FC236}">
                    <a16:creationId xmlns:a16="http://schemas.microsoft.com/office/drawing/2014/main" id="{1F018EE5-DE8B-D0E2-8E59-C329E0B33C21}"/>
                  </a:ext>
                </a:extLst>
              </p:cNvPr>
              <p:cNvSpPr/>
              <p:nvPr/>
            </p:nvSpPr>
            <p:spPr>
              <a:xfrm>
                <a:off x="5040244" y="612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67" name="正方形/長方形 6566">
                <a:extLst>
                  <a:ext uri="{FF2B5EF4-FFF2-40B4-BE49-F238E27FC236}">
                    <a16:creationId xmlns:a16="http://schemas.microsoft.com/office/drawing/2014/main" id="{4C3DFFD3-3833-B6BB-2487-A403A718B27B}"/>
                  </a:ext>
                </a:extLst>
              </p:cNvPr>
              <p:cNvSpPr/>
              <p:nvPr/>
            </p:nvSpPr>
            <p:spPr>
              <a:xfrm>
                <a:off x="5400244" y="612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68" name="正方形/長方形 6567">
                <a:extLst>
                  <a:ext uri="{FF2B5EF4-FFF2-40B4-BE49-F238E27FC236}">
                    <a16:creationId xmlns:a16="http://schemas.microsoft.com/office/drawing/2014/main" id="{12B22552-2096-7786-750A-8843F58F3148}"/>
                  </a:ext>
                </a:extLst>
              </p:cNvPr>
              <p:cNvSpPr/>
              <p:nvPr/>
            </p:nvSpPr>
            <p:spPr>
              <a:xfrm>
                <a:off x="5760244" y="288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69" name="正方形/長方形 6568">
                <a:extLst>
                  <a:ext uri="{FF2B5EF4-FFF2-40B4-BE49-F238E27FC236}">
                    <a16:creationId xmlns:a16="http://schemas.microsoft.com/office/drawing/2014/main" id="{7B188583-0829-1053-51FA-09FDE32D365E}"/>
                  </a:ext>
                </a:extLst>
              </p:cNvPr>
              <p:cNvSpPr/>
              <p:nvPr/>
            </p:nvSpPr>
            <p:spPr>
              <a:xfrm>
                <a:off x="6120244" y="288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70" name="正方形/長方形 6569">
                <a:extLst>
                  <a:ext uri="{FF2B5EF4-FFF2-40B4-BE49-F238E27FC236}">
                    <a16:creationId xmlns:a16="http://schemas.microsoft.com/office/drawing/2014/main" id="{F217D350-D42D-93F6-284F-0C6E4FD74FB7}"/>
                  </a:ext>
                </a:extLst>
              </p:cNvPr>
              <p:cNvSpPr/>
              <p:nvPr/>
            </p:nvSpPr>
            <p:spPr>
              <a:xfrm>
                <a:off x="5760244" y="324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71" name="正方形/長方形 6570">
                <a:extLst>
                  <a:ext uri="{FF2B5EF4-FFF2-40B4-BE49-F238E27FC236}">
                    <a16:creationId xmlns:a16="http://schemas.microsoft.com/office/drawing/2014/main" id="{22C45C93-4A9F-3505-3675-822B27776839}"/>
                  </a:ext>
                </a:extLst>
              </p:cNvPr>
              <p:cNvSpPr/>
              <p:nvPr/>
            </p:nvSpPr>
            <p:spPr>
              <a:xfrm>
                <a:off x="6120244" y="324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72" name="正方形/長方形 6571">
                <a:extLst>
                  <a:ext uri="{FF2B5EF4-FFF2-40B4-BE49-F238E27FC236}">
                    <a16:creationId xmlns:a16="http://schemas.microsoft.com/office/drawing/2014/main" id="{76F2C4DA-2231-BBB3-BD21-6A1251976D65}"/>
                  </a:ext>
                </a:extLst>
              </p:cNvPr>
              <p:cNvSpPr/>
              <p:nvPr/>
            </p:nvSpPr>
            <p:spPr>
              <a:xfrm>
                <a:off x="6480244" y="288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73" name="正方形/長方形 6572">
                <a:extLst>
                  <a:ext uri="{FF2B5EF4-FFF2-40B4-BE49-F238E27FC236}">
                    <a16:creationId xmlns:a16="http://schemas.microsoft.com/office/drawing/2014/main" id="{B6BAB6E0-4A46-BBEF-C79B-CB30E0C6D09C}"/>
                  </a:ext>
                </a:extLst>
              </p:cNvPr>
              <p:cNvSpPr/>
              <p:nvPr/>
            </p:nvSpPr>
            <p:spPr>
              <a:xfrm>
                <a:off x="6840244" y="288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74" name="正方形/長方形 6573">
                <a:extLst>
                  <a:ext uri="{FF2B5EF4-FFF2-40B4-BE49-F238E27FC236}">
                    <a16:creationId xmlns:a16="http://schemas.microsoft.com/office/drawing/2014/main" id="{51D2C46F-FA58-D457-9AF5-B48D3F4020E9}"/>
                  </a:ext>
                </a:extLst>
              </p:cNvPr>
              <p:cNvSpPr/>
              <p:nvPr/>
            </p:nvSpPr>
            <p:spPr>
              <a:xfrm>
                <a:off x="6480244" y="324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75" name="正方形/長方形 6574">
                <a:extLst>
                  <a:ext uri="{FF2B5EF4-FFF2-40B4-BE49-F238E27FC236}">
                    <a16:creationId xmlns:a16="http://schemas.microsoft.com/office/drawing/2014/main" id="{DED3F61D-7768-3A80-DDF2-17375ADAF119}"/>
                  </a:ext>
                </a:extLst>
              </p:cNvPr>
              <p:cNvSpPr/>
              <p:nvPr/>
            </p:nvSpPr>
            <p:spPr>
              <a:xfrm>
                <a:off x="6840244" y="324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76" name="正方形/長方形 6575">
                <a:extLst>
                  <a:ext uri="{FF2B5EF4-FFF2-40B4-BE49-F238E27FC236}">
                    <a16:creationId xmlns:a16="http://schemas.microsoft.com/office/drawing/2014/main" id="{C43C8951-A714-10DB-45CF-A869CD179212}"/>
                  </a:ext>
                </a:extLst>
              </p:cNvPr>
              <p:cNvSpPr/>
              <p:nvPr/>
            </p:nvSpPr>
            <p:spPr>
              <a:xfrm>
                <a:off x="5760244" y="360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77" name="正方形/長方形 6576">
                <a:extLst>
                  <a:ext uri="{FF2B5EF4-FFF2-40B4-BE49-F238E27FC236}">
                    <a16:creationId xmlns:a16="http://schemas.microsoft.com/office/drawing/2014/main" id="{BD986EC7-F7AB-9D2B-B4AA-262C6DF72989}"/>
                  </a:ext>
                </a:extLst>
              </p:cNvPr>
              <p:cNvSpPr/>
              <p:nvPr/>
            </p:nvSpPr>
            <p:spPr>
              <a:xfrm>
                <a:off x="6120244" y="360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78" name="正方形/長方形 6577">
                <a:extLst>
                  <a:ext uri="{FF2B5EF4-FFF2-40B4-BE49-F238E27FC236}">
                    <a16:creationId xmlns:a16="http://schemas.microsoft.com/office/drawing/2014/main" id="{B44854D4-AD12-1B5F-A847-7315AD26E763}"/>
                  </a:ext>
                </a:extLst>
              </p:cNvPr>
              <p:cNvSpPr/>
              <p:nvPr/>
            </p:nvSpPr>
            <p:spPr>
              <a:xfrm>
                <a:off x="5760244" y="396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79" name="正方形/長方形 6578">
                <a:extLst>
                  <a:ext uri="{FF2B5EF4-FFF2-40B4-BE49-F238E27FC236}">
                    <a16:creationId xmlns:a16="http://schemas.microsoft.com/office/drawing/2014/main" id="{7D1C534E-AB4E-F486-A826-42AA9D63F6E1}"/>
                  </a:ext>
                </a:extLst>
              </p:cNvPr>
              <p:cNvSpPr/>
              <p:nvPr/>
            </p:nvSpPr>
            <p:spPr>
              <a:xfrm>
                <a:off x="6120244" y="396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80" name="正方形/長方形 6579">
                <a:extLst>
                  <a:ext uri="{FF2B5EF4-FFF2-40B4-BE49-F238E27FC236}">
                    <a16:creationId xmlns:a16="http://schemas.microsoft.com/office/drawing/2014/main" id="{E456608E-7E20-F93D-A05C-A9C89BD176CA}"/>
                  </a:ext>
                </a:extLst>
              </p:cNvPr>
              <p:cNvSpPr/>
              <p:nvPr/>
            </p:nvSpPr>
            <p:spPr>
              <a:xfrm>
                <a:off x="6480244" y="360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81" name="正方形/長方形 6580">
                <a:extLst>
                  <a:ext uri="{FF2B5EF4-FFF2-40B4-BE49-F238E27FC236}">
                    <a16:creationId xmlns:a16="http://schemas.microsoft.com/office/drawing/2014/main" id="{1AC2BCA8-9DB3-7470-4075-16EC24E96A55}"/>
                  </a:ext>
                </a:extLst>
              </p:cNvPr>
              <p:cNvSpPr/>
              <p:nvPr/>
            </p:nvSpPr>
            <p:spPr>
              <a:xfrm>
                <a:off x="6840244" y="360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82" name="正方形/長方形 6581">
                <a:extLst>
                  <a:ext uri="{FF2B5EF4-FFF2-40B4-BE49-F238E27FC236}">
                    <a16:creationId xmlns:a16="http://schemas.microsoft.com/office/drawing/2014/main" id="{24F425E7-637B-66A5-30AC-D73B518FC104}"/>
                  </a:ext>
                </a:extLst>
              </p:cNvPr>
              <p:cNvSpPr/>
              <p:nvPr/>
            </p:nvSpPr>
            <p:spPr>
              <a:xfrm>
                <a:off x="6480244" y="396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83" name="正方形/長方形 6582">
                <a:extLst>
                  <a:ext uri="{FF2B5EF4-FFF2-40B4-BE49-F238E27FC236}">
                    <a16:creationId xmlns:a16="http://schemas.microsoft.com/office/drawing/2014/main" id="{E80A5B4B-F777-9A28-F217-C4EEA7F9215D}"/>
                  </a:ext>
                </a:extLst>
              </p:cNvPr>
              <p:cNvSpPr/>
              <p:nvPr/>
            </p:nvSpPr>
            <p:spPr>
              <a:xfrm>
                <a:off x="6840244" y="396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84" name="正方形/長方形 6583">
                <a:extLst>
                  <a:ext uri="{FF2B5EF4-FFF2-40B4-BE49-F238E27FC236}">
                    <a16:creationId xmlns:a16="http://schemas.microsoft.com/office/drawing/2014/main" id="{BDFD81BF-5DF4-DDA3-6982-0A54080C7EDD}"/>
                  </a:ext>
                </a:extLst>
              </p:cNvPr>
              <p:cNvSpPr/>
              <p:nvPr/>
            </p:nvSpPr>
            <p:spPr>
              <a:xfrm>
                <a:off x="5760244" y="431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85" name="正方形/長方形 6584">
                <a:extLst>
                  <a:ext uri="{FF2B5EF4-FFF2-40B4-BE49-F238E27FC236}">
                    <a16:creationId xmlns:a16="http://schemas.microsoft.com/office/drawing/2014/main" id="{7FE7C76E-2B3C-CF08-CB25-20A43AD4BE6F}"/>
                  </a:ext>
                </a:extLst>
              </p:cNvPr>
              <p:cNvSpPr/>
              <p:nvPr/>
            </p:nvSpPr>
            <p:spPr>
              <a:xfrm>
                <a:off x="6120244" y="431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86" name="正方形/長方形 6585">
                <a:extLst>
                  <a:ext uri="{FF2B5EF4-FFF2-40B4-BE49-F238E27FC236}">
                    <a16:creationId xmlns:a16="http://schemas.microsoft.com/office/drawing/2014/main" id="{9FFDF19E-EA49-03C4-7DBA-0874AAFC0040}"/>
                  </a:ext>
                </a:extLst>
              </p:cNvPr>
              <p:cNvSpPr/>
              <p:nvPr/>
            </p:nvSpPr>
            <p:spPr>
              <a:xfrm>
                <a:off x="5760244" y="467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87" name="正方形/長方形 6586">
                <a:extLst>
                  <a:ext uri="{FF2B5EF4-FFF2-40B4-BE49-F238E27FC236}">
                    <a16:creationId xmlns:a16="http://schemas.microsoft.com/office/drawing/2014/main" id="{A60BF311-29F8-71F4-42E2-C8510DB147F6}"/>
                  </a:ext>
                </a:extLst>
              </p:cNvPr>
              <p:cNvSpPr/>
              <p:nvPr/>
            </p:nvSpPr>
            <p:spPr>
              <a:xfrm>
                <a:off x="6120244" y="467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88" name="正方形/長方形 6587">
                <a:extLst>
                  <a:ext uri="{FF2B5EF4-FFF2-40B4-BE49-F238E27FC236}">
                    <a16:creationId xmlns:a16="http://schemas.microsoft.com/office/drawing/2014/main" id="{F3B920A0-EB46-D092-9A3C-74B9AFA0BFEC}"/>
                  </a:ext>
                </a:extLst>
              </p:cNvPr>
              <p:cNvSpPr/>
              <p:nvPr/>
            </p:nvSpPr>
            <p:spPr>
              <a:xfrm>
                <a:off x="6480244" y="431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89" name="正方形/長方形 6588">
                <a:extLst>
                  <a:ext uri="{FF2B5EF4-FFF2-40B4-BE49-F238E27FC236}">
                    <a16:creationId xmlns:a16="http://schemas.microsoft.com/office/drawing/2014/main" id="{6984BB86-30DB-E5E8-A041-352A7B3DFCD9}"/>
                  </a:ext>
                </a:extLst>
              </p:cNvPr>
              <p:cNvSpPr/>
              <p:nvPr/>
            </p:nvSpPr>
            <p:spPr>
              <a:xfrm>
                <a:off x="6840244" y="431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90" name="正方形/長方形 6589">
                <a:extLst>
                  <a:ext uri="{FF2B5EF4-FFF2-40B4-BE49-F238E27FC236}">
                    <a16:creationId xmlns:a16="http://schemas.microsoft.com/office/drawing/2014/main" id="{A859B33E-4FB7-D6A0-3251-FD17818B81C9}"/>
                  </a:ext>
                </a:extLst>
              </p:cNvPr>
              <p:cNvSpPr/>
              <p:nvPr/>
            </p:nvSpPr>
            <p:spPr>
              <a:xfrm>
                <a:off x="6480244" y="467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91" name="正方形/長方形 6590">
                <a:extLst>
                  <a:ext uri="{FF2B5EF4-FFF2-40B4-BE49-F238E27FC236}">
                    <a16:creationId xmlns:a16="http://schemas.microsoft.com/office/drawing/2014/main" id="{DDADF102-19E7-7197-0135-8265ACD49072}"/>
                  </a:ext>
                </a:extLst>
              </p:cNvPr>
              <p:cNvSpPr/>
              <p:nvPr/>
            </p:nvSpPr>
            <p:spPr>
              <a:xfrm>
                <a:off x="6840244" y="467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92" name="正方形/長方形 6591">
                <a:extLst>
                  <a:ext uri="{FF2B5EF4-FFF2-40B4-BE49-F238E27FC236}">
                    <a16:creationId xmlns:a16="http://schemas.microsoft.com/office/drawing/2014/main" id="{E0F76BD6-E951-F53A-BA77-62BAE5AB6D79}"/>
                  </a:ext>
                </a:extLst>
              </p:cNvPr>
              <p:cNvSpPr/>
              <p:nvPr/>
            </p:nvSpPr>
            <p:spPr>
              <a:xfrm>
                <a:off x="5760244" y="504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93" name="正方形/長方形 6592">
                <a:extLst>
                  <a:ext uri="{FF2B5EF4-FFF2-40B4-BE49-F238E27FC236}">
                    <a16:creationId xmlns:a16="http://schemas.microsoft.com/office/drawing/2014/main" id="{AB97C77D-F072-4DE6-28EA-EF96AB5B95E1}"/>
                  </a:ext>
                </a:extLst>
              </p:cNvPr>
              <p:cNvSpPr/>
              <p:nvPr/>
            </p:nvSpPr>
            <p:spPr>
              <a:xfrm>
                <a:off x="6120244" y="504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94" name="正方形/長方形 6593">
                <a:extLst>
                  <a:ext uri="{FF2B5EF4-FFF2-40B4-BE49-F238E27FC236}">
                    <a16:creationId xmlns:a16="http://schemas.microsoft.com/office/drawing/2014/main" id="{E8BCFB48-CFBC-1E28-6C51-99681432D034}"/>
                  </a:ext>
                </a:extLst>
              </p:cNvPr>
              <p:cNvSpPr/>
              <p:nvPr/>
            </p:nvSpPr>
            <p:spPr>
              <a:xfrm>
                <a:off x="5760244" y="540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95" name="正方形/長方形 6594">
                <a:extLst>
                  <a:ext uri="{FF2B5EF4-FFF2-40B4-BE49-F238E27FC236}">
                    <a16:creationId xmlns:a16="http://schemas.microsoft.com/office/drawing/2014/main" id="{7A776581-C365-C88A-DBF7-DFF96465FF26}"/>
                  </a:ext>
                </a:extLst>
              </p:cNvPr>
              <p:cNvSpPr/>
              <p:nvPr/>
            </p:nvSpPr>
            <p:spPr>
              <a:xfrm>
                <a:off x="6120244" y="540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96" name="正方形/長方形 6595">
                <a:extLst>
                  <a:ext uri="{FF2B5EF4-FFF2-40B4-BE49-F238E27FC236}">
                    <a16:creationId xmlns:a16="http://schemas.microsoft.com/office/drawing/2014/main" id="{0E8515E8-E8FC-F394-6888-BE0211C47A81}"/>
                  </a:ext>
                </a:extLst>
              </p:cNvPr>
              <p:cNvSpPr/>
              <p:nvPr/>
            </p:nvSpPr>
            <p:spPr>
              <a:xfrm>
                <a:off x="6480244" y="504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97" name="正方形/長方形 6596">
                <a:extLst>
                  <a:ext uri="{FF2B5EF4-FFF2-40B4-BE49-F238E27FC236}">
                    <a16:creationId xmlns:a16="http://schemas.microsoft.com/office/drawing/2014/main" id="{B273A1D5-64A3-2D27-C295-435E6CE63593}"/>
                  </a:ext>
                </a:extLst>
              </p:cNvPr>
              <p:cNvSpPr/>
              <p:nvPr/>
            </p:nvSpPr>
            <p:spPr>
              <a:xfrm>
                <a:off x="6840244" y="504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98" name="正方形/長方形 6597">
                <a:extLst>
                  <a:ext uri="{FF2B5EF4-FFF2-40B4-BE49-F238E27FC236}">
                    <a16:creationId xmlns:a16="http://schemas.microsoft.com/office/drawing/2014/main" id="{596EF130-E442-2A8B-0352-C351FD34C977}"/>
                  </a:ext>
                </a:extLst>
              </p:cNvPr>
              <p:cNvSpPr/>
              <p:nvPr/>
            </p:nvSpPr>
            <p:spPr>
              <a:xfrm>
                <a:off x="6480244" y="540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599" name="正方形/長方形 6598">
                <a:extLst>
                  <a:ext uri="{FF2B5EF4-FFF2-40B4-BE49-F238E27FC236}">
                    <a16:creationId xmlns:a16="http://schemas.microsoft.com/office/drawing/2014/main" id="{0EFE59AD-2E32-0119-B578-777B87EEE605}"/>
                  </a:ext>
                </a:extLst>
              </p:cNvPr>
              <p:cNvSpPr/>
              <p:nvPr/>
            </p:nvSpPr>
            <p:spPr>
              <a:xfrm>
                <a:off x="6840244" y="540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600" name="正方形/長方形 6599">
                <a:extLst>
                  <a:ext uri="{FF2B5EF4-FFF2-40B4-BE49-F238E27FC236}">
                    <a16:creationId xmlns:a16="http://schemas.microsoft.com/office/drawing/2014/main" id="{8946D97A-8837-8E8F-2E5E-BB1AF5AD5B55}"/>
                  </a:ext>
                </a:extLst>
              </p:cNvPr>
              <p:cNvSpPr/>
              <p:nvPr/>
            </p:nvSpPr>
            <p:spPr>
              <a:xfrm>
                <a:off x="5760244" y="576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601" name="正方形/長方形 6600">
                <a:extLst>
                  <a:ext uri="{FF2B5EF4-FFF2-40B4-BE49-F238E27FC236}">
                    <a16:creationId xmlns:a16="http://schemas.microsoft.com/office/drawing/2014/main" id="{27094F11-77A2-C721-FFB5-E5A7BF9C1D37}"/>
                  </a:ext>
                </a:extLst>
              </p:cNvPr>
              <p:cNvSpPr/>
              <p:nvPr/>
            </p:nvSpPr>
            <p:spPr>
              <a:xfrm>
                <a:off x="6120244" y="576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602" name="正方形/長方形 6601">
                <a:extLst>
                  <a:ext uri="{FF2B5EF4-FFF2-40B4-BE49-F238E27FC236}">
                    <a16:creationId xmlns:a16="http://schemas.microsoft.com/office/drawing/2014/main" id="{AA7AC671-9BA4-9E51-778E-F57DE643C6A0}"/>
                  </a:ext>
                </a:extLst>
              </p:cNvPr>
              <p:cNvSpPr/>
              <p:nvPr/>
            </p:nvSpPr>
            <p:spPr>
              <a:xfrm>
                <a:off x="5760244" y="612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603" name="正方形/長方形 6602">
                <a:extLst>
                  <a:ext uri="{FF2B5EF4-FFF2-40B4-BE49-F238E27FC236}">
                    <a16:creationId xmlns:a16="http://schemas.microsoft.com/office/drawing/2014/main" id="{38EF5AAC-926D-C44E-9BCC-584332B9C43A}"/>
                  </a:ext>
                </a:extLst>
              </p:cNvPr>
              <p:cNvSpPr/>
              <p:nvPr/>
            </p:nvSpPr>
            <p:spPr>
              <a:xfrm>
                <a:off x="6120244" y="612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604" name="正方形/長方形 6603">
                <a:extLst>
                  <a:ext uri="{FF2B5EF4-FFF2-40B4-BE49-F238E27FC236}">
                    <a16:creationId xmlns:a16="http://schemas.microsoft.com/office/drawing/2014/main" id="{9F3B8BC7-C037-455D-20AB-0C43ACBB8283}"/>
                  </a:ext>
                </a:extLst>
              </p:cNvPr>
              <p:cNvSpPr/>
              <p:nvPr/>
            </p:nvSpPr>
            <p:spPr>
              <a:xfrm>
                <a:off x="6480244" y="576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605" name="正方形/長方形 6604">
                <a:extLst>
                  <a:ext uri="{FF2B5EF4-FFF2-40B4-BE49-F238E27FC236}">
                    <a16:creationId xmlns:a16="http://schemas.microsoft.com/office/drawing/2014/main" id="{B45B3999-5AB0-0946-A6F0-41A5C6DE72E6}"/>
                  </a:ext>
                </a:extLst>
              </p:cNvPr>
              <p:cNvSpPr/>
              <p:nvPr/>
            </p:nvSpPr>
            <p:spPr>
              <a:xfrm>
                <a:off x="6840244" y="576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606" name="正方形/長方形 6605">
                <a:extLst>
                  <a:ext uri="{FF2B5EF4-FFF2-40B4-BE49-F238E27FC236}">
                    <a16:creationId xmlns:a16="http://schemas.microsoft.com/office/drawing/2014/main" id="{22836532-9FAA-E5A4-2B10-186644EFCB74}"/>
                  </a:ext>
                </a:extLst>
              </p:cNvPr>
              <p:cNvSpPr/>
              <p:nvPr/>
            </p:nvSpPr>
            <p:spPr>
              <a:xfrm>
                <a:off x="6480244" y="612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607" name="正方形/長方形 6606">
                <a:extLst>
                  <a:ext uri="{FF2B5EF4-FFF2-40B4-BE49-F238E27FC236}">
                    <a16:creationId xmlns:a16="http://schemas.microsoft.com/office/drawing/2014/main" id="{A411B673-A0E6-7887-81E2-EDF771752C69}"/>
                  </a:ext>
                </a:extLst>
              </p:cNvPr>
              <p:cNvSpPr/>
              <p:nvPr/>
            </p:nvSpPr>
            <p:spPr>
              <a:xfrm>
                <a:off x="6840244" y="612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608" name="正方形/長方形 6607">
                <a:extLst>
                  <a:ext uri="{FF2B5EF4-FFF2-40B4-BE49-F238E27FC236}">
                    <a16:creationId xmlns:a16="http://schemas.microsoft.com/office/drawing/2014/main" id="{DD8618D0-FF42-CF90-D6C6-CFD6BB07C704}"/>
                  </a:ext>
                </a:extLst>
              </p:cNvPr>
              <p:cNvSpPr/>
              <p:nvPr/>
            </p:nvSpPr>
            <p:spPr>
              <a:xfrm>
                <a:off x="7200244" y="288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609" name="正方形/長方形 6608">
                <a:extLst>
                  <a:ext uri="{FF2B5EF4-FFF2-40B4-BE49-F238E27FC236}">
                    <a16:creationId xmlns:a16="http://schemas.microsoft.com/office/drawing/2014/main" id="{1B2B06BC-7FEB-7034-31CE-D37FE280C679}"/>
                  </a:ext>
                </a:extLst>
              </p:cNvPr>
              <p:cNvSpPr/>
              <p:nvPr/>
            </p:nvSpPr>
            <p:spPr>
              <a:xfrm>
                <a:off x="7560244" y="288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610" name="正方形/長方形 6609">
                <a:extLst>
                  <a:ext uri="{FF2B5EF4-FFF2-40B4-BE49-F238E27FC236}">
                    <a16:creationId xmlns:a16="http://schemas.microsoft.com/office/drawing/2014/main" id="{F7E70C1C-5045-5C01-E0BC-534CAA0B7888}"/>
                  </a:ext>
                </a:extLst>
              </p:cNvPr>
              <p:cNvSpPr/>
              <p:nvPr/>
            </p:nvSpPr>
            <p:spPr>
              <a:xfrm>
                <a:off x="7200244" y="324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611" name="正方形/長方形 6610">
                <a:extLst>
                  <a:ext uri="{FF2B5EF4-FFF2-40B4-BE49-F238E27FC236}">
                    <a16:creationId xmlns:a16="http://schemas.microsoft.com/office/drawing/2014/main" id="{75D1F143-4317-0392-667E-853E9EBFE643}"/>
                  </a:ext>
                </a:extLst>
              </p:cNvPr>
              <p:cNvSpPr/>
              <p:nvPr/>
            </p:nvSpPr>
            <p:spPr>
              <a:xfrm>
                <a:off x="7560244" y="324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612" name="正方形/長方形 6611">
                <a:extLst>
                  <a:ext uri="{FF2B5EF4-FFF2-40B4-BE49-F238E27FC236}">
                    <a16:creationId xmlns:a16="http://schemas.microsoft.com/office/drawing/2014/main" id="{D0A761BF-B533-EEA4-19A2-78E3A3B0AA1F}"/>
                  </a:ext>
                </a:extLst>
              </p:cNvPr>
              <p:cNvSpPr/>
              <p:nvPr/>
            </p:nvSpPr>
            <p:spPr>
              <a:xfrm>
                <a:off x="7920244" y="288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613" name="正方形/長方形 6612">
                <a:extLst>
                  <a:ext uri="{FF2B5EF4-FFF2-40B4-BE49-F238E27FC236}">
                    <a16:creationId xmlns:a16="http://schemas.microsoft.com/office/drawing/2014/main" id="{F46A43EA-A7D3-DB52-076A-C7EC416735B9}"/>
                  </a:ext>
                </a:extLst>
              </p:cNvPr>
              <p:cNvSpPr/>
              <p:nvPr/>
            </p:nvSpPr>
            <p:spPr>
              <a:xfrm>
                <a:off x="7920244" y="324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614" name="正方形/長方形 6613">
                <a:extLst>
                  <a:ext uri="{FF2B5EF4-FFF2-40B4-BE49-F238E27FC236}">
                    <a16:creationId xmlns:a16="http://schemas.microsoft.com/office/drawing/2014/main" id="{2E88686E-4655-E1AF-E9F7-084E2EB4FC4F}"/>
                  </a:ext>
                </a:extLst>
              </p:cNvPr>
              <p:cNvSpPr/>
              <p:nvPr/>
            </p:nvSpPr>
            <p:spPr>
              <a:xfrm>
                <a:off x="7200244" y="360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615" name="正方形/長方形 6614">
                <a:extLst>
                  <a:ext uri="{FF2B5EF4-FFF2-40B4-BE49-F238E27FC236}">
                    <a16:creationId xmlns:a16="http://schemas.microsoft.com/office/drawing/2014/main" id="{BBFD146D-DFD8-C478-F9EB-37441746F168}"/>
                  </a:ext>
                </a:extLst>
              </p:cNvPr>
              <p:cNvSpPr/>
              <p:nvPr/>
            </p:nvSpPr>
            <p:spPr>
              <a:xfrm>
                <a:off x="7560244" y="360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616" name="正方形/長方形 6615">
                <a:extLst>
                  <a:ext uri="{FF2B5EF4-FFF2-40B4-BE49-F238E27FC236}">
                    <a16:creationId xmlns:a16="http://schemas.microsoft.com/office/drawing/2014/main" id="{80C93991-E64E-E7D5-A0DC-843B36365986}"/>
                  </a:ext>
                </a:extLst>
              </p:cNvPr>
              <p:cNvSpPr/>
              <p:nvPr/>
            </p:nvSpPr>
            <p:spPr>
              <a:xfrm>
                <a:off x="7200244" y="396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617" name="正方形/長方形 6616">
                <a:extLst>
                  <a:ext uri="{FF2B5EF4-FFF2-40B4-BE49-F238E27FC236}">
                    <a16:creationId xmlns:a16="http://schemas.microsoft.com/office/drawing/2014/main" id="{75F553CE-1854-FFF3-F4D5-91A8F646E539}"/>
                  </a:ext>
                </a:extLst>
              </p:cNvPr>
              <p:cNvSpPr/>
              <p:nvPr/>
            </p:nvSpPr>
            <p:spPr>
              <a:xfrm>
                <a:off x="7560244" y="396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618" name="正方形/長方形 6617">
                <a:extLst>
                  <a:ext uri="{FF2B5EF4-FFF2-40B4-BE49-F238E27FC236}">
                    <a16:creationId xmlns:a16="http://schemas.microsoft.com/office/drawing/2014/main" id="{BBCB1C33-984B-3A2C-70E1-9769325A0CA8}"/>
                  </a:ext>
                </a:extLst>
              </p:cNvPr>
              <p:cNvSpPr/>
              <p:nvPr/>
            </p:nvSpPr>
            <p:spPr>
              <a:xfrm>
                <a:off x="7920244" y="360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619" name="正方形/長方形 6618">
                <a:extLst>
                  <a:ext uri="{FF2B5EF4-FFF2-40B4-BE49-F238E27FC236}">
                    <a16:creationId xmlns:a16="http://schemas.microsoft.com/office/drawing/2014/main" id="{83403712-E630-8145-525D-959D43320D15}"/>
                  </a:ext>
                </a:extLst>
              </p:cNvPr>
              <p:cNvSpPr/>
              <p:nvPr/>
            </p:nvSpPr>
            <p:spPr>
              <a:xfrm>
                <a:off x="7920244" y="396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620" name="正方形/長方形 6619">
                <a:extLst>
                  <a:ext uri="{FF2B5EF4-FFF2-40B4-BE49-F238E27FC236}">
                    <a16:creationId xmlns:a16="http://schemas.microsoft.com/office/drawing/2014/main" id="{F7B1600E-30BB-CB2A-EBC8-61403106D5FA}"/>
                  </a:ext>
                </a:extLst>
              </p:cNvPr>
              <p:cNvSpPr/>
              <p:nvPr/>
            </p:nvSpPr>
            <p:spPr>
              <a:xfrm>
                <a:off x="7200244" y="431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621" name="正方形/長方形 6620">
                <a:extLst>
                  <a:ext uri="{FF2B5EF4-FFF2-40B4-BE49-F238E27FC236}">
                    <a16:creationId xmlns:a16="http://schemas.microsoft.com/office/drawing/2014/main" id="{0473D9D5-ABEA-B237-5D0A-2376640FDA73}"/>
                  </a:ext>
                </a:extLst>
              </p:cNvPr>
              <p:cNvSpPr/>
              <p:nvPr/>
            </p:nvSpPr>
            <p:spPr>
              <a:xfrm>
                <a:off x="7560244" y="431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622" name="正方形/長方形 6621">
                <a:extLst>
                  <a:ext uri="{FF2B5EF4-FFF2-40B4-BE49-F238E27FC236}">
                    <a16:creationId xmlns:a16="http://schemas.microsoft.com/office/drawing/2014/main" id="{8F9FF08C-67EC-9D67-9B11-E53E9C438665}"/>
                  </a:ext>
                </a:extLst>
              </p:cNvPr>
              <p:cNvSpPr/>
              <p:nvPr/>
            </p:nvSpPr>
            <p:spPr>
              <a:xfrm>
                <a:off x="7200244" y="467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623" name="正方形/長方形 6622">
                <a:extLst>
                  <a:ext uri="{FF2B5EF4-FFF2-40B4-BE49-F238E27FC236}">
                    <a16:creationId xmlns:a16="http://schemas.microsoft.com/office/drawing/2014/main" id="{8C117E34-D6C1-24DC-2B4B-E9201E7846E2}"/>
                  </a:ext>
                </a:extLst>
              </p:cNvPr>
              <p:cNvSpPr/>
              <p:nvPr/>
            </p:nvSpPr>
            <p:spPr>
              <a:xfrm>
                <a:off x="7560244" y="467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624" name="正方形/長方形 6623">
                <a:extLst>
                  <a:ext uri="{FF2B5EF4-FFF2-40B4-BE49-F238E27FC236}">
                    <a16:creationId xmlns:a16="http://schemas.microsoft.com/office/drawing/2014/main" id="{C54FB0D5-3C15-D37D-3E56-F0B09C0EC322}"/>
                  </a:ext>
                </a:extLst>
              </p:cNvPr>
              <p:cNvSpPr/>
              <p:nvPr/>
            </p:nvSpPr>
            <p:spPr>
              <a:xfrm>
                <a:off x="7920244" y="431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625" name="正方形/長方形 6624">
                <a:extLst>
                  <a:ext uri="{FF2B5EF4-FFF2-40B4-BE49-F238E27FC236}">
                    <a16:creationId xmlns:a16="http://schemas.microsoft.com/office/drawing/2014/main" id="{3296F680-F5F1-4727-F40A-013839EF18ED}"/>
                  </a:ext>
                </a:extLst>
              </p:cNvPr>
              <p:cNvSpPr/>
              <p:nvPr/>
            </p:nvSpPr>
            <p:spPr>
              <a:xfrm>
                <a:off x="7920244" y="467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626" name="正方形/長方形 6625">
                <a:extLst>
                  <a:ext uri="{FF2B5EF4-FFF2-40B4-BE49-F238E27FC236}">
                    <a16:creationId xmlns:a16="http://schemas.microsoft.com/office/drawing/2014/main" id="{02C109AB-5BC8-9AC0-5A10-083FA63E9939}"/>
                  </a:ext>
                </a:extLst>
              </p:cNvPr>
              <p:cNvSpPr/>
              <p:nvPr/>
            </p:nvSpPr>
            <p:spPr>
              <a:xfrm>
                <a:off x="7200244" y="504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627" name="正方形/長方形 6626">
                <a:extLst>
                  <a:ext uri="{FF2B5EF4-FFF2-40B4-BE49-F238E27FC236}">
                    <a16:creationId xmlns:a16="http://schemas.microsoft.com/office/drawing/2014/main" id="{F69AF2DB-D706-B531-64A7-BC84B32056C6}"/>
                  </a:ext>
                </a:extLst>
              </p:cNvPr>
              <p:cNvSpPr/>
              <p:nvPr/>
            </p:nvSpPr>
            <p:spPr>
              <a:xfrm>
                <a:off x="7560244" y="504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628" name="正方形/長方形 6627">
                <a:extLst>
                  <a:ext uri="{FF2B5EF4-FFF2-40B4-BE49-F238E27FC236}">
                    <a16:creationId xmlns:a16="http://schemas.microsoft.com/office/drawing/2014/main" id="{5B760893-0891-25B9-757F-2A6261F47FC8}"/>
                  </a:ext>
                </a:extLst>
              </p:cNvPr>
              <p:cNvSpPr/>
              <p:nvPr/>
            </p:nvSpPr>
            <p:spPr>
              <a:xfrm>
                <a:off x="7200244" y="540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629" name="正方形/長方形 6628">
                <a:extLst>
                  <a:ext uri="{FF2B5EF4-FFF2-40B4-BE49-F238E27FC236}">
                    <a16:creationId xmlns:a16="http://schemas.microsoft.com/office/drawing/2014/main" id="{D37E5FDF-7C38-9218-A0CE-28078B81F3F5}"/>
                  </a:ext>
                </a:extLst>
              </p:cNvPr>
              <p:cNvSpPr/>
              <p:nvPr/>
            </p:nvSpPr>
            <p:spPr>
              <a:xfrm>
                <a:off x="7560244" y="540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630" name="正方形/長方形 6629">
                <a:extLst>
                  <a:ext uri="{FF2B5EF4-FFF2-40B4-BE49-F238E27FC236}">
                    <a16:creationId xmlns:a16="http://schemas.microsoft.com/office/drawing/2014/main" id="{85A02532-841B-2518-1B41-7CD990B7631B}"/>
                  </a:ext>
                </a:extLst>
              </p:cNvPr>
              <p:cNvSpPr/>
              <p:nvPr/>
            </p:nvSpPr>
            <p:spPr>
              <a:xfrm>
                <a:off x="7920244" y="504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631" name="正方形/長方形 6630">
                <a:extLst>
                  <a:ext uri="{FF2B5EF4-FFF2-40B4-BE49-F238E27FC236}">
                    <a16:creationId xmlns:a16="http://schemas.microsoft.com/office/drawing/2014/main" id="{1A74622E-8109-0133-4C1D-96558D1A1F36}"/>
                  </a:ext>
                </a:extLst>
              </p:cNvPr>
              <p:cNvSpPr/>
              <p:nvPr/>
            </p:nvSpPr>
            <p:spPr>
              <a:xfrm>
                <a:off x="7920244" y="540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632" name="正方形/長方形 6631">
                <a:extLst>
                  <a:ext uri="{FF2B5EF4-FFF2-40B4-BE49-F238E27FC236}">
                    <a16:creationId xmlns:a16="http://schemas.microsoft.com/office/drawing/2014/main" id="{D3159302-C333-EB8A-9723-52971C3F7A45}"/>
                  </a:ext>
                </a:extLst>
              </p:cNvPr>
              <p:cNvSpPr/>
              <p:nvPr/>
            </p:nvSpPr>
            <p:spPr>
              <a:xfrm>
                <a:off x="7200244" y="576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633" name="正方形/長方形 6632">
                <a:extLst>
                  <a:ext uri="{FF2B5EF4-FFF2-40B4-BE49-F238E27FC236}">
                    <a16:creationId xmlns:a16="http://schemas.microsoft.com/office/drawing/2014/main" id="{F402B1C9-B421-AB9E-8ADF-640CAFEFAF7A}"/>
                  </a:ext>
                </a:extLst>
              </p:cNvPr>
              <p:cNvSpPr/>
              <p:nvPr/>
            </p:nvSpPr>
            <p:spPr>
              <a:xfrm>
                <a:off x="7560244" y="576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634" name="正方形/長方形 6633">
                <a:extLst>
                  <a:ext uri="{FF2B5EF4-FFF2-40B4-BE49-F238E27FC236}">
                    <a16:creationId xmlns:a16="http://schemas.microsoft.com/office/drawing/2014/main" id="{89FA5AF6-F628-1ABA-922F-9839439D5DAB}"/>
                  </a:ext>
                </a:extLst>
              </p:cNvPr>
              <p:cNvSpPr/>
              <p:nvPr/>
            </p:nvSpPr>
            <p:spPr>
              <a:xfrm>
                <a:off x="7200244" y="612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635" name="正方形/長方形 6634">
                <a:extLst>
                  <a:ext uri="{FF2B5EF4-FFF2-40B4-BE49-F238E27FC236}">
                    <a16:creationId xmlns:a16="http://schemas.microsoft.com/office/drawing/2014/main" id="{A1E1D31A-8F97-87C8-C3C8-66B3EE85BE5A}"/>
                  </a:ext>
                </a:extLst>
              </p:cNvPr>
              <p:cNvSpPr/>
              <p:nvPr/>
            </p:nvSpPr>
            <p:spPr>
              <a:xfrm>
                <a:off x="7560244" y="612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636" name="正方形/長方形 6635">
                <a:extLst>
                  <a:ext uri="{FF2B5EF4-FFF2-40B4-BE49-F238E27FC236}">
                    <a16:creationId xmlns:a16="http://schemas.microsoft.com/office/drawing/2014/main" id="{A3CF05C1-C4F0-31EF-47AF-6A540F000560}"/>
                  </a:ext>
                </a:extLst>
              </p:cNvPr>
              <p:cNvSpPr/>
              <p:nvPr/>
            </p:nvSpPr>
            <p:spPr>
              <a:xfrm>
                <a:off x="7920244" y="576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637" name="正方形/長方形 6636">
                <a:extLst>
                  <a:ext uri="{FF2B5EF4-FFF2-40B4-BE49-F238E27FC236}">
                    <a16:creationId xmlns:a16="http://schemas.microsoft.com/office/drawing/2014/main" id="{2595C603-9E69-92CD-EF73-5E90A6F691F1}"/>
                  </a:ext>
                </a:extLst>
              </p:cNvPr>
              <p:cNvSpPr/>
              <p:nvPr/>
            </p:nvSpPr>
            <p:spPr>
              <a:xfrm>
                <a:off x="7920244" y="612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</p:grpSp>
        <p:sp>
          <p:nvSpPr>
            <p:cNvPr id="6487" name="正方形/長方形 6486">
              <a:extLst>
                <a:ext uri="{FF2B5EF4-FFF2-40B4-BE49-F238E27FC236}">
                  <a16:creationId xmlns:a16="http://schemas.microsoft.com/office/drawing/2014/main" id="{5EB90D1C-90FF-067E-3627-BA071B1E7BE4}"/>
                </a:ext>
              </a:extLst>
            </p:cNvPr>
            <p:cNvSpPr/>
            <p:nvPr/>
          </p:nvSpPr>
          <p:spPr>
            <a:xfrm>
              <a:off x="2880244" y="2880381"/>
              <a:ext cx="5400000" cy="3600000"/>
            </a:xfrm>
            <a:prstGeom prst="rect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1520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268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endParaRPr>
            </a:p>
          </p:txBody>
        </p:sp>
      </p:grpSp>
      <p:grpSp>
        <p:nvGrpSpPr>
          <p:cNvPr id="6268" name="グループ化 6267">
            <a:extLst>
              <a:ext uri="{FF2B5EF4-FFF2-40B4-BE49-F238E27FC236}">
                <a16:creationId xmlns:a16="http://schemas.microsoft.com/office/drawing/2014/main" id="{06A17203-710E-92BA-4AEA-6C211AFA01BA}"/>
              </a:ext>
            </a:extLst>
          </p:cNvPr>
          <p:cNvGrpSpPr>
            <a:grpSpLocks noChangeAspect="1"/>
          </p:cNvGrpSpPr>
          <p:nvPr/>
        </p:nvGrpSpPr>
        <p:grpSpPr>
          <a:xfrm>
            <a:off x="4007309" y="3840382"/>
            <a:ext cx="2700000" cy="1800000"/>
            <a:chOff x="2880244" y="2880381"/>
            <a:chExt cx="5400000" cy="3600000"/>
          </a:xfrm>
        </p:grpSpPr>
        <p:grpSp>
          <p:nvGrpSpPr>
            <p:cNvPr id="6334" name="グループ化 6333">
              <a:extLst>
                <a:ext uri="{FF2B5EF4-FFF2-40B4-BE49-F238E27FC236}">
                  <a16:creationId xmlns:a16="http://schemas.microsoft.com/office/drawing/2014/main" id="{860944F2-CDE7-E290-C19C-46C61F1610D6}"/>
                </a:ext>
              </a:extLst>
            </p:cNvPr>
            <p:cNvGrpSpPr/>
            <p:nvPr/>
          </p:nvGrpSpPr>
          <p:grpSpPr>
            <a:xfrm>
              <a:off x="2880244" y="2880381"/>
              <a:ext cx="5400000" cy="3600000"/>
              <a:chOff x="2880244" y="2880381"/>
              <a:chExt cx="5400000" cy="3600000"/>
            </a:xfrm>
          </p:grpSpPr>
          <p:sp>
            <p:nvSpPr>
              <p:cNvPr id="6336" name="正方形/長方形 6335">
                <a:extLst>
                  <a:ext uri="{FF2B5EF4-FFF2-40B4-BE49-F238E27FC236}">
                    <a16:creationId xmlns:a16="http://schemas.microsoft.com/office/drawing/2014/main" id="{6DDA2754-80A5-914C-3A29-26D2AA54CDA4}"/>
                  </a:ext>
                </a:extLst>
              </p:cNvPr>
              <p:cNvSpPr/>
              <p:nvPr/>
            </p:nvSpPr>
            <p:spPr>
              <a:xfrm>
                <a:off x="2880244" y="288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37" name="正方形/長方形 6336">
                <a:extLst>
                  <a:ext uri="{FF2B5EF4-FFF2-40B4-BE49-F238E27FC236}">
                    <a16:creationId xmlns:a16="http://schemas.microsoft.com/office/drawing/2014/main" id="{7BA653FD-66DC-65A9-DEAF-EA7F1B8443FB}"/>
                  </a:ext>
                </a:extLst>
              </p:cNvPr>
              <p:cNvSpPr/>
              <p:nvPr/>
            </p:nvSpPr>
            <p:spPr>
              <a:xfrm>
                <a:off x="3240244" y="288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38" name="正方形/長方形 6337">
                <a:extLst>
                  <a:ext uri="{FF2B5EF4-FFF2-40B4-BE49-F238E27FC236}">
                    <a16:creationId xmlns:a16="http://schemas.microsoft.com/office/drawing/2014/main" id="{1C739BEF-8EDB-C4DE-2915-95E106BB0617}"/>
                  </a:ext>
                </a:extLst>
              </p:cNvPr>
              <p:cNvSpPr/>
              <p:nvPr/>
            </p:nvSpPr>
            <p:spPr>
              <a:xfrm>
                <a:off x="2880244" y="324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39" name="正方形/長方形 6338">
                <a:extLst>
                  <a:ext uri="{FF2B5EF4-FFF2-40B4-BE49-F238E27FC236}">
                    <a16:creationId xmlns:a16="http://schemas.microsoft.com/office/drawing/2014/main" id="{E33588B6-E7B5-BBC1-7A2B-B4F26C900DB7}"/>
                  </a:ext>
                </a:extLst>
              </p:cNvPr>
              <p:cNvSpPr/>
              <p:nvPr/>
            </p:nvSpPr>
            <p:spPr>
              <a:xfrm>
                <a:off x="3240244" y="324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40" name="正方形/長方形 6339">
                <a:extLst>
                  <a:ext uri="{FF2B5EF4-FFF2-40B4-BE49-F238E27FC236}">
                    <a16:creationId xmlns:a16="http://schemas.microsoft.com/office/drawing/2014/main" id="{0B8D1AF4-604C-BC90-699D-080DB0FAC834}"/>
                  </a:ext>
                </a:extLst>
              </p:cNvPr>
              <p:cNvSpPr/>
              <p:nvPr/>
            </p:nvSpPr>
            <p:spPr>
              <a:xfrm>
                <a:off x="3600244" y="288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41" name="正方形/長方形 6340">
                <a:extLst>
                  <a:ext uri="{FF2B5EF4-FFF2-40B4-BE49-F238E27FC236}">
                    <a16:creationId xmlns:a16="http://schemas.microsoft.com/office/drawing/2014/main" id="{920F54C3-3B66-51DE-2C59-6D69E0E9CE70}"/>
                  </a:ext>
                </a:extLst>
              </p:cNvPr>
              <p:cNvSpPr/>
              <p:nvPr/>
            </p:nvSpPr>
            <p:spPr>
              <a:xfrm>
                <a:off x="3960244" y="288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42" name="正方形/長方形 6341">
                <a:extLst>
                  <a:ext uri="{FF2B5EF4-FFF2-40B4-BE49-F238E27FC236}">
                    <a16:creationId xmlns:a16="http://schemas.microsoft.com/office/drawing/2014/main" id="{4185212F-431A-8297-55A6-33CEC2B7A5B6}"/>
                  </a:ext>
                </a:extLst>
              </p:cNvPr>
              <p:cNvSpPr/>
              <p:nvPr/>
            </p:nvSpPr>
            <p:spPr>
              <a:xfrm>
                <a:off x="3600244" y="324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43" name="正方形/長方形 6342">
                <a:extLst>
                  <a:ext uri="{FF2B5EF4-FFF2-40B4-BE49-F238E27FC236}">
                    <a16:creationId xmlns:a16="http://schemas.microsoft.com/office/drawing/2014/main" id="{83A28FF2-F150-6F12-2BB3-B11D4C82554C}"/>
                  </a:ext>
                </a:extLst>
              </p:cNvPr>
              <p:cNvSpPr/>
              <p:nvPr/>
            </p:nvSpPr>
            <p:spPr>
              <a:xfrm>
                <a:off x="3960244" y="324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44" name="正方形/長方形 6343">
                <a:extLst>
                  <a:ext uri="{FF2B5EF4-FFF2-40B4-BE49-F238E27FC236}">
                    <a16:creationId xmlns:a16="http://schemas.microsoft.com/office/drawing/2014/main" id="{6B2BE95B-3AA4-40FB-CD85-C0393FA677C6}"/>
                  </a:ext>
                </a:extLst>
              </p:cNvPr>
              <p:cNvSpPr/>
              <p:nvPr/>
            </p:nvSpPr>
            <p:spPr>
              <a:xfrm>
                <a:off x="2880244" y="360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45" name="正方形/長方形 6344">
                <a:extLst>
                  <a:ext uri="{FF2B5EF4-FFF2-40B4-BE49-F238E27FC236}">
                    <a16:creationId xmlns:a16="http://schemas.microsoft.com/office/drawing/2014/main" id="{AFB165CA-D578-9DB3-16F5-8B06A7ED039B}"/>
                  </a:ext>
                </a:extLst>
              </p:cNvPr>
              <p:cNvSpPr/>
              <p:nvPr/>
            </p:nvSpPr>
            <p:spPr>
              <a:xfrm>
                <a:off x="3240244" y="360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46" name="正方形/長方形 6345">
                <a:extLst>
                  <a:ext uri="{FF2B5EF4-FFF2-40B4-BE49-F238E27FC236}">
                    <a16:creationId xmlns:a16="http://schemas.microsoft.com/office/drawing/2014/main" id="{5F04B4EE-A161-9031-86F2-5FEB2E80F7CA}"/>
                  </a:ext>
                </a:extLst>
              </p:cNvPr>
              <p:cNvSpPr/>
              <p:nvPr/>
            </p:nvSpPr>
            <p:spPr>
              <a:xfrm>
                <a:off x="2880244" y="396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47" name="正方形/長方形 6346">
                <a:extLst>
                  <a:ext uri="{FF2B5EF4-FFF2-40B4-BE49-F238E27FC236}">
                    <a16:creationId xmlns:a16="http://schemas.microsoft.com/office/drawing/2014/main" id="{108EFED0-2212-9217-5EDC-3D0FFA6F9E9C}"/>
                  </a:ext>
                </a:extLst>
              </p:cNvPr>
              <p:cNvSpPr/>
              <p:nvPr/>
            </p:nvSpPr>
            <p:spPr>
              <a:xfrm>
                <a:off x="3240244" y="396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48" name="正方形/長方形 6347">
                <a:extLst>
                  <a:ext uri="{FF2B5EF4-FFF2-40B4-BE49-F238E27FC236}">
                    <a16:creationId xmlns:a16="http://schemas.microsoft.com/office/drawing/2014/main" id="{F4634ACA-DF65-C603-6F0B-B94CAC2D9358}"/>
                  </a:ext>
                </a:extLst>
              </p:cNvPr>
              <p:cNvSpPr/>
              <p:nvPr/>
            </p:nvSpPr>
            <p:spPr>
              <a:xfrm>
                <a:off x="3600244" y="360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49" name="正方形/長方形 6348">
                <a:extLst>
                  <a:ext uri="{FF2B5EF4-FFF2-40B4-BE49-F238E27FC236}">
                    <a16:creationId xmlns:a16="http://schemas.microsoft.com/office/drawing/2014/main" id="{0AD2EC86-4BA6-F0BB-3664-F7864F3253A4}"/>
                  </a:ext>
                </a:extLst>
              </p:cNvPr>
              <p:cNvSpPr/>
              <p:nvPr/>
            </p:nvSpPr>
            <p:spPr>
              <a:xfrm>
                <a:off x="3960244" y="360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50" name="正方形/長方形 6349">
                <a:extLst>
                  <a:ext uri="{FF2B5EF4-FFF2-40B4-BE49-F238E27FC236}">
                    <a16:creationId xmlns:a16="http://schemas.microsoft.com/office/drawing/2014/main" id="{1FA622EA-76D6-40BB-25C7-04E1BB070078}"/>
                  </a:ext>
                </a:extLst>
              </p:cNvPr>
              <p:cNvSpPr/>
              <p:nvPr/>
            </p:nvSpPr>
            <p:spPr>
              <a:xfrm>
                <a:off x="3600244" y="396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51" name="正方形/長方形 6350">
                <a:extLst>
                  <a:ext uri="{FF2B5EF4-FFF2-40B4-BE49-F238E27FC236}">
                    <a16:creationId xmlns:a16="http://schemas.microsoft.com/office/drawing/2014/main" id="{B4A2B379-7F6B-7140-FAEF-ECDD343738C5}"/>
                  </a:ext>
                </a:extLst>
              </p:cNvPr>
              <p:cNvSpPr/>
              <p:nvPr/>
            </p:nvSpPr>
            <p:spPr>
              <a:xfrm>
                <a:off x="3960244" y="396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52" name="正方形/長方形 6351">
                <a:extLst>
                  <a:ext uri="{FF2B5EF4-FFF2-40B4-BE49-F238E27FC236}">
                    <a16:creationId xmlns:a16="http://schemas.microsoft.com/office/drawing/2014/main" id="{2EB9C785-5D88-A098-FAFA-6C7D810B0D84}"/>
                  </a:ext>
                </a:extLst>
              </p:cNvPr>
              <p:cNvSpPr/>
              <p:nvPr/>
            </p:nvSpPr>
            <p:spPr>
              <a:xfrm>
                <a:off x="2880244" y="431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53" name="正方形/長方形 6352">
                <a:extLst>
                  <a:ext uri="{FF2B5EF4-FFF2-40B4-BE49-F238E27FC236}">
                    <a16:creationId xmlns:a16="http://schemas.microsoft.com/office/drawing/2014/main" id="{0AE9B9E7-6204-D83E-CC37-EE56542F24E4}"/>
                  </a:ext>
                </a:extLst>
              </p:cNvPr>
              <p:cNvSpPr/>
              <p:nvPr/>
            </p:nvSpPr>
            <p:spPr>
              <a:xfrm>
                <a:off x="3240244" y="431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54" name="正方形/長方形 6353">
                <a:extLst>
                  <a:ext uri="{FF2B5EF4-FFF2-40B4-BE49-F238E27FC236}">
                    <a16:creationId xmlns:a16="http://schemas.microsoft.com/office/drawing/2014/main" id="{5D0AA6B9-A73E-2BF6-C6D2-B26055D41124}"/>
                  </a:ext>
                </a:extLst>
              </p:cNvPr>
              <p:cNvSpPr/>
              <p:nvPr/>
            </p:nvSpPr>
            <p:spPr>
              <a:xfrm>
                <a:off x="2880244" y="467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55" name="正方形/長方形 6354">
                <a:extLst>
                  <a:ext uri="{FF2B5EF4-FFF2-40B4-BE49-F238E27FC236}">
                    <a16:creationId xmlns:a16="http://schemas.microsoft.com/office/drawing/2014/main" id="{FB03101F-C3A0-594D-06F7-2AA8CC30DC16}"/>
                  </a:ext>
                </a:extLst>
              </p:cNvPr>
              <p:cNvSpPr/>
              <p:nvPr/>
            </p:nvSpPr>
            <p:spPr>
              <a:xfrm>
                <a:off x="3240244" y="467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56" name="正方形/長方形 6355">
                <a:extLst>
                  <a:ext uri="{FF2B5EF4-FFF2-40B4-BE49-F238E27FC236}">
                    <a16:creationId xmlns:a16="http://schemas.microsoft.com/office/drawing/2014/main" id="{1FA9A46E-42B1-DCBC-CD2C-F3482A7D6255}"/>
                  </a:ext>
                </a:extLst>
              </p:cNvPr>
              <p:cNvSpPr/>
              <p:nvPr/>
            </p:nvSpPr>
            <p:spPr>
              <a:xfrm>
                <a:off x="3600244" y="431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57" name="正方形/長方形 6356">
                <a:extLst>
                  <a:ext uri="{FF2B5EF4-FFF2-40B4-BE49-F238E27FC236}">
                    <a16:creationId xmlns:a16="http://schemas.microsoft.com/office/drawing/2014/main" id="{8C3054D4-E905-FB9B-1F7E-29B4707B886C}"/>
                  </a:ext>
                </a:extLst>
              </p:cNvPr>
              <p:cNvSpPr/>
              <p:nvPr/>
            </p:nvSpPr>
            <p:spPr>
              <a:xfrm>
                <a:off x="3960244" y="431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58" name="正方形/長方形 6357">
                <a:extLst>
                  <a:ext uri="{FF2B5EF4-FFF2-40B4-BE49-F238E27FC236}">
                    <a16:creationId xmlns:a16="http://schemas.microsoft.com/office/drawing/2014/main" id="{DFD9F147-FED9-F3A1-8D3A-7D48ED281064}"/>
                  </a:ext>
                </a:extLst>
              </p:cNvPr>
              <p:cNvSpPr/>
              <p:nvPr/>
            </p:nvSpPr>
            <p:spPr>
              <a:xfrm>
                <a:off x="3600244" y="467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59" name="正方形/長方形 6358">
                <a:extLst>
                  <a:ext uri="{FF2B5EF4-FFF2-40B4-BE49-F238E27FC236}">
                    <a16:creationId xmlns:a16="http://schemas.microsoft.com/office/drawing/2014/main" id="{CF682939-5065-1343-4824-14E6D5DFF459}"/>
                  </a:ext>
                </a:extLst>
              </p:cNvPr>
              <p:cNvSpPr/>
              <p:nvPr/>
            </p:nvSpPr>
            <p:spPr>
              <a:xfrm>
                <a:off x="3960244" y="467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60" name="正方形/長方形 6359">
                <a:extLst>
                  <a:ext uri="{FF2B5EF4-FFF2-40B4-BE49-F238E27FC236}">
                    <a16:creationId xmlns:a16="http://schemas.microsoft.com/office/drawing/2014/main" id="{74A2A00D-9F55-9B7F-2079-220EC729AB14}"/>
                  </a:ext>
                </a:extLst>
              </p:cNvPr>
              <p:cNvSpPr/>
              <p:nvPr/>
            </p:nvSpPr>
            <p:spPr>
              <a:xfrm>
                <a:off x="2880244" y="504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61" name="正方形/長方形 6360">
                <a:extLst>
                  <a:ext uri="{FF2B5EF4-FFF2-40B4-BE49-F238E27FC236}">
                    <a16:creationId xmlns:a16="http://schemas.microsoft.com/office/drawing/2014/main" id="{6FD3E6C5-D53F-8A95-D0A6-0BA983EDF6C6}"/>
                  </a:ext>
                </a:extLst>
              </p:cNvPr>
              <p:cNvSpPr/>
              <p:nvPr/>
            </p:nvSpPr>
            <p:spPr>
              <a:xfrm>
                <a:off x="3240244" y="504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62" name="正方形/長方形 6361">
                <a:extLst>
                  <a:ext uri="{FF2B5EF4-FFF2-40B4-BE49-F238E27FC236}">
                    <a16:creationId xmlns:a16="http://schemas.microsoft.com/office/drawing/2014/main" id="{1AC27CCE-E229-296F-6226-8460DFAABE41}"/>
                  </a:ext>
                </a:extLst>
              </p:cNvPr>
              <p:cNvSpPr/>
              <p:nvPr/>
            </p:nvSpPr>
            <p:spPr>
              <a:xfrm>
                <a:off x="2880244" y="540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63" name="正方形/長方形 6362">
                <a:extLst>
                  <a:ext uri="{FF2B5EF4-FFF2-40B4-BE49-F238E27FC236}">
                    <a16:creationId xmlns:a16="http://schemas.microsoft.com/office/drawing/2014/main" id="{82B0950D-EC45-C4EB-DAE8-85401250095F}"/>
                  </a:ext>
                </a:extLst>
              </p:cNvPr>
              <p:cNvSpPr/>
              <p:nvPr/>
            </p:nvSpPr>
            <p:spPr>
              <a:xfrm>
                <a:off x="3240244" y="540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64" name="正方形/長方形 6363">
                <a:extLst>
                  <a:ext uri="{FF2B5EF4-FFF2-40B4-BE49-F238E27FC236}">
                    <a16:creationId xmlns:a16="http://schemas.microsoft.com/office/drawing/2014/main" id="{4367DFDA-C0DD-3A6D-22C1-13D3F4BFF22C}"/>
                  </a:ext>
                </a:extLst>
              </p:cNvPr>
              <p:cNvSpPr/>
              <p:nvPr/>
            </p:nvSpPr>
            <p:spPr>
              <a:xfrm>
                <a:off x="3600244" y="504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65" name="正方形/長方形 6364">
                <a:extLst>
                  <a:ext uri="{FF2B5EF4-FFF2-40B4-BE49-F238E27FC236}">
                    <a16:creationId xmlns:a16="http://schemas.microsoft.com/office/drawing/2014/main" id="{1D49C145-0FF9-580F-1857-636003B1D38A}"/>
                  </a:ext>
                </a:extLst>
              </p:cNvPr>
              <p:cNvSpPr/>
              <p:nvPr/>
            </p:nvSpPr>
            <p:spPr>
              <a:xfrm>
                <a:off x="3960244" y="504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66" name="正方形/長方形 6365">
                <a:extLst>
                  <a:ext uri="{FF2B5EF4-FFF2-40B4-BE49-F238E27FC236}">
                    <a16:creationId xmlns:a16="http://schemas.microsoft.com/office/drawing/2014/main" id="{271B6B87-62E5-8F4B-7AFC-0E8BF8A455FA}"/>
                  </a:ext>
                </a:extLst>
              </p:cNvPr>
              <p:cNvSpPr/>
              <p:nvPr/>
            </p:nvSpPr>
            <p:spPr>
              <a:xfrm>
                <a:off x="3600244" y="540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67" name="正方形/長方形 6366">
                <a:extLst>
                  <a:ext uri="{FF2B5EF4-FFF2-40B4-BE49-F238E27FC236}">
                    <a16:creationId xmlns:a16="http://schemas.microsoft.com/office/drawing/2014/main" id="{E14B29A4-99F3-B2A7-E5C9-8637691502B4}"/>
                  </a:ext>
                </a:extLst>
              </p:cNvPr>
              <p:cNvSpPr/>
              <p:nvPr/>
            </p:nvSpPr>
            <p:spPr>
              <a:xfrm>
                <a:off x="3960244" y="540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68" name="正方形/長方形 6367">
                <a:extLst>
                  <a:ext uri="{FF2B5EF4-FFF2-40B4-BE49-F238E27FC236}">
                    <a16:creationId xmlns:a16="http://schemas.microsoft.com/office/drawing/2014/main" id="{A7CEDCB3-917B-BAAC-82DC-617AAFBBB0A3}"/>
                  </a:ext>
                </a:extLst>
              </p:cNvPr>
              <p:cNvSpPr/>
              <p:nvPr/>
            </p:nvSpPr>
            <p:spPr>
              <a:xfrm>
                <a:off x="2880244" y="576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69" name="正方形/長方形 6368">
                <a:extLst>
                  <a:ext uri="{FF2B5EF4-FFF2-40B4-BE49-F238E27FC236}">
                    <a16:creationId xmlns:a16="http://schemas.microsoft.com/office/drawing/2014/main" id="{61584895-7CAE-D2F1-36E1-252442253288}"/>
                  </a:ext>
                </a:extLst>
              </p:cNvPr>
              <p:cNvSpPr/>
              <p:nvPr/>
            </p:nvSpPr>
            <p:spPr>
              <a:xfrm>
                <a:off x="3240244" y="576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70" name="正方形/長方形 6369">
                <a:extLst>
                  <a:ext uri="{FF2B5EF4-FFF2-40B4-BE49-F238E27FC236}">
                    <a16:creationId xmlns:a16="http://schemas.microsoft.com/office/drawing/2014/main" id="{37794F8F-7CB7-D407-31E8-9C2BEDAE7308}"/>
                  </a:ext>
                </a:extLst>
              </p:cNvPr>
              <p:cNvSpPr/>
              <p:nvPr/>
            </p:nvSpPr>
            <p:spPr>
              <a:xfrm>
                <a:off x="2880244" y="612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71" name="正方形/長方形 6370">
                <a:extLst>
                  <a:ext uri="{FF2B5EF4-FFF2-40B4-BE49-F238E27FC236}">
                    <a16:creationId xmlns:a16="http://schemas.microsoft.com/office/drawing/2014/main" id="{E08B6943-BB12-5847-17F3-76ED1E1EE39E}"/>
                  </a:ext>
                </a:extLst>
              </p:cNvPr>
              <p:cNvSpPr/>
              <p:nvPr/>
            </p:nvSpPr>
            <p:spPr>
              <a:xfrm>
                <a:off x="3240244" y="612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72" name="正方形/長方形 6371">
                <a:extLst>
                  <a:ext uri="{FF2B5EF4-FFF2-40B4-BE49-F238E27FC236}">
                    <a16:creationId xmlns:a16="http://schemas.microsoft.com/office/drawing/2014/main" id="{750967BB-1C19-5561-A325-473B487F5DFB}"/>
                  </a:ext>
                </a:extLst>
              </p:cNvPr>
              <p:cNvSpPr/>
              <p:nvPr/>
            </p:nvSpPr>
            <p:spPr>
              <a:xfrm>
                <a:off x="3600244" y="576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73" name="正方形/長方形 6372">
                <a:extLst>
                  <a:ext uri="{FF2B5EF4-FFF2-40B4-BE49-F238E27FC236}">
                    <a16:creationId xmlns:a16="http://schemas.microsoft.com/office/drawing/2014/main" id="{569F46D5-C42D-EBC7-58D1-ECF2A77E1C4B}"/>
                  </a:ext>
                </a:extLst>
              </p:cNvPr>
              <p:cNvSpPr/>
              <p:nvPr/>
            </p:nvSpPr>
            <p:spPr>
              <a:xfrm>
                <a:off x="3960244" y="576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74" name="正方形/長方形 6373">
                <a:extLst>
                  <a:ext uri="{FF2B5EF4-FFF2-40B4-BE49-F238E27FC236}">
                    <a16:creationId xmlns:a16="http://schemas.microsoft.com/office/drawing/2014/main" id="{F8AD489D-91D3-86EB-60A5-FD99AA000992}"/>
                  </a:ext>
                </a:extLst>
              </p:cNvPr>
              <p:cNvSpPr/>
              <p:nvPr/>
            </p:nvSpPr>
            <p:spPr>
              <a:xfrm>
                <a:off x="3600244" y="612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75" name="正方形/長方形 6374">
                <a:extLst>
                  <a:ext uri="{FF2B5EF4-FFF2-40B4-BE49-F238E27FC236}">
                    <a16:creationId xmlns:a16="http://schemas.microsoft.com/office/drawing/2014/main" id="{C0966179-ACFC-5FA5-39C4-D2AF94ED712C}"/>
                  </a:ext>
                </a:extLst>
              </p:cNvPr>
              <p:cNvSpPr/>
              <p:nvPr/>
            </p:nvSpPr>
            <p:spPr>
              <a:xfrm>
                <a:off x="3960244" y="612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76" name="正方形/長方形 6375">
                <a:extLst>
                  <a:ext uri="{FF2B5EF4-FFF2-40B4-BE49-F238E27FC236}">
                    <a16:creationId xmlns:a16="http://schemas.microsoft.com/office/drawing/2014/main" id="{42086F15-FC44-76DD-DB33-0B93CB8C8C4A}"/>
                  </a:ext>
                </a:extLst>
              </p:cNvPr>
              <p:cNvSpPr/>
              <p:nvPr/>
            </p:nvSpPr>
            <p:spPr>
              <a:xfrm>
                <a:off x="4320244" y="288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77" name="正方形/長方形 6376">
                <a:extLst>
                  <a:ext uri="{FF2B5EF4-FFF2-40B4-BE49-F238E27FC236}">
                    <a16:creationId xmlns:a16="http://schemas.microsoft.com/office/drawing/2014/main" id="{E9B56C92-CB13-7E3A-4F29-928D50EEB281}"/>
                  </a:ext>
                </a:extLst>
              </p:cNvPr>
              <p:cNvSpPr/>
              <p:nvPr/>
            </p:nvSpPr>
            <p:spPr>
              <a:xfrm>
                <a:off x="4680244" y="288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78" name="正方形/長方形 6377">
                <a:extLst>
                  <a:ext uri="{FF2B5EF4-FFF2-40B4-BE49-F238E27FC236}">
                    <a16:creationId xmlns:a16="http://schemas.microsoft.com/office/drawing/2014/main" id="{C486D4A4-D4A4-1684-793D-68EC901FB619}"/>
                  </a:ext>
                </a:extLst>
              </p:cNvPr>
              <p:cNvSpPr/>
              <p:nvPr/>
            </p:nvSpPr>
            <p:spPr>
              <a:xfrm>
                <a:off x="4320244" y="324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79" name="正方形/長方形 6378">
                <a:extLst>
                  <a:ext uri="{FF2B5EF4-FFF2-40B4-BE49-F238E27FC236}">
                    <a16:creationId xmlns:a16="http://schemas.microsoft.com/office/drawing/2014/main" id="{8FDDB0C8-CDD8-0D69-6087-7171167126B1}"/>
                  </a:ext>
                </a:extLst>
              </p:cNvPr>
              <p:cNvSpPr/>
              <p:nvPr/>
            </p:nvSpPr>
            <p:spPr>
              <a:xfrm>
                <a:off x="4680244" y="324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80" name="正方形/長方形 6379">
                <a:extLst>
                  <a:ext uri="{FF2B5EF4-FFF2-40B4-BE49-F238E27FC236}">
                    <a16:creationId xmlns:a16="http://schemas.microsoft.com/office/drawing/2014/main" id="{557CF9FB-E14F-7D44-3F1A-F857E676B599}"/>
                  </a:ext>
                </a:extLst>
              </p:cNvPr>
              <p:cNvSpPr/>
              <p:nvPr/>
            </p:nvSpPr>
            <p:spPr>
              <a:xfrm>
                <a:off x="5040244" y="288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81" name="正方形/長方形 6380">
                <a:extLst>
                  <a:ext uri="{FF2B5EF4-FFF2-40B4-BE49-F238E27FC236}">
                    <a16:creationId xmlns:a16="http://schemas.microsoft.com/office/drawing/2014/main" id="{E666EB71-DB19-C57F-50FD-6FC7DE2A4405}"/>
                  </a:ext>
                </a:extLst>
              </p:cNvPr>
              <p:cNvSpPr/>
              <p:nvPr/>
            </p:nvSpPr>
            <p:spPr>
              <a:xfrm>
                <a:off x="5400244" y="288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82" name="正方形/長方形 6381">
                <a:extLst>
                  <a:ext uri="{FF2B5EF4-FFF2-40B4-BE49-F238E27FC236}">
                    <a16:creationId xmlns:a16="http://schemas.microsoft.com/office/drawing/2014/main" id="{E9944B4C-6C9D-6C31-9678-D994CFD45566}"/>
                  </a:ext>
                </a:extLst>
              </p:cNvPr>
              <p:cNvSpPr/>
              <p:nvPr/>
            </p:nvSpPr>
            <p:spPr>
              <a:xfrm>
                <a:off x="5040244" y="324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83" name="正方形/長方形 6382">
                <a:extLst>
                  <a:ext uri="{FF2B5EF4-FFF2-40B4-BE49-F238E27FC236}">
                    <a16:creationId xmlns:a16="http://schemas.microsoft.com/office/drawing/2014/main" id="{EB3D828E-FD7D-1853-3493-402D10053E9B}"/>
                  </a:ext>
                </a:extLst>
              </p:cNvPr>
              <p:cNvSpPr/>
              <p:nvPr/>
            </p:nvSpPr>
            <p:spPr>
              <a:xfrm>
                <a:off x="5400244" y="324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84" name="正方形/長方形 6383">
                <a:extLst>
                  <a:ext uri="{FF2B5EF4-FFF2-40B4-BE49-F238E27FC236}">
                    <a16:creationId xmlns:a16="http://schemas.microsoft.com/office/drawing/2014/main" id="{C3A59355-D71F-8F40-4C2D-1EE3B5C5543C}"/>
                  </a:ext>
                </a:extLst>
              </p:cNvPr>
              <p:cNvSpPr/>
              <p:nvPr/>
            </p:nvSpPr>
            <p:spPr>
              <a:xfrm>
                <a:off x="4320244" y="360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85" name="正方形/長方形 6384">
                <a:extLst>
                  <a:ext uri="{FF2B5EF4-FFF2-40B4-BE49-F238E27FC236}">
                    <a16:creationId xmlns:a16="http://schemas.microsoft.com/office/drawing/2014/main" id="{03B2B04C-96A6-F7FB-4AA0-D7EBBBD9F427}"/>
                  </a:ext>
                </a:extLst>
              </p:cNvPr>
              <p:cNvSpPr/>
              <p:nvPr/>
            </p:nvSpPr>
            <p:spPr>
              <a:xfrm>
                <a:off x="4680244" y="360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86" name="正方形/長方形 6385">
                <a:extLst>
                  <a:ext uri="{FF2B5EF4-FFF2-40B4-BE49-F238E27FC236}">
                    <a16:creationId xmlns:a16="http://schemas.microsoft.com/office/drawing/2014/main" id="{94FE2F66-142B-A745-4422-4FCF44848683}"/>
                  </a:ext>
                </a:extLst>
              </p:cNvPr>
              <p:cNvSpPr/>
              <p:nvPr/>
            </p:nvSpPr>
            <p:spPr>
              <a:xfrm>
                <a:off x="4320244" y="396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87" name="正方形/長方形 6386">
                <a:extLst>
                  <a:ext uri="{FF2B5EF4-FFF2-40B4-BE49-F238E27FC236}">
                    <a16:creationId xmlns:a16="http://schemas.microsoft.com/office/drawing/2014/main" id="{45DF9A1A-C0D4-C79A-6A91-D0F7A10A4E01}"/>
                  </a:ext>
                </a:extLst>
              </p:cNvPr>
              <p:cNvSpPr/>
              <p:nvPr/>
            </p:nvSpPr>
            <p:spPr>
              <a:xfrm>
                <a:off x="4680244" y="396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88" name="正方形/長方形 6387">
                <a:extLst>
                  <a:ext uri="{FF2B5EF4-FFF2-40B4-BE49-F238E27FC236}">
                    <a16:creationId xmlns:a16="http://schemas.microsoft.com/office/drawing/2014/main" id="{D620066F-0614-0E3A-280A-74C21C27A209}"/>
                  </a:ext>
                </a:extLst>
              </p:cNvPr>
              <p:cNvSpPr/>
              <p:nvPr/>
            </p:nvSpPr>
            <p:spPr>
              <a:xfrm>
                <a:off x="5040244" y="360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89" name="正方形/長方形 6388">
                <a:extLst>
                  <a:ext uri="{FF2B5EF4-FFF2-40B4-BE49-F238E27FC236}">
                    <a16:creationId xmlns:a16="http://schemas.microsoft.com/office/drawing/2014/main" id="{C25D0A97-FEF7-C4CF-F04D-C7CB9CD03EE5}"/>
                  </a:ext>
                </a:extLst>
              </p:cNvPr>
              <p:cNvSpPr/>
              <p:nvPr/>
            </p:nvSpPr>
            <p:spPr>
              <a:xfrm>
                <a:off x="5400244" y="360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90" name="正方形/長方形 6389">
                <a:extLst>
                  <a:ext uri="{FF2B5EF4-FFF2-40B4-BE49-F238E27FC236}">
                    <a16:creationId xmlns:a16="http://schemas.microsoft.com/office/drawing/2014/main" id="{35A5D9BD-D497-F87C-4223-A92824B14950}"/>
                  </a:ext>
                </a:extLst>
              </p:cNvPr>
              <p:cNvSpPr/>
              <p:nvPr/>
            </p:nvSpPr>
            <p:spPr>
              <a:xfrm>
                <a:off x="5040244" y="396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91" name="正方形/長方形 6390">
                <a:extLst>
                  <a:ext uri="{FF2B5EF4-FFF2-40B4-BE49-F238E27FC236}">
                    <a16:creationId xmlns:a16="http://schemas.microsoft.com/office/drawing/2014/main" id="{85D1CC73-1831-3C7A-E409-B851247FEA6F}"/>
                  </a:ext>
                </a:extLst>
              </p:cNvPr>
              <p:cNvSpPr/>
              <p:nvPr/>
            </p:nvSpPr>
            <p:spPr>
              <a:xfrm>
                <a:off x="5400244" y="396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92" name="正方形/長方形 6391">
                <a:extLst>
                  <a:ext uri="{FF2B5EF4-FFF2-40B4-BE49-F238E27FC236}">
                    <a16:creationId xmlns:a16="http://schemas.microsoft.com/office/drawing/2014/main" id="{4B49122E-0A6B-3459-3039-8A2D57C4B616}"/>
                  </a:ext>
                </a:extLst>
              </p:cNvPr>
              <p:cNvSpPr/>
              <p:nvPr/>
            </p:nvSpPr>
            <p:spPr>
              <a:xfrm>
                <a:off x="4320244" y="431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93" name="正方形/長方形 6392">
                <a:extLst>
                  <a:ext uri="{FF2B5EF4-FFF2-40B4-BE49-F238E27FC236}">
                    <a16:creationId xmlns:a16="http://schemas.microsoft.com/office/drawing/2014/main" id="{A3D37251-830C-B538-0077-0D0E98F31EE0}"/>
                  </a:ext>
                </a:extLst>
              </p:cNvPr>
              <p:cNvSpPr/>
              <p:nvPr/>
            </p:nvSpPr>
            <p:spPr>
              <a:xfrm>
                <a:off x="4680244" y="431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94" name="正方形/長方形 6393">
                <a:extLst>
                  <a:ext uri="{FF2B5EF4-FFF2-40B4-BE49-F238E27FC236}">
                    <a16:creationId xmlns:a16="http://schemas.microsoft.com/office/drawing/2014/main" id="{1680302B-1D67-EC3F-50B7-49B052623A6D}"/>
                  </a:ext>
                </a:extLst>
              </p:cNvPr>
              <p:cNvSpPr/>
              <p:nvPr/>
            </p:nvSpPr>
            <p:spPr>
              <a:xfrm>
                <a:off x="4320244" y="467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95" name="正方形/長方形 6394">
                <a:extLst>
                  <a:ext uri="{FF2B5EF4-FFF2-40B4-BE49-F238E27FC236}">
                    <a16:creationId xmlns:a16="http://schemas.microsoft.com/office/drawing/2014/main" id="{000711E2-9B26-4112-8458-FD8B5128ABF2}"/>
                  </a:ext>
                </a:extLst>
              </p:cNvPr>
              <p:cNvSpPr/>
              <p:nvPr/>
            </p:nvSpPr>
            <p:spPr>
              <a:xfrm>
                <a:off x="4680244" y="467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96" name="正方形/長方形 6395">
                <a:extLst>
                  <a:ext uri="{FF2B5EF4-FFF2-40B4-BE49-F238E27FC236}">
                    <a16:creationId xmlns:a16="http://schemas.microsoft.com/office/drawing/2014/main" id="{FF9C9C87-4CBE-72CC-D21D-ED03495E1721}"/>
                  </a:ext>
                </a:extLst>
              </p:cNvPr>
              <p:cNvSpPr/>
              <p:nvPr/>
            </p:nvSpPr>
            <p:spPr>
              <a:xfrm>
                <a:off x="5040244" y="431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97" name="正方形/長方形 6396">
                <a:extLst>
                  <a:ext uri="{FF2B5EF4-FFF2-40B4-BE49-F238E27FC236}">
                    <a16:creationId xmlns:a16="http://schemas.microsoft.com/office/drawing/2014/main" id="{F94BD311-09E9-7786-046A-60B281969A8F}"/>
                  </a:ext>
                </a:extLst>
              </p:cNvPr>
              <p:cNvSpPr/>
              <p:nvPr/>
            </p:nvSpPr>
            <p:spPr>
              <a:xfrm>
                <a:off x="5400244" y="431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98" name="正方形/長方形 6397">
                <a:extLst>
                  <a:ext uri="{FF2B5EF4-FFF2-40B4-BE49-F238E27FC236}">
                    <a16:creationId xmlns:a16="http://schemas.microsoft.com/office/drawing/2014/main" id="{247014AF-7C82-BEC1-451E-37A3505800D7}"/>
                  </a:ext>
                </a:extLst>
              </p:cNvPr>
              <p:cNvSpPr/>
              <p:nvPr/>
            </p:nvSpPr>
            <p:spPr>
              <a:xfrm>
                <a:off x="5040244" y="467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399" name="正方形/長方形 6398">
                <a:extLst>
                  <a:ext uri="{FF2B5EF4-FFF2-40B4-BE49-F238E27FC236}">
                    <a16:creationId xmlns:a16="http://schemas.microsoft.com/office/drawing/2014/main" id="{EA945332-6B10-B947-AF1A-67E2E91114D5}"/>
                  </a:ext>
                </a:extLst>
              </p:cNvPr>
              <p:cNvSpPr/>
              <p:nvPr/>
            </p:nvSpPr>
            <p:spPr>
              <a:xfrm>
                <a:off x="5400244" y="467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00" name="正方形/長方形 6399">
                <a:extLst>
                  <a:ext uri="{FF2B5EF4-FFF2-40B4-BE49-F238E27FC236}">
                    <a16:creationId xmlns:a16="http://schemas.microsoft.com/office/drawing/2014/main" id="{878DCD8E-6430-52CD-26BC-EFC76C50590E}"/>
                  </a:ext>
                </a:extLst>
              </p:cNvPr>
              <p:cNvSpPr/>
              <p:nvPr/>
            </p:nvSpPr>
            <p:spPr>
              <a:xfrm>
                <a:off x="4320244" y="504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01" name="正方形/長方形 6400">
                <a:extLst>
                  <a:ext uri="{FF2B5EF4-FFF2-40B4-BE49-F238E27FC236}">
                    <a16:creationId xmlns:a16="http://schemas.microsoft.com/office/drawing/2014/main" id="{8100AFC3-5BC4-5A2C-0FFB-CBE723289415}"/>
                  </a:ext>
                </a:extLst>
              </p:cNvPr>
              <p:cNvSpPr/>
              <p:nvPr/>
            </p:nvSpPr>
            <p:spPr>
              <a:xfrm>
                <a:off x="4680244" y="504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02" name="正方形/長方形 6401">
                <a:extLst>
                  <a:ext uri="{FF2B5EF4-FFF2-40B4-BE49-F238E27FC236}">
                    <a16:creationId xmlns:a16="http://schemas.microsoft.com/office/drawing/2014/main" id="{DC0A6BEB-2756-CF28-ACBA-D881D56DA45C}"/>
                  </a:ext>
                </a:extLst>
              </p:cNvPr>
              <p:cNvSpPr/>
              <p:nvPr/>
            </p:nvSpPr>
            <p:spPr>
              <a:xfrm>
                <a:off x="4320244" y="540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03" name="正方形/長方形 6402">
                <a:extLst>
                  <a:ext uri="{FF2B5EF4-FFF2-40B4-BE49-F238E27FC236}">
                    <a16:creationId xmlns:a16="http://schemas.microsoft.com/office/drawing/2014/main" id="{FAA46F2E-D84C-93C7-470A-BC45F4521C6C}"/>
                  </a:ext>
                </a:extLst>
              </p:cNvPr>
              <p:cNvSpPr/>
              <p:nvPr/>
            </p:nvSpPr>
            <p:spPr>
              <a:xfrm>
                <a:off x="4680244" y="540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04" name="正方形/長方形 6403">
                <a:extLst>
                  <a:ext uri="{FF2B5EF4-FFF2-40B4-BE49-F238E27FC236}">
                    <a16:creationId xmlns:a16="http://schemas.microsoft.com/office/drawing/2014/main" id="{F6C6EE56-0460-1E19-6A28-3086D3427F38}"/>
                  </a:ext>
                </a:extLst>
              </p:cNvPr>
              <p:cNvSpPr/>
              <p:nvPr/>
            </p:nvSpPr>
            <p:spPr>
              <a:xfrm>
                <a:off x="5040244" y="504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05" name="正方形/長方形 6404">
                <a:extLst>
                  <a:ext uri="{FF2B5EF4-FFF2-40B4-BE49-F238E27FC236}">
                    <a16:creationId xmlns:a16="http://schemas.microsoft.com/office/drawing/2014/main" id="{96BEB10B-D70F-6DAC-FB17-737BAC475457}"/>
                  </a:ext>
                </a:extLst>
              </p:cNvPr>
              <p:cNvSpPr/>
              <p:nvPr/>
            </p:nvSpPr>
            <p:spPr>
              <a:xfrm>
                <a:off x="5400244" y="504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06" name="正方形/長方形 6405">
                <a:extLst>
                  <a:ext uri="{FF2B5EF4-FFF2-40B4-BE49-F238E27FC236}">
                    <a16:creationId xmlns:a16="http://schemas.microsoft.com/office/drawing/2014/main" id="{3959B5F3-5F66-A265-15D2-598656A4D6ED}"/>
                  </a:ext>
                </a:extLst>
              </p:cNvPr>
              <p:cNvSpPr/>
              <p:nvPr/>
            </p:nvSpPr>
            <p:spPr>
              <a:xfrm>
                <a:off x="5040244" y="540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07" name="正方形/長方形 6406">
                <a:extLst>
                  <a:ext uri="{FF2B5EF4-FFF2-40B4-BE49-F238E27FC236}">
                    <a16:creationId xmlns:a16="http://schemas.microsoft.com/office/drawing/2014/main" id="{80D6C2F5-DBE9-9997-4BF6-ECC8CFEB49E6}"/>
                  </a:ext>
                </a:extLst>
              </p:cNvPr>
              <p:cNvSpPr/>
              <p:nvPr/>
            </p:nvSpPr>
            <p:spPr>
              <a:xfrm>
                <a:off x="5400244" y="540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08" name="正方形/長方形 6407">
                <a:extLst>
                  <a:ext uri="{FF2B5EF4-FFF2-40B4-BE49-F238E27FC236}">
                    <a16:creationId xmlns:a16="http://schemas.microsoft.com/office/drawing/2014/main" id="{B146C57E-5302-6F96-355A-DAB13BB99A36}"/>
                  </a:ext>
                </a:extLst>
              </p:cNvPr>
              <p:cNvSpPr/>
              <p:nvPr/>
            </p:nvSpPr>
            <p:spPr>
              <a:xfrm>
                <a:off x="4320244" y="576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09" name="正方形/長方形 6408">
                <a:extLst>
                  <a:ext uri="{FF2B5EF4-FFF2-40B4-BE49-F238E27FC236}">
                    <a16:creationId xmlns:a16="http://schemas.microsoft.com/office/drawing/2014/main" id="{BEEE6687-03F8-CCA0-7FEF-F1D1CEEEE485}"/>
                  </a:ext>
                </a:extLst>
              </p:cNvPr>
              <p:cNvSpPr/>
              <p:nvPr/>
            </p:nvSpPr>
            <p:spPr>
              <a:xfrm>
                <a:off x="4680244" y="576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10" name="正方形/長方形 6409">
                <a:extLst>
                  <a:ext uri="{FF2B5EF4-FFF2-40B4-BE49-F238E27FC236}">
                    <a16:creationId xmlns:a16="http://schemas.microsoft.com/office/drawing/2014/main" id="{42F0EE7C-AF2E-A8AD-BFD3-EF41F942A86C}"/>
                  </a:ext>
                </a:extLst>
              </p:cNvPr>
              <p:cNvSpPr/>
              <p:nvPr/>
            </p:nvSpPr>
            <p:spPr>
              <a:xfrm>
                <a:off x="4320244" y="612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11" name="正方形/長方形 6410">
                <a:extLst>
                  <a:ext uri="{FF2B5EF4-FFF2-40B4-BE49-F238E27FC236}">
                    <a16:creationId xmlns:a16="http://schemas.microsoft.com/office/drawing/2014/main" id="{F42CBD27-FDAB-D2B1-8324-1F7A4CF8661F}"/>
                  </a:ext>
                </a:extLst>
              </p:cNvPr>
              <p:cNvSpPr/>
              <p:nvPr/>
            </p:nvSpPr>
            <p:spPr>
              <a:xfrm>
                <a:off x="4680244" y="612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12" name="正方形/長方形 6411">
                <a:extLst>
                  <a:ext uri="{FF2B5EF4-FFF2-40B4-BE49-F238E27FC236}">
                    <a16:creationId xmlns:a16="http://schemas.microsoft.com/office/drawing/2014/main" id="{78FE7E0A-808C-23A8-B78F-C544853FCB24}"/>
                  </a:ext>
                </a:extLst>
              </p:cNvPr>
              <p:cNvSpPr/>
              <p:nvPr/>
            </p:nvSpPr>
            <p:spPr>
              <a:xfrm>
                <a:off x="5040244" y="576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13" name="正方形/長方形 6412">
                <a:extLst>
                  <a:ext uri="{FF2B5EF4-FFF2-40B4-BE49-F238E27FC236}">
                    <a16:creationId xmlns:a16="http://schemas.microsoft.com/office/drawing/2014/main" id="{31A8A415-8BC1-C590-8CD3-C29092FEAF80}"/>
                  </a:ext>
                </a:extLst>
              </p:cNvPr>
              <p:cNvSpPr/>
              <p:nvPr/>
            </p:nvSpPr>
            <p:spPr>
              <a:xfrm>
                <a:off x="5400244" y="576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14" name="正方形/長方形 6413">
                <a:extLst>
                  <a:ext uri="{FF2B5EF4-FFF2-40B4-BE49-F238E27FC236}">
                    <a16:creationId xmlns:a16="http://schemas.microsoft.com/office/drawing/2014/main" id="{A2692F44-1E5B-1F0F-DB61-CBDA31CB124E}"/>
                  </a:ext>
                </a:extLst>
              </p:cNvPr>
              <p:cNvSpPr/>
              <p:nvPr/>
            </p:nvSpPr>
            <p:spPr>
              <a:xfrm>
                <a:off x="5040244" y="612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15" name="正方形/長方形 6414">
                <a:extLst>
                  <a:ext uri="{FF2B5EF4-FFF2-40B4-BE49-F238E27FC236}">
                    <a16:creationId xmlns:a16="http://schemas.microsoft.com/office/drawing/2014/main" id="{253DF7C1-4F66-6A8E-D428-B52B7AE616AF}"/>
                  </a:ext>
                </a:extLst>
              </p:cNvPr>
              <p:cNvSpPr/>
              <p:nvPr/>
            </p:nvSpPr>
            <p:spPr>
              <a:xfrm>
                <a:off x="5400244" y="612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16" name="正方形/長方形 6415">
                <a:extLst>
                  <a:ext uri="{FF2B5EF4-FFF2-40B4-BE49-F238E27FC236}">
                    <a16:creationId xmlns:a16="http://schemas.microsoft.com/office/drawing/2014/main" id="{69918D37-F55D-2ADB-B777-48A84EF43426}"/>
                  </a:ext>
                </a:extLst>
              </p:cNvPr>
              <p:cNvSpPr/>
              <p:nvPr/>
            </p:nvSpPr>
            <p:spPr>
              <a:xfrm>
                <a:off x="5760244" y="288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17" name="正方形/長方形 6416">
                <a:extLst>
                  <a:ext uri="{FF2B5EF4-FFF2-40B4-BE49-F238E27FC236}">
                    <a16:creationId xmlns:a16="http://schemas.microsoft.com/office/drawing/2014/main" id="{FDB9BBE4-A651-86B3-88F4-58E57C28A78E}"/>
                  </a:ext>
                </a:extLst>
              </p:cNvPr>
              <p:cNvSpPr/>
              <p:nvPr/>
            </p:nvSpPr>
            <p:spPr>
              <a:xfrm>
                <a:off x="6120244" y="288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18" name="正方形/長方形 6417">
                <a:extLst>
                  <a:ext uri="{FF2B5EF4-FFF2-40B4-BE49-F238E27FC236}">
                    <a16:creationId xmlns:a16="http://schemas.microsoft.com/office/drawing/2014/main" id="{D6497C6E-686E-6700-360E-100F559BB54D}"/>
                  </a:ext>
                </a:extLst>
              </p:cNvPr>
              <p:cNvSpPr/>
              <p:nvPr/>
            </p:nvSpPr>
            <p:spPr>
              <a:xfrm>
                <a:off x="5760244" y="324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19" name="正方形/長方形 6418">
                <a:extLst>
                  <a:ext uri="{FF2B5EF4-FFF2-40B4-BE49-F238E27FC236}">
                    <a16:creationId xmlns:a16="http://schemas.microsoft.com/office/drawing/2014/main" id="{626ACC58-961E-C38D-3B11-232FB3AAF7CC}"/>
                  </a:ext>
                </a:extLst>
              </p:cNvPr>
              <p:cNvSpPr/>
              <p:nvPr/>
            </p:nvSpPr>
            <p:spPr>
              <a:xfrm>
                <a:off x="6120244" y="324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20" name="正方形/長方形 6419">
                <a:extLst>
                  <a:ext uri="{FF2B5EF4-FFF2-40B4-BE49-F238E27FC236}">
                    <a16:creationId xmlns:a16="http://schemas.microsoft.com/office/drawing/2014/main" id="{7B9FFBDC-B223-2DB6-7FEB-08B61EE09D66}"/>
                  </a:ext>
                </a:extLst>
              </p:cNvPr>
              <p:cNvSpPr/>
              <p:nvPr/>
            </p:nvSpPr>
            <p:spPr>
              <a:xfrm>
                <a:off x="6480244" y="288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21" name="正方形/長方形 6420">
                <a:extLst>
                  <a:ext uri="{FF2B5EF4-FFF2-40B4-BE49-F238E27FC236}">
                    <a16:creationId xmlns:a16="http://schemas.microsoft.com/office/drawing/2014/main" id="{421D8B55-0984-03E1-6A6E-1D861A3D2BEA}"/>
                  </a:ext>
                </a:extLst>
              </p:cNvPr>
              <p:cNvSpPr/>
              <p:nvPr/>
            </p:nvSpPr>
            <p:spPr>
              <a:xfrm>
                <a:off x="6840244" y="288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22" name="正方形/長方形 6421">
                <a:extLst>
                  <a:ext uri="{FF2B5EF4-FFF2-40B4-BE49-F238E27FC236}">
                    <a16:creationId xmlns:a16="http://schemas.microsoft.com/office/drawing/2014/main" id="{C0963E37-0F29-35B3-DD3F-92F1452E88D0}"/>
                  </a:ext>
                </a:extLst>
              </p:cNvPr>
              <p:cNvSpPr/>
              <p:nvPr/>
            </p:nvSpPr>
            <p:spPr>
              <a:xfrm>
                <a:off x="6480244" y="324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23" name="正方形/長方形 6422">
                <a:extLst>
                  <a:ext uri="{FF2B5EF4-FFF2-40B4-BE49-F238E27FC236}">
                    <a16:creationId xmlns:a16="http://schemas.microsoft.com/office/drawing/2014/main" id="{1A7AFD75-8745-4760-9E00-617BFCBD5A0C}"/>
                  </a:ext>
                </a:extLst>
              </p:cNvPr>
              <p:cNvSpPr/>
              <p:nvPr/>
            </p:nvSpPr>
            <p:spPr>
              <a:xfrm>
                <a:off x="6840244" y="324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24" name="正方形/長方形 6423">
                <a:extLst>
                  <a:ext uri="{FF2B5EF4-FFF2-40B4-BE49-F238E27FC236}">
                    <a16:creationId xmlns:a16="http://schemas.microsoft.com/office/drawing/2014/main" id="{4CC529A1-2821-EA42-DE75-40EEE1989CC1}"/>
                  </a:ext>
                </a:extLst>
              </p:cNvPr>
              <p:cNvSpPr/>
              <p:nvPr/>
            </p:nvSpPr>
            <p:spPr>
              <a:xfrm>
                <a:off x="5760244" y="360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25" name="正方形/長方形 6424">
                <a:extLst>
                  <a:ext uri="{FF2B5EF4-FFF2-40B4-BE49-F238E27FC236}">
                    <a16:creationId xmlns:a16="http://schemas.microsoft.com/office/drawing/2014/main" id="{D5E5A007-1DF6-C18C-5FEA-14CFC1A854D6}"/>
                  </a:ext>
                </a:extLst>
              </p:cNvPr>
              <p:cNvSpPr/>
              <p:nvPr/>
            </p:nvSpPr>
            <p:spPr>
              <a:xfrm>
                <a:off x="6120244" y="360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26" name="正方形/長方形 6425">
                <a:extLst>
                  <a:ext uri="{FF2B5EF4-FFF2-40B4-BE49-F238E27FC236}">
                    <a16:creationId xmlns:a16="http://schemas.microsoft.com/office/drawing/2014/main" id="{2B788D16-EF50-F2BC-8448-5722B8C40104}"/>
                  </a:ext>
                </a:extLst>
              </p:cNvPr>
              <p:cNvSpPr/>
              <p:nvPr/>
            </p:nvSpPr>
            <p:spPr>
              <a:xfrm>
                <a:off x="5760244" y="396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27" name="正方形/長方形 6426">
                <a:extLst>
                  <a:ext uri="{FF2B5EF4-FFF2-40B4-BE49-F238E27FC236}">
                    <a16:creationId xmlns:a16="http://schemas.microsoft.com/office/drawing/2014/main" id="{B48E953E-80BA-BF78-3EB6-6A9D906120BE}"/>
                  </a:ext>
                </a:extLst>
              </p:cNvPr>
              <p:cNvSpPr/>
              <p:nvPr/>
            </p:nvSpPr>
            <p:spPr>
              <a:xfrm>
                <a:off x="6120244" y="396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28" name="正方形/長方形 6427">
                <a:extLst>
                  <a:ext uri="{FF2B5EF4-FFF2-40B4-BE49-F238E27FC236}">
                    <a16:creationId xmlns:a16="http://schemas.microsoft.com/office/drawing/2014/main" id="{0EC6C4DF-9D99-FD73-8B29-5A371490E886}"/>
                  </a:ext>
                </a:extLst>
              </p:cNvPr>
              <p:cNvSpPr/>
              <p:nvPr/>
            </p:nvSpPr>
            <p:spPr>
              <a:xfrm>
                <a:off x="6480244" y="360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29" name="正方形/長方形 6428">
                <a:extLst>
                  <a:ext uri="{FF2B5EF4-FFF2-40B4-BE49-F238E27FC236}">
                    <a16:creationId xmlns:a16="http://schemas.microsoft.com/office/drawing/2014/main" id="{05056CCC-14CD-30AF-1ED5-38A49A32F700}"/>
                  </a:ext>
                </a:extLst>
              </p:cNvPr>
              <p:cNvSpPr/>
              <p:nvPr/>
            </p:nvSpPr>
            <p:spPr>
              <a:xfrm>
                <a:off x="6840244" y="360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30" name="正方形/長方形 6429">
                <a:extLst>
                  <a:ext uri="{FF2B5EF4-FFF2-40B4-BE49-F238E27FC236}">
                    <a16:creationId xmlns:a16="http://schemas.microsoft.com/office/drawing/2014/main" id="{F551DEF3-17DC-E2CB-D2EB-7A16225D64E0}"/>
                  </a:ext>
                </a:extLst>
              </p:cNvPr>
              <p:cNvSpPr/>
              <p:nvPr/>
            </p:nvSpPr>
            <p:spPr>
              <a:xfrm>
                <a:off x="6480244" y="396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31" name="正方形/長方形 6430">
                <a:extLst>
                  <a:ext uri="{FF2B5EF4-FFF2-40B4-BE49-F238E27FC236}">
                    <a16:creationId xmlns:a16="http://schemas.microsoft.com/office/drawing/2014/main" id="{61DDEEC5-B6B4-85D9-FCCB-72699DB37C44}"/>
                  </a:ext>
                </a:extLst>
              </p:cNvPr>
              <p:cNvSpPr/>
              <p:nvPr/>
            </p:nvSpPr>
            <p:spPr>
              <a:xfrm>
                <a:off x="6840244" y="396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32" name="正方形/長方形 6431">
                <a:extLst>
                  <a:ext uri="{FF2B5EF4-FFF2-40B4-BE49-F238E27FC236}">
                    <a16:creationId xmlns:a16="http://schemas.microsoft.com/office/drawing/2014/main" id="{F2426D77-C788-E7B1-5B99-3F5E1FC54143}"/>
                  </a:ext>
                </a:extLst>
              </p:cNvPr>
              <p:cNvSpPr/>
              <p:nvPr/>
            </p:nvSpPr>
            <p:spPr>
              <a:xfrm>
                <a:off x="5760244" y="431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33" name="正方形/長方形 6432">
                <a:extLst>
                  <a:ext uri="{FF2B5EF4-FFF2-40B4-BE49-F238E27FC236}">
                    <a16:creationId xmlns:a16="http://schemas.microsoft.com/office/drawing/2014/main" id="{CF5A434A-F75D-F956-6580-492A80F269ED}"/>
                  </a:ext>
                </a:extLst>
              </p:cNvPr>
              <p:cNvSpPr/>
              <p:nvPr/>
            </p:nvSpPr>
            <p:spPr>
              <a:xfrm>
                <a:off x="6120244" y="431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34" name="正方形/長方形 6433">
                <a:extLst>
                  <a:ext uri="{FF2B5EF4-FFF2-40B4-BE49-F238E27FC236}">
                    <a16:creationId xmlns:a16="http://schemas.microsoft.com/office/drawing/2014/main" id="{3B531F92-745B-0712-5F67-A3A7976C3B2F}"/>
                  </a:ext>
                </a:extLst>
              </p:cNvPr>
              <p:cNvSpPr/>
              <p:nvPr/>
            </p:nvSpPr>
            <p:spPr>
              <a:xfrm>
                <a:off x="5760244" y="467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35" name="正方形/長方形 6434">
                <a:extLst>
                  <a:ext uri="{FF2B5EF4-FFF2-40B4-BE49-F238E27FC236}">
                    <a16:creationId xmlns:a16="http://schemas.microsoft.com/office/drawing/2014/main" id="{2D06302D-E1B5-B8AE-4B2A-A60CA5C440E0}"/>
                  </a:ext>
                </a:extLst>
              </p:cNvPr>
              <p:cNvSpPr/>
              <p:nvPr/>
            </p:nvSpPr>
            <p:spPr>
              <a:xfrm>
                <a:off x="6120244" y="467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36" name="正方形/長方形 6435">
                <a:extLst>
                  <a:ext uri="{FF2B5EF4-FFF2-40B4-BE49-F238E27FC236}">
                    <a16:creationId xmlns:a16="http://schemas.microsoft.com/office/drawing/2014/main" id="{26C69762-FA46-4094-7D8D-3EB2500CB2C7}"/>
                  </a:ext>
                </a:extLst>
              </p:cNvPr>
              <p:cNvSpPr/>
              <p:nvPr/>
            </p:nvSpPr>
            <p:spPr>
              <a:xfrm>
                <a:off x="6480244" y="431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37" name="正方形/長方形 6436">
                <a:extLst>
                  <a:ext uri="{FF2B5EF4-FFF2-40B4-BE49-F238E27FC236}">
                    <a16:creationId xmlns:a16="http://schemas.microsoft.com/office/drawing/2014/main" id="{96A35D4E-3E33-134A-02A6-1CA0B13828F2}"/>
                  </a:ext>
                </a:extLst>
              </p:cNvPr>
              <p:cNvSpPr/>
              <p:nvPr/>
            </p:nvSpPr>
            <p:spPr>
              <a:xfrm>
                <a:off x="6840244" y="431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38" name="正方形/長方形 6437">
                <a:extLst>
                  <a:ext uri="{FF2B5EF4-FFF2-40B4-BE49-F238E27FC236}">
                    <a16:creationId xmlns:a16="http://schemas.microsoft.com/office/drawing/2014/main" id="{B3F6EF6F-4FDD-92D6-B973-9FA9EF41A397}"/>
                  </a:ext>
                </a:extLst>
              </p:cNvPr>
              <p:cNvSpPr/>
              <p:nvPr/>
            </p:nvSpPr>
            <p:spPr>
              <a:xfrm>
                <a:off x="6480244" y="467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39" name="正方形/長方形 6438">
                <a:extLst>
                  <a:ext uri="{FF2B5EF4-FFF2-40B4-BE49-F238E27FC236}">
                    <a16:creationId xmlns:a16="http://schemas.microsoft.com/office/drawing/2014/main" id="{8C2B6043-25CC-C778-9C52-9D251C6F52ED}"/>
                  </a:ext>
                </a:extLst>
              </p:cNvPr>
              <p:cNvSpPr/>
              <p:nvPr/>
            </p:nvSpPr>
            <p:spPr>
              <a:xfrm>
                <a:off x="6840244" y="467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40" name="正方形/長方形 6439">
                <a:extLst>
                  <a:ext uri="{FF2B5EF4-FFF2-40B4-BE49-F238E27FC236}">
                    <a16:creationId xmlns:a16="http://schemas.microsoft.com/office/drawing/2014/main" id="{59DD3678-E692-01C8-BEA7-B4A0FEBCB67B}"/>
                  </a:ext>
                </a:extLst>
              </p:cNvPr>
              <p:cNvSpPr/>
              <p:nvPr/>
            </p:nvSpPr>
            <p:spPr>
              <a:xfrm>
                <a:off x="5760244" y="504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41" name="正方形/長方形 6440">
                <a:extLst>
                  <a:ext uri="{FF2B5EF4-FFF2-40B4-BE49-F238E27FC236}">
                    <a16:creationId xmlns:a16="http://schemas.microsoft.com/office/drawing/2014/main" id="{32D48BDA-C5C0-160F-71E2-534C842E264B}"/>
                  </a:ext>
                </a:extLst>
              </p:cNvPr>
              <p:cNvSpPr/>
              <p:nvPr/>
            </p:nvSpPr>
            <p:spPr>
              <a:xfrm>
                <a:off x="6120244" y="504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42" name="正方形/長方形 6441">
                <a:extLst>
                  <a:ext uri="{FF2B5EF4-FFF2-40B4-BE49-F238E27FC236}">
                    <a16:creationId xmlns:a16="http://schemas.microsoft.com/office/drawing/2014/main" id="{6CF468FB-F2FB-E83B-69FD-312ABDA24EBC}"/>
                  </a:ext>
                </a:extLst>
              </p:cNvPr>
              <p:cNvSpPr/>
              <p:nvPr/>
            </p:nvSpPr>
            <p:spPr>
              <a:xfrm>
                <a:off x="5760244" y="540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43" name="正方形/長方形 6442">
                <a:extLst>
                  <a:ext uri="{FF2B5EF4-FFF2-40B4-BE49-F238E27FC236}">
                    <a16:creationId xmlns:a16="http://schemas.microsoft.com/office/drawing/2014/main" id="{90491664-7E74-AF41-DDFC-5DBA89B56C52}"/>
                  </a:ext>
                </a:extLst>
              </p:cNvPr>
              <p:cNvSpPr/>
              <p:nvPr/>
            </p:nvSpPr>
            <p:spPr>
              <a:xfrm>
                <a:off x="6120244" y="540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44" name="正方形/長方形 6443">
                <a:extLst>
                  <a:ext uri="{FF2B5EF4-FFF2-40B4-BE49-F238E27FC236}">
                    <a16:creationId xmlns:a16="http://schemas.microsoft.com/office/drawing/2014/main" id="{B23469F7-04FE-5937-079F-E6DE9F64D3A5}"/>
                  </a:ext>
                </a:extLst>
              </p:cNvPr>
              <p:cNvSpPr/>
              <p:nvPr/>
            </p:nvSpPr>
            <p:spPr>
              <a:xfrm>
                <a:off x="6480244" y="504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45" name="正方形/長方形 6444">
                <a:extLst>
                  <a:ext uri="{FF2B5EF4-FFF2-40B4-BE49-F238E27FC236}">
                    <a16:creationId xmlns:a16="http://schemas.microsoft.com/office/drawing/2014/main" id="{479543FE-BDFF-9BF7-846B-268A2043C4BD}"/>
                  </a:ext>
                </a:extLst>
              </p:cNvPr>
              <p:cNvSpPr/>
              <p:nvPr/>
            </p:nvSpPr>
            <p:spPr>
              <a:xfrm>
                <a:off x="6840244" y="504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46" name="正方形/長方形 6445">
                <a:extLst>
                  <a:ext uri="{FF2B5EF4-FFF2-40B4-BE49-F238E27FC236}">
                    <a16:creationId xmlns:a16="http://schemas.microsoft.com/office/drawing/2014/main" id="{3B41DA4D-3A0D-73B7-B460-7A12551A6429}"/>
                  </a:ext>
                </a:extLst>
              </p:cNvPr>
              <p:cNvSpPr/>
              <p:nvPr/>
            </p:nvSpPr>
            <p:spPr>
              <a:xfrm>
                <a:off x="6480244" y="540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47" name="正方形/長方形 6446">
                <a:extLst>
                  <a:ext uri="{FF2B5EF4-FFF2-40B4-BE49-F238E27FC236}">
                    <a16:creationId xmlns:a16="http://schemas.microsoft.com/office/drawing/2014/main" id="{439342E4-F9C6-0A2A-9640-9D977049EBCF}"/>
                  </a:ext>
                </a:extLst>
              </p:cNvPr>
              <p:cNvSpPr/>
              <p:nvPr/>
            </p:nvSpPr>
            <p:spPr>
              <a:xfrm>
                <a:off x="6840244" y="540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48" name="正方形/長方形 6447">
                <a:extLst>
                  <a:ext uri="{FF2B5EF4-FFF2-40B4-BE49-F238E27FC236}">
                    <a16:creationId xmlns:a16="http://schemas.microsoft.com/office/drawing/2014/main" id="{6D8674FD-127C-CE1E-FC81-1F1111949404}"/>
                  </a:ext>
                </a:extLst>
              </p:cNvPr>
              <p:cNvSpPr/>
              <p:nvPr/>
            </p:nvSpPr>
            <p:spPr>
              <a:xfrm>
                <a:off x="5760244" y="576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49" name="正方形/長方形 6448">
                <a:extLst>
                  <a:ext uri="{FF2B5EF4-FFF2-40B4-BE49-F238E27FC236}">
                    <a16:creationId xmlns:a16="http://schemas.microsoft.com/office/drawing/2014/main" id="{B99C96D0-7FF5-013B-4BE9-C77DBD109413}"/>
                  </a:ext>
                </a:extLst>
              </p:cNvPr>
              <p:cNvSpPr/>
              <p:nvPr/>
            </p:nvSpPr>
            <p:spPr>
              <a:xfrm>
                <a:off x="6120244" y="576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50" name="正方形/長方形 6449">
                <a:extLst>
                  <a:ext uri="{FF2B5EF4-FFF2-40B4-BE49-F238E27FC236}">
                    <a16:creationId xmlns:a16="http://schemas.microsoft.com/office/drawing/2014/main" id="{F4E11564-056B-0EAC-4DFB-78244D4DCC43}"/>
                  </a:ext>
                </a:extLst>
              </p:cNvPr>
              <p:cNvSpPr/>
              <p:nvPr/>
            </p:nvSpPr>
            <p:spPr>
              <a:xfrm>
                <a:off x="5760244" y="612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51" name="正方形/長方形 6450">
                <a:extLst>
                  <a:ext uri="{FF2B5EF4-FFF2-40B4-BE49-F238E27FC236}">
                    <a16:creationId xmlns:a16="http://schemas.microsoft.com/office/drawing/2014/main" id="{CAB3A268-9E33-D68F-5B45-1812E66071FE}"/>
                  </a:ext>
                </a:extLst>
              </p:cNvPr>
              <p:cNvSpPr/>
              <p:nvPr/>
            </p:nvSpPr>
            <p:spPr>
              <a:xfrm>
                <a:off x="6120244" y="612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52" name="正方形/長方形 6451">
                <a:extLst>
                  <a:ext uri="{FF2B5EF4-FFF2-40B4-BE49-F238E27FC236}">
                    <a16:creationId xmlns:a16="http://schemas.microsoft.com/office/drawing/2014/main" id="{7D883BED-5E62-B648-FBFA-2B6C339B6E9F}"/>
                  </a:ext>
                </a:extLst>
              </p:cNvPr>
              <p:cNvSpPr/>
              <p:nvPr/>
            </p:nvSpPr>
            <p:spPr>
              <a:xfrm>
                <a:off x="6480244" y="576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53" name="正方形/長方形 6452">
                <a:extLst>
                  <a:ext uri="{FF2B5EF4-FFF2-40B4-BE49-F238E27FC236}">
                    <a16:creationId xmlns:a16="http://schemas.microsoft.com/office/drawing/2014/main" id="{8BC56750-B5FE-BFED-D767-DF8F5C65AE19}"/>
                  </a:ext>
                </a:extLst>
              </p:cNvPr>
              <p:cNvSpPr/>
              <p:nvPr/>
            </p:nvSpPr>
            <p:spPr>
              <a:xfrm>
                <a:off x="6840244" y="576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54" name="正方形/長方形 6453">
                <a:extLst>
                  <a:ext uri="{FF2B5EF4-FFF2-40B4-BE49-F238E27FC236}">
                    <a16:creationId xmlns:a16="http://schemas.microsoft.com/office/drawing/2014/main" id="{D294F114-57E6-A67C-5833-5832C22F9B43}"/>
                  </a:ext>
                </a:extLst>
              </p:cNvPr>
              <p:cNvSpPr/>
              <p:nvPr/>
            </p:nvSpPr>
            <p:spPr>
              <a:xfrm>
                <a:off x="6480244" y="612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55" name="正方形/長方形 6454">
                <a:extLst>
                  <a:ext uri="{FF2B5EF4-FFF2-40B4-BE49-F238E27FC236}">
                    <a16:creationId xmlns:a16="http://schemas.microsoft.com/office/drawing/2014/main" id="{1DFE7FAB-DAEF-34AC-CCC0-2F99740648D2}"/>
                  </a:ext>
                </a:extLst>
              </p:cNvPr>
              <p:cNvSpPr/>
              <p:nvPr/>
            </p:nvSpPr>
            <p:spPr>
              <a:xfrm>
                <a:off x="6840244" y="612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56" name="正方形/長方形 6455">
                <a:extLst>
                  <a:ext uri="{FF2B5EF4-FFF2-40B4-BE49-F238E27FC236}">
                    <a16:creationId xmlns:a16="http://schemas.microsoft.com/office/drawing/2014/main" id="{8F0785BC-863E-0972-B5BD-ED822AFCDBFF}"/>
                  </a:ext>
                </a:extLst>
              </p:cNvPr>
              <p:cNvSpPr/>
              <p:nvPr/>
            </p:nvSpPr>
            <p:spPr>
              <a:xfrm>
                <a:off x="7200244" y="288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57" name="正方形/長方形 6456">
                <a:extLst>
                  <a:ext uri="{FF2B5EF4-FFF2-40B4-BE49-F238E27FC236}">
                    <a16:creationId xmlns:a16="http://schemas.microsoft.com/office/drawing/2014/main" id="{41F114C9-1893-E73D-2EA0-2C140B86D9E6}"/>
                  </a:ext>
                </a:extLst>
              </p:cNvPr>
              <p:cNvSpPr/>
              <p:nvPr/>
            </p:nvSpPr>
            <p:spPr>
              <a:xfrm>
                <a:off x="7560244" y="288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58" name="正方形/長方形 6457">
                <a:extLst>
                  <a:ext uri="{FF2B5EF4-FFF2-40B4-BE49-F238E27FC236}">
                    <a16:creationId xmlns:a16="http://schemas.microsoft.com/office/drawing/2014/main" id="{1F31A7DD-DB76-E9AC-8157-2C2BC7695A42}"/>
                  </a:ext>
                </a:extLst>
              </p:cNvPr>
              <p:cNvSpPr/>
              <p:nvPr/>
            </p:nvSpPr>
            <p:spPr>
              <a:xfrm>
                <a:off x="7200244" y="324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59" name="正方形/長方形 6458">
                <a:extLst>
                  <a:ext uri="{FF2B5EF4-FFF2-40B4-BE49-F238E27FC236}">
                    <a16:creationId xmlns:a16="http://schemas.microsoft.com/office/drawing/2014/main" id="{744550F1-B225-D5A1-F173-11485E2FAAB1}"/>
                  </a:ext>
                </a:extLst>
              </p:cNvPr>
              <p:cNvSpPr/>
              <p:nvPr/>
            </p:nvSpPr>
            <p:spPr>
              <a:xfrm>
                <a:off x="7560244" y="324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60" name="正方形/長方形 6459">
                <a:extLst>
                  <a:ext uri="{FF2B5EF4-FFF2-40B4-BE49-F238E27FC236}">
                    <a16:creationId xmlns:a16="http://schemas.microsoft.com/office/drawing/2014/main" id="{607A78BB-04F5-BDBC-35C9-5DE1E601F554}"/>
                  </a:ext>
                </a:extLst>
              </p:cNvPr>
              <p:cNvSpPr/>
              <p:nvPr/>
            </p:nvSpPr>
            <p:spPr>
              <a:xfrm>
                <a:off x="7920244" y="288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61" name="正方形/長方形 6460">
                <a:extLst>
                  <a:ext uri="{FF2B5EF4-FFF2-40B4-BE49-F238E27FC236}">
                    <a16:creationId xmlns:a16="http://schemas.microsoft.com/office/drawing/2014/main" id="{79F94F31-993C-DDE8-496D-F4D7524EAF5C}"/>
                  </a:ext>
                </a:extLst>
              </p:cNvPr>
              <p:cNvSpPr/>
              <p:nvPr/>
            </p:nvSpPr>
            <p:spPr>
              <a:xfrm>
                <a:off x="7920244" y="324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62" name="正方形/長方形 6461">
                <a:extLst>
                  <a:ext uri="{FF2B5EF4-FFF2-40B4-BE49-F238E27FC236}">
                    <a16:creationId xmlns:a16="http://schemas.microsoft.com/office/drawing/2014/main" id="{2231D79E-99D0-ABDA-9F0C-4A4079336739}"/>
                  </a:ext>
                </a:extLst>
              </p:cNvPr>
              <p:cNvSpPr/>
              <p:nvPr/>
            </p:nvSpPr>
            <p:spPr>
              <a:xfrm>
                <a:off x="7200244" y="360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63" name="正方形/長方形 6462">
                <a:extLst>
                  <a:ext uri="{FF2B5EF4-FFF2-40B4-BE49-F238E27FC236}">
                    <a16:creationId xmlns:a16="http://schemas.microsoft.com/office/drawing/2014/main" id="{CF5BD19B-EEBB-C7F4-AF17-CBDE43229666}"/>
                  </a:ext>
                </a:extLst>
              </p:cNvPr>
              <p:cNvSpPr/>
              <p:nvPr/>
            </p:nvSpPr>
            <p:spPr>
              <a:xfrm>
                <a:off x="7560244" y="360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64" name="正方形/長方形 6463">
                <a:extLst>
                  <a:ext uri="{FF2B5EF4-FFF2-40B4-BE49-F238E27FC236}">
                    <a16:creationId xmlns:a16="http://schemas.microsoft.com/office/drawing/2014/main" id="{97720F73-250A-451D-CC95-B2000E4024A8}"/>
                  </a:ext>
                </a:extLst>
              </p:cNvPr>
              <p:cNvSpPr/>
              <p:nvPr/>
            </p:nvSpPr>
            <p:spPr>
              <a:xfrm>
                <a:off x="7200244" y="396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65" name="正方形/長方形 6464">
                <a:extLst>
                  <a:ext uri="{FF2B5EF4-FFF2-40B4-BE49-F238E27FC236}">
                    <a16:creationId xmlns:a16="http://schemas.microsoft.com/office/drawing/2014/main" id="{8199B1E7-5687-22BB-EF40-FBF5D8AD5B7B}"/>
                  </a:ext>
                </a:extLst>
              </p:cNvPr>
              <p:cNvSpPr/>
              <p:nvPr/>
            </p:nvSpPr>
            <p:spPr>
              <a:xfrm>
                <a:off x="7560244" y="396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66" name="正方形/長方形 6465">
                <a:extLst>
                  <a:ext uri="{FF2B5EF4-FFF2-40B4-BE49-F238E27FC236}">
                    <a16:creationId xmlns:a16="http://schemas.microsoft.com/office/drawing/2014/main" id="{E753C970-4F8B-18A7-9E85-557CD77D7089}"/>
                  </a:ext>
                </a:extLst>
              </p:cNvPr>
              <p:cNvSpPr/>
              <p:nvPr/>
            </p:nvSpPr>
            <p:spPr>
              <a:xfrm>
                <a:off x="7920244" y="360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67" name="正方形/長方形 6466">
                <a:extLst>
                  <a:ext uri="{FF2B5EF4-FFF2-40B4-BE49-F238E27FC236}">
                    <a16:creationId xmlns:a16="http://schemas.microsoft.com/office/drawing/2014/main" id="{9A45647B-BBA7-C428-1CBA-61E8ADA99013}"/>
                  </a:ext>
                </a:extLst>
              </p:cNvPr>
              <p:cNvSpPr/>
              <p:nvPr/>
            </p:nvSpPr>
            <p:spPr>
              <a:xfrm>
                <a:off x="7920244" y="3961175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68" name="正方形/長方形 6467">
                <a:extLst>
                  <a:ext uri="{FF2B5EF4-FFF2-40B4-BE49-F238E27FC236}">
                    <a16:creationId xmlns:a16="http://schemas.microsoft.com/office/drawing/2014/main" id="{5782A7DE-FA66-49C8-FD94-CBEED8888A54}"/>
                  </a:ext>
                </a:extLst>
              </p:cNvPr>
              <p:cNvSpPr/>
              <p:nvPr/>
            </p:nvSpPr>
            <p:spPr>
              <a:xfrm>
                <a:off x="7200244" y="431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69" name="正方形/長方形 6468">
                <a:extLst>
                  <a:ext uri="{FF2B5EF4-FFF2-40B4-BE49-F238E27FC236}">
                    <a16:creationId xmlns:a16="http://schemas.microsoft.com/office/drawing/2014/main" id="{C8021482-9C62-9436-8F3A-4138C645A97E}"/>
                  </a:ext>
                </a:extLst>
              </p:cNvPr>
              <p:cNvSpPr/>
              <p:nvPr/>
            </p:nvSpPr>
            <p:spPr>
              <a:xfrm>
                <a:off x="7560244" y="431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70" name="正方形/長方形 6469">
                <a:extLst>
                  <a:ext uri="{FF2B5EF4-FFF2-40B4-BE49-F238E27FC236}">
                    <a16:creationId xmlns:a16="http://schemas.microsoft.com/office/drawing/2014/main" id="{B10264DF-5192-E9A7-8244-D55F47B5B2C0}"/>
                  </a:ext>
                </a:extLst>
              </p:cNvPr>
              <p:cNvSpPr/>
              <p:nvPr/>
            </p:nvSpPr>
            <p:spPr>
              <a:xfrm>
                <a:off x="7200244" y="467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71" name="正方形/長方形 6470">
                <a:extLst>
                  <a:ext uri="{FF2B5EF4-FFF2-40B4-BE49-F238E27FC236}">
                    <a16:creationId xmlns:a16="http://schemas.microsoft.com/office/drawing/2014/main" id="{8E470E95-5A6A-45E2-BA21-F12700285EB9}"/>
                  </a:ext>
                </a:extLst>
              </p:cNvPr>
              <p:cNvSpPr/>
              <p:nvPr/>
            </p:nvSpPr>
            <p:spPr>
              <a:xfrm>
                <a:off x="7560244" y="467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72" name="正方形/長方形 6471">
                <a:extLst>
                  <a:ext uri="{FF2B5EF4-FFF2-40B4-BE49-F238E27FC236}">
                    <a16:creationId xmlns:a16="http://schemas.microsoft.com/office/drawing/2014/main" id="{860B2FE7-D75E-E637-60A1-57A8FEF4E58B}"/>
                  </a:ext>
                </a:extLst>
              </p:cNvPr>
              <p:cNvSpPr/>
              <p:nvPr/>
            </p:nvSpPr>
            <p:spPr>
              <a:xfrm>
                <a:off x="7920244" y="431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73" name="正方形/長方形 6472">
                <a:extLst>
                  <a:ext uri="{FF2B5EF4-FFF2-40B4-BE49-F238E27FC236}">
                    <a16:creationId xmlns:a16="http://schemas.microsoft.com/office/drawing/2014/main" id="{0FC3A504-481F-964C-68FB-445488A21DC0}"/>
                  </a:ext>
                </a:extLst>
              </p:cNvPr>
              <p:cNvSpPr/>
              <p:nvPr/>
            </p:nvSpPr>
            <p:spPr>
              <a:xfrm>
                <a:off x="7920244" y="4679588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74" name="正方形/長方形 6473">
                <a:extLst>
                  <a:ext uri="{FF2B5EF4-FFF2-40B4-BE49-F238E27FC236}">
                    <a16:creationId xmlns:a16="http://schemas.microsoft.com/office/drawing/2014/main" id="{EBEB05C6-5C3A-C34F-87AD-96B297610410}"/>
                  </a:ext>
                </a:extLst>
              </p:cNvPr>
              <p:cNvSpPr/>
              <p:nvPr/>
            </p:nvSpPr>
            <p:spPr>
              <a:xfrm>
                <a:off x="7200244" y="504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75" name="正方形/長方形 6474">
                <a:extLst>
                  <a:ext uri="{FF2B5EF4-FFF2-40B4-BE49-F238E27FC236}">
                    <a16:creationId xmlns:a16="http://schemas.microsoft.com/office/drawing/2014/main" id="{6C547DB5-E939-E27B-FAE0-6DA6D10696FF}"/>
                  </a:ext>
                </a:extLst>
              </p:cNvPr>
              <p:cNvSpPr/>
              <p:nvPr/>
            </p:nvSpPr>
            <p:spPr>
              <a:xfrm>
                <a:off x="7560244" y="504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76" name="正方形/長方形 6475">
                <a:extLst>
                  <a:ext uri="{FF2B5EF4-FFF2-40B4-BE49-F238E27FC236}">
                    <a16:creationId xmlns:a16="http://schemas.microsoft.com/office/drawing/2014/main" id="{059C9244-D14B-0683-C690-268EAA62E06B}"/>
                  </a:ext>
                </a:extLst>
              </p:cNvPr>
              <p:cNvSpPr/>
              <p:nvPr/>
            </p:nvSpPr>
            <p:spPr>
              <a:xfrm>
                <a:off x="7200244" y="540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77" name="正方形/長方形 6476">
                <a:extLst>
                  <a:ext uri="{FF2B5EF4-FFF2-40B4-BE49-F238E27FC236}">
                    <a16:creationId xmlns:a16="http://schemas.microsoft.com/office/drawing/2014/main" id="{338C836A-A9E2-8F1F-6D8B-2743218CDCE5}"/>
                  </a:ext>
                </a:extLst>
              </p:cNvPr>
              <p:cNvSpPr/>
              <p:nvPr/>
            </p:nvSpPr>
            <p:spPr>
              <a:xfrm>
                <a:off x="7560244" y="540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78" name="正方形/長方形 6477">
                <a:extLst>
                  <a:ext uri="{FF2B5EF4-FFF2-40B4-BE49-F238E27FC236}">
                    <a16:creationId xmlns:a16="http://schemas.microsoft.com/office/drawing/2014/main" id="{516780E0-0245-2463-6EE8-F1932FA4EDE7}"/>
                  </a:ext>
                </a:extLst>
              </p:cNvPr>
              <p:cNvSpPr/>
              <p:nvPr/>
            </p:nvSpPr>
            <p:spPr>
              <a:xfrm>
                <a:off x="7920244" y="504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79" name="正方形/長方形 6478">
                <a:extLst>
                  <a:ext uri="{FF2B5EF4-FFF2-40B4-BE49-F238E27FC236}">
                    <a16:creationId xmlns:a16="http://schemas.microsoft.com/office/drawing/2014/main" id="{E2BF56AC-5192-8B63-3B4D-E6BA6E6FB29E}"/>
                  </a:ext>
                </a:extLst>
              </p:cNvPr>
              <p:cNvSpPr/>
              <p:nvPr/>
            </p:nvSpPr>
            <p:spPr>
              <a:xfrm>
                <a:off x="7920244" y="5400382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80" name="正方形/長方形 6479">
                <a:extLst>
                  <a:ext uri="{FF2B5EF4-FFF2-40B4-BE49-F238E27FC236}">
                    <a16:creationId xmlns:a16="http://schemas.microsoft.com/office/drawing/2014/main" id="{742817B7-7501-A311-B284-A8838A1F5302}"/>
                  </a:ext>
                </a:extLst>
              </p:cNvPr>
              <p:cNvSpPr/>
              <p:nvPr/>
            </p:nvSpPr>
            <p:spPr>
              <a:xfrm>
                <a:off x="7200244" y="576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81" name="正方形/長方形 6480">
                <a:extLst>
                  <a:ext uri="{FF2B5EF4-FFF2-40B4-BE49-F238E27FC236}">
                    <a16:creationId xmlns:a16="http://schemas.microsoft.com/office/drawing/2014/main" id="{561F1F46-0CE6-F20C-298E-487A0C824282}"/>
                  </a:ext>
                </a:extLst>
              </p:cNvPr>
              <p:cNvSpPr/>
              <p:nvPr/>
            </p:nvSpPr>
            <p:spPr>
              <a:xfrm>
                <a:off x="7560244" y="576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82" name="正方形/長方形 6481">
                <a:extLst>
                  <a:ext uri="{FF2B5EF4-FFF2-40B4-BE49-F238E27FC236}">
                    <a16:creationId xmlns:a16="http://schemas.microsoft.com/office/drawing/2014/main" id="{5B53455F-FBD3-CDF1-76B2-06A5757B2922}"/>
                  </a:ext>
                </a:extLst>
              </p:cNvPr>
              <p:cNvSpPr/>
              <p:nvPr/>
            </p:nvSpPr>
            <p:spPr>
              <a:xfrm>
                <a:off x="7200244" y="612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83" name="正方形/長方形 6482">
                <a:extLst>
                  <a:ext uri="{FF2B5EF4-FFF2-40B4-BE49-F238E27FC236}">
                    <a16:creationId xmlns:a16="http://schemas.microsoft.com/office/drawing/2014/main" id="{9008CF8B-1ADB-EC90-D75E-A4A545AF1573}"/>
                  </a:ext>
                </a:extLst>
              </p:cNvPr>
              <p:cNvSpPr/>
              <p:nvPr/>
            </p:nvSpPr>
            <p:spPr>
              <a:xfrm>
                <a:off x="7560244" y="612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84" name="正方形/長方形 6483">
                <a:extLst>
                  <a:ext uri="{FF2B5EF4-FFF2-40B4-BE49-F238E27FC236}">
                    <a16:creationId xmlns:a16="http://schemas.microsoft.com/office/drawing/2014/main" id="{26146D80-8488-859D-F23E-7F180F890EBD}"/>
                  </a:ext>
                </a:extLst>
              </p:cNvPr>
              <p:cNvSpPr/>
              <p:nvPr/>
            </p:nvSpPr>
            <p:spPr>
              <a:xfrm>
                <a:off x="7920244" y="576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485" name="正方形/長方形 6484">
                <a:extLst>
                  <a:ext uri="{FF2B5EF4-FFF2-40B4-BE49-F238E27FC236}">
                    <a16:creationId xmlns:a16="http://schemas.microsoft.com/office/drawing/2014/main" id="{698556A6-4049-D9F4-2C50-6494C6362E4F}"/>
                  </a:ext>
                </a:extLst>
              </p:cNvPr>
              <p:cNvSpPr/>
              <p:nvPr/>
            </p:nvSpPr>
            <p:spPr>
              <a:xfrm>
                <a:off x="7920244" y="6120381"/>
                <a:ext cx="360000" cy="360000"/>
              </a:xfrm>
              <a:prstGeom prst="rect">
                <a:avLst/>
              </a:prstGeom>
              <a:solidFill>
                <a:sysClr val="window" lastClr="FFFFFF"/>
              </a:solidFill>
              <a:ln w="12700" cap="flat" cmpd="sng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1152003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ja-JP" altLang="en-US" sz="2268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メイリオ" panose="020B0604030504040204" pitchFamily="50" charset="-128"/>
                  <a:cs typeface="+mn-cs"/>
                </a:endParaRPr>
              </a:p>
            </p:txBody>
          </p:sp>
        </p:grpSp>
        <p:sp>
          <p:nvSpPr>
            <p:cNvPr id="6335" name="正方形/長方形 6334">
              <a:extLst>
                <a:ext uri="{FF2B5EF4-FFF2-40B4-BE49-F238E27FC236}">
                  <a16:creationId xmlns:a16="http://schemas.microsoft.com/office/drawing/2014/main" id="{5C2AAEE4-BF9A-DDF5-6B52-E2F349B74708}"/>
                </a:ext>
              </a:extLst>
            </p:cNvPr>
            <p:cNvSpPr/>
            <p:nvPr/>
          </p:nvSpPr>
          <p:spPr>
            <a:xfrm>
              <a:off x="2880244" y="2880381"/>
              <a:ext cx="5400000" cy="3600000"/>
            </a:xfrm>
            <a:prstGeom prst="rect">
              <a:avLst/>
            </a:prstGeom>
            <a:noFill/>
            <a:ln w="25400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11520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268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endParaRPr>
            </a:p>
          </p:txBody>
        </p:sp>
      </p:grpSp>
      <p:sp>
        <p:nvSpPr>
          <p:cNvPr id="6269" name="楕円 6268">
            <a:extLst>
              <a:ext uri="{FF2B5EF4-FFF2-40B4-BE49-F238E27FC236}">
                <a16:creationId xmlns:a16="http://schemas.microsoft.com/office/drawing/2014/main" id="{9F49A3A9-DEFC-5E1A-DE00-0FA702646779}"/>
              </a:ext>
            </a:extLst>
          </p:cNvPr>
          <p:cNvSpPr>
            <a:spLocks noChangeAspect="1"/>
          </p:cNvSpPr>
          <p:nvPr/>
        </p:nvSpPr>
        <p:spPr>
          <a:xfrm>
            <a:off x="5238711" y="4595788"/>
            <a:ext cx="431999" cy="288000"/>
          </a:xfrm>
          <a:prstGeom prst="ellipse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Times New Roman" panose="02020603050405020304" pitchFamily="18" charset="0"/>
              </a:rPr>
              <a:t>AP2</a:t>
            </a:r>
            <a:endParaRPr kumimoji="1" lang="ja-JP" altLang="en-US" sz="10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6270" name="楕円 6269">
            <a:extLst>
              <a:ext uri="{FF2B5EF4-FFF2-40B4-BE49-F238E27FC236}">
                <a16:creationId xmlns:a16="http://schemas.microsoft.com/office/drawing/2014/main" id="{0E9FAF3C-4C66-52C3-7A14-A291FC42443B}"/>
              </a:ext>
            </a:extLst>
          </p:cNvPr>
          <p:cNvSpPr>
            <a:spLocks noChangeAspect="1"/>
          </p:cNvSpPr>
          <p:nvPr/>
        </p:nvSpPr>
        <p:spPr>
          <a:xfrm>
            <a:off x="2362278" y="4596382"/>
            <a:ext cx="432000" cy="288000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Times New Roman" panose="02020603050405020304" pitchFamily="18" charset="0"/>
              </a:rPr>
              <a:t>AP1</a:t>
            </a:r>
            <a:endParaRPr kumimoji="1" lang="ja-JP" altLang="en-US" sz="10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6271" name="楕円 6270">
            <a:extLst>
              <a:ext uri="{FF2B5EF4-FFF2-40B4-BE49-F238E27FC236}">
                <a16:creationId xmlns:a16="http://schemas.microsoft.com/office/drawing/2014/main" id="{99E3C5D9-A45E-03C3-679D-38383A874D8C}"/>
              </a:ext>
            </a:extLst>
          </p:cNvPr>
          <p:cNvSpPr>
            <a:spLocks noChangeAspect="1"/>
          </p:cNvSpPr>
          <p:nvPr/>
        </p:nvSpPr>
        <p:spPr>
          <a:xfrm>
            <a:off x="1899969" y="4187747"/>
            <a:ext cx="431999" cy="216000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Times New Roman" panose="02020603050405020304" pitchFamily="18" charset="0"/>
              </a:rPr>
              <a:t>STA1</a:t>
            </a:r>
            <a:endParaRPr kumimoji="1" lang="ja-JP" altLang="en-US" sz="10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6272" name="楕円 6271">
            <a:extLst>
              <a:ext uri="{FF2B5EF4-FFF2-40B4-BE49-F238E27FC236}">
                <a16:creationId xmlns:a16="http://schemas.microsoft.com/office/drawing/2014/main" id="{3CDF097C-659D-26C5-2D39-097432FB4A12}"/>
              </a:ext>
            </a:extLst>
          </p:cNvPr>
          <p:cNvSpPr>
            <a:spLocks noChangeAspect="1"/>
          </p:cNvSpPr>
          <p:nvPr/>
        </p:nvSpPr>
        <p:spPr>
          <a:xfrm>
            <a:off x="4071524" y="5454286"/>
            <a:ext cx="431999" cy="216000"/>
          </a:xfrm>
          <a:prstGeom prst="ellipse">
            <a:avLst/>
          </a:prstGeom>
          <a:solidFill>
            <a:srgbClr val="92D050"/>
          </a:solidFill>
          <a:ln w="127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Times New Roman" panose="02020603050405020304" pitchFamily="18" charset="0"/>
              </a:rPr>
              <a:t>STA2</a:t>
            </a:r>
            <a:endParaRPr kumimoji="1" lang="ja-JP" altLang="en-US" sz="10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6273" name="テキスト ボックス 6272">
            <a:extLst>
              <a:ext uri="{FF2B5EF4-FFF2-40B4-BE49-F238E27FC236}">
                <a16:creationId xmlns:a16="http://schemas.microsoft.com/office/drawing/2014/main" id="{3DBCF8DA-5595-6F0B-302A-5C8CBC7A5E4B}"/>
              </a:ext>
            </a:extLst>
          </p:cNvPr>
          <p:cNvSpPr txBox="1"/>
          <p:nvPr/>
        </p:nvSpPr>
        <p:spPr>
          <a:xfrm>
            <a:off x="2418683" y="3473298"/>
            <a:ext cx="4988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15[m]</a:t>
            </a:r>
          </a:p>
        </p:txBody>
      </p:sp>
      <p:cxnSp>
        <p:nvCxnSpPr>
          <p:cNvPr id="6274" name="直線コネクタ 6273">
            <a:extLst>
              <a:ext uri="{FF2B5EF4-FFF2-40B4-BE49-F238E27FC236}">
                <a16:creationId xmlns:a16="http://schemas.microsoft.com/office/drawing/2014/main" id="{962DBD1B-B2B6-4E37-7BB5-56484537127E}"/>
              </a:ext>
            </a:extLst>
          </p:cNvPr>
          <p:cNvCxnSpPr>
            <a:cxnSpLocks/>
          </p:cNvCxnSpPr>
          <p:nvPr/>
        </p:nvCxnSpPr>
        <p:spPr>
          <a:xfrm flipV="1">
            <a:off x="1163309" y="3660763"/>
            <a:ext cx="0" cy="198000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triangle"/>
          </a:ln>
          <a:effectLst/>
        </p:spPr>
      </p:cxnSp>
      <p:grpSp>
        <p:nvGrpSpPr>
          <p:cNvPr id="6276" name="グループ化 6275">
            <a:extLst>
              <a:ext uri="{FF2B5EF4-FFF2-40B4-BE49-F238E27FC236}">
                <a16:creationId xmlns:a16="http://schemas.microsoft.com/office/drawing/2014/main" id="{5E68EA28-2150-43F5-30ED-4CFF942AE52A}"/>
              </a:ext>
            </a:extLst>
          </p:cNvPr>
          <p:cNvGrpSpPr/>
          <p:nvPr/>
        </p:nvGrpSpPr>
        <p:grpSpPr>
          <a:xfrm>
            <a:off x="1307309" y="3624763"/>
            <a:ext cx="2700000" cy="144000"/>
            <a:chOff x="5040244" y="6480381"/>
            <a:chExt cx="2592000" cy="144000"/>
          </a:xfrm>
        </p:grpSpPr>
        <p:cxnSp>
          <p:nvCxnSpPr>
            <p:cNvPr id="6331" name="直線コネクタ 6330">
              <a:extLst>
                <a:ext uri="{FF2B5EF4-FFF2-40B4-BE49-F238E27FC236}">
                  <a16:creationId xmlns:a16="http://schemas.microsoft.com/office/drawing/2014/main" id="{98A20D62-E9B3-CBFB-B0CF-DC958322EB24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336244" y="5256382"/>
              <a:ext cx="0" cy="2591999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6332" name="直線コネクタ 6331">
              <a:extLst>
                <a:ext uri="{FF2B5EF4-FFF2-40B4-BE49-F238E27FC236}">
                  <a16:creationId xmlns:a16="http://schemas.microsoft.com/office/drawing/2014/main" id="{92591303-33A6-A1EA-AC83-28654F96551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40244" y="6480381"/>
              <a:ext cx="0" cy="14400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6333" name="直線コネクタ 6332">
              <a:extLst>
                <a:ext uri="{FF2B5EF4-FFF2-40B4-BE49-F238E27FC236}">
                  <a16:creationId xmlns:a16="http://schemas.microsoft.com/office/drawing/2014/main" id="{299CBE10-D9E0-FD47-08DA-BFBD2E07685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632244" y="6480381"/>
              <a:ext cx="0" cy="14400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</p:grpSp>
      <p:grpSp>
        <p:nvGrpSpPr>
          <p:cNvPr id="6278" name="グループ化 6277">
            <a:extLst>
              <a:ext uri="{FF2B5EF4-FFF2-40B4-BE49-F238E27FC236}">
                <a16:creationId xmlns:a16="http://schemas.microsoft.com/office/drawing/2014/main" id="{3CFF72CA-38BA-C53D-F83A-0BB8E340BC27}"/>
              </a:ext>
            </a:extLst>
          </p:cNvPr>
          <p:cNvGrpSpPr/>
          <p:nvPr/>
        </p:nvGrpSpPr>
        <p:grpSpPr>
          <a:xfrm rot="5400000">
            <a:off x="5951309" y="4668763"/>
            <a:ext cx="1800000" cy="144000"/>
            <a:chOff x="5040244" y="6480381"/>
            <a:chExt cx="2592000" cy="144000"/>
          </a:xfrm>
        </p:grpSpPr>
        <p:cxnSp>
          <p:nvCxnSpPr>
            <p:cNvPr id="6325" name="直線コネクタ 6324">
              <a:extLst>
                <a:ext uri="{FF2B5EF4-FFF2-40B4-BE49-F238E27FC236}">
                  <a16:creationId xmlns:a16="http://schemas.microsoft.com/office/drawing/2014/main" id="{AA29433E-41AA-0BE6-6472-2230385B0D73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336244" y="5256382"/>
              <a:ext cx="0" cy="2591999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6326" name="直線コネクタ 6325">
              <a:extLst>
                <a:ext uri="{FF2B5EF4-FFF2-40B4-BE49-F238E27FC236}">
                  <a16:creationId xmlns:a16="http://schemas.microsoft.com/office/drawing/2014/main" id="{87320C52-AD4F-9540-E8CA-1FC4BB3999D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40244" y="6480381"/>
              <a:ext cx="0" cy="14400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6327" name="直線コネクタ 6326">
              <a:extLst>
                <a:ext uri="{FF2B5EF4-FFF2-40B4-BE49-F238E27FC236}">
                  <a16:creationId xmlns:a16="http://schemas.microsoft.com/office/drawing/2014/main" id="{4E735105-143C-43CD-DD3E-FE18AA60276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632244" y="6480381"/>
              <a:ext cx="0" cy="14400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</p:grpSp>
      <p:sp>
        <p:nvSpPr>
          <p:cNvPr id="6279" name="テキスト ボックス 6278">
            <a:extLst>
              <a:ext uri="{FF2B5EF4-FFF2-40B4-BE49-F238E27FC236}">
                <a16:creationId xmlns:a16="http://schemas.microsoft.com/office/drawing/2014/main" id="{34560409-093A-D667-90B5-35E264ADC879}"/>
              </a:ext>
            </a:extLst>
          </p:cNvPr>
          <p:cNvSpPr txBox="1"/>
          <p:nvPr/>
        </p:nvSpPr>
        <p:spPr>
          <a:xfrm>
            <a:off x="6803752" y="4520377"/>
            <a:ext cx="598626" cy="2954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10[m]</a:t>
            </a:r>
          </a:p>
        </p:txBody>
      </p:sp>
      <p:sp>
        <p:nvSpPr>
          <p:cNvPr id="6280" name="テキスト ボックス 6279">
            <a:extLst>
              <a:ext uri="{FF2B5EF4-FFF2-40B4-BE49-F238E27FC236}">
                <a16:creationId xmlns:a16="http://schemas.microsoft.com/office/drawing/2014/main" id="{73987236-BEC9-6984-B4CD-6641FD87638F}"/>
              </a:ext>
            </a:extLst>
          </p:cNvPr>
          <p:cNvSpPr txBox="1">
            <a:spLocks noChangeAspect="1"/>
          </p:cNvSpPr>
          <p:nvPr/>
        </p:nvSpPr>
        <p:spPr>
          <a:xfrm>
            <a:off x="983309" y="5370983"/>
            <a:ext cx="180000" cy="18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6281" name="テキスト ボックス 6280">
            <a:extLst>
              <a:ext uri="{FF2B5EF4-FFF2-40B4-BE49-F238E27FC236}">
                <a16:creationId xmlns:a16="http://schemas.microsoft.com/office/drawing/2014/main" id="{532D09DA-2583-2130-76EF-24E20AF72C67}"/>
              </a:ext>
            </a:extLst>
          </p:cNvPr>
          <p:cNvSpPr txBox="1">
            <a:spLocks noChangeAspect="1"/>
          </p:cNvSpPr>
          <p:nvPr/>
        </p:nvSpPr>
        <p:spPr>
          <a:xfrm>
            <a:off x="983309" y="5190983"/>
            <a:ext cx="180000" cy="18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6282" name="テキスト ボックス 6281">
            <a:extLst>
              <a:ext uri="{FF2B5EF4-FFF2-40B4-BE49-F238E27FC236}">
                <a16:creationId xmlns:a16="http://schemas.microsoft.com/office/drawing/2014/main" id="{5B94EA86-9A13-1F43-9003-2A03BD15F9AD}"/>
              </a:ext>
            </a:extLst>
          </p:cNvPr>
          <p:cNvSpPr txBox="1">
            <a:spLocks noChangeAspect="1"/>
          </p:cNvSpPr>
          <p:nvPr/>
        </p:nvSpPr>
        <p:spPr>
          <a:xfrm>
            <a:off x="983309" y="5010983"/>
            <a:ext cx="180000" cy="18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6283" name="テキスト ボックス 6282">
            <a:extLst>
              <a:ext uri="{FF2B5EF4-FFF2-40B4-BE49-F238E27FC236}">
                <a16:creationId xmlns:a16="http://schemas.microsoft.com/office/drawing/2014/main" id="{E493BADE-8081-7D2A-1EE6-F69C303F1458}"/>
              </a:ext>
            </a:extLst>
          </p:cNvPr>
          <p:cNvSpPr txBox="1">
            <a:spLocks noChangeAspect="1"/>
          </p:cNvSpPr>
          <p:nvPr/>
        </p:nvSpPr>
        <p:spPr>
          <a:xfrm>
            <a:off x="983309" y="4830983"/>
            <a:ext cx="180000" cy="18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6284" name="テキスト ボックス 6283">
            <a:extLst>
              <a:ext uri="{FF2B5EF4-FFF2-40B4-BE49-F238E27FC236}">
                <a16:creationId xmlns:a16="http://schemas.microsoft.com/office/drawing/2014/main" id="{427B59D0-F31D-579A-A451-ACFA23099D2C}"/>
              </a:ext>
            </a:extLst>
          </p:cNvPr>
          <p:cNvSpPr txBox="1">
            <a:spLocks noChangeAspect="1"/>
          </p:cNvSpPr>
          <p:nvPr/>
        </p:nvSpPr>
        <p:spPr>
          <a:xfrm>
            <a:off x="983309" y="4650983"/>
            <a:ext cx="180000" cy="18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6285" name="テキスト ボックス 6284">
            <a:extLst>
              <a:ext uri="{FF2B5EF4-FFF2-40B4-BE49-F238E27FC236}">
                <a16:creationId xmlns:a16="http://schemas.microsoft.com/office/drawing/2014/main" id="{3F72CB0C-33A3-8632-23CB-1212B5A78834}"/>
              </a:ext>
            </a:extLst>
          </p:cNvPr>
          <p:cNvSpPr txBox="1">
            <a:spLocks noChangeAspect="1"/>
          </p:cNvSpPr>
          <p:nvPr/>
        </p:nvSpPr>
        <p:spPr>
          <a:xfrm>
            <a:off x="983309" y="4470983"/>
            <a:ext cx="180000" cy="18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6286" name="テキスト ボックス 6285">
            <a:extLst>
              <a:ext uri="{FF2B5EF4-FFF2-40B4-BE49-F238E27FC236}">
                <a16:creationId xmlns:a16="http://schemas.microsoft.com/office/drawing/2014/main" id="{01988D14-EC39-1790-D226-CD594C29E858}"/>
              </a:ext>
            </a:extLst>
          </p:cNvPr>
          <p:cNvSpPr txBox="1">
            <a:spLocks noChangeAspect="1"/>
          </p:cNvSpPr>
          <p:nvPr/>
        </p:nvSpPr>
        <p:spPr>
          <a:xfrm>
            <a:off x="983309" y="4290983"/>
            <a:ext cx="180000" cy="18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6287" name="テキスト ボックス 6286">
            <a:extLst>
              <a:ext uri="{FF2B5EF4-FFF2-40B4-BE49-F238E27FC236}">
                <a16:creationId xmlns:a16="http://schemas.microsoft.com/office/drawing/2014/main" id="{050F2649-70E1-24FD-2CDE-082C07169AE7}"/>
              </a:ext>
            </a:extLst>
          </p:cNvPr>
          <p:cNvSpPr txBox="1">
            <a:spLocks noChangeAspect="1"/>
          </p:cNvSpPr>
          <p:nvPr/>
        </p:nvSpPr>
        <p:spPr>
          <a:xfrm>
            <a:off x="983309" y="4110983"/>
            <a:ext cx="180000" cy="18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6288" name="テキスト ボックス 6287">
            <a:extLst>
              <a:ext uri="{FF2B5EF4-FFF2-40B4-BE49-F238E27FC236}">
                <a16:creationId xmlns:a16="http://schemas.microsoft.com/office/drawing/2014/main" id="{0E5D5CB5-15AE-4B08-0A00-2EA1B646EDF8}"/>
              </a:ext>
            </a:extLst>
          </p:cNvPr>
          <p:cNvSpPr txBox="1">
            <a:spLocks noChangeAspect="1"/>
          </p:cNvSpPr>
          <p:nvPr/>
        </p:nvSpPr>
        <p:spPr>
          <a:xfrm>
            <a:off x="983309" y="3930983"/>
            <a:ext cx="180000" cy="18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6289" name="テキスト ボックス 6288">
            <a:extLst>
              <a:ext uri="{FF2B5EF4-FFF2-40B4-BE49-F238E27FC236}">
                <a16:creationId xmlns:a16="http://schemas.microsoft.com/office/drawing/2014/main" id="{B59271CF-2F0F-1DF2-F7FD-4ABD9BEA815B}"/>
              </a:ext>
            </a:extLst>
          </p:cNvPr>
          <p:cNvSpPr txBox="1">
            <a:spLocks noChangeAspect="1"/>
          </p:cNvSpPr>
          <p:nvPr/>
        </p:nvSpPr>
        <p:spPr>
          <a:xfrm>
            <a:off x="983309" y="3750382"/>
            <a:ext cx="180000" cy="18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10</a:t>
            </a:r>
          </a:p>
        </p:txBody>
      </p:sp>
      <p:sp>
        <p:nvSpPr>
          <p:cNvPr id="6290" name="テキスト ボックス 6289">
            <a:extLst>
              <a:ext uri="{FF2B5EF4-FFF2-40B4-BE49-F238E27FC236}">
                <a16:creationId xmlns:a16="http://schemas.microsoft.com/office/drawing/2014/main" id="{94A44185-48FD-5842-E87F-F5F91824C433}"/>
              </a:ext>
            </a:extLst>
          </p:cNvPr>
          <p:cNvSpPr txBox="1">
            <a:spLocks noChangeAspect="1"/>
          </p:cNvSpPr>
          <p:nvPr/>
        </p:nvSpPr>
        <p:spPr>
          <a:xfrm>
            <a:off x="1396503" y="5784763"/>
            <a:ext cx="180000" cy="18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6291" name="テキスト ボックス 6290">
            <a:extLst>
              <a:ext uri="{FF2B5EF4-FFF2-40B4-BE49-F238E27FC236}">
                <a16:creationId xmlns:a16="http://schemas.microsoft.com/office/drawing/2014/main" id="{085AB8A6-0F6C-BCAD-CB9B-77B28133AE03}"/>
              </a:ext>
            </a:extLst>
          </p:cNvPr>
          <p:cNvSpPr txBox="1">
            <a:spLocks noChangeAspect="1"/>
          </p:cNvSpPr>
          <p:nvPr/>
        </p:nvSpPr>
        <p:spPr>
          <a:xfrm>
            <a:off x="1576503" y="5785144"/>
            <a:ext cx="180000" cy="18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6292" name="テキスト ボックス 6291">
            <a:extLst>
              <a:ext uri="{FF2B5EF4-FFF2-40B4-BE49-F238E27FC236}">
                <a16:creationId xmlns:a16="http://schemas.microsoft.com/office/drawing/2014/main" id="{03B8056C-C414-1898-1385-F2E83FA13B56}"/>
              </a:ext>
            </a:extLst>
          </p:cNvPr>
          <p:cNvSpPr txBox="1">
            <a:spLocks noChangeAspect="1"/>
          </p:cNvSpPr>
          <p:nvPr/>
        </p:nvSpPr>
        <p:spPr>
          <a:xfrm>
            <a:off x="1756503" y="5785144"/>
            <a:ext cx="180000" cy="18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6293" name="テキスト ボックス 6292">
            <a:extLst>
              <a:ext uri="{FF2B5EF4-FFF2-40B4-BE49-F238E27FC236}">
                <a16:creationId xmlns:a16="http://schemas.microsoft.com/office/drawing/2014/main" id="{E8467922-C902-9811-E948-EB5B3815FAF5}"/>
              </a:ext>
            </a:extLst>
          </p:cNvPr>
          <p:cNvSpPr txBox="1">
            <a:spLocks noChangeAspect="1"/>
          </p:cNvSpPr>
          <p:nvPr/>
        </p:nvSpPr>
        <p:spPr>
          <a:xfrm>
            <a:off x="1936503" y="5785144"/>
            <a:ext cx="180000" cy="18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6294" name="テキスト ボックス 6293">
            <a:extLst>
              <a:ext uri="{FF2B5EF4-FFF2-40B4-BE49-F238E27FC236}">
                <a16:creationId xmlns:a16="http://schemas.microsoft.com/office/drawing/2014/main" id="{7C2FF901-800F-7E6B-9FEE-96E1831BAF23}"/>
              </a:ext>
            </a:extLst>
          </p:cNvPr>
          <p:cNvSpPr txBox="1">
            <a:spLocks noChangeAspect="1"/>
          </p:cNvSpPr>
          <p:nvPr/>
        </p:nvSpPr>
        <p:spPr>
          <a:xfrm>
            <a:off x="2116503" y="5785144"/>
            <a:ext cx="180000" cy="18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6295" name="テキスト ボックス 6294">
            <a:extLst>
              <a:ext uri="{FF2B5EF4-FFF2-40B4-BE49-F238E27FC236}">
                <a16:creationId xmlns:a16="http://schemas.microsoft.com/office/drawing/2014/main" id="{633F7CFD-E8D0-19B4-B26E-8834130B4FC6}"/>
              </a:ext>
            </a:extLst>
          </p:cNvPr>
          <p:cNvSpPr txBox="1">
            <a:spLocks noChangeAspect="1"/>
          </p:cNvSpPr>
          <p:nvPr/>
        </p:nvSpPr>
        <p:spPr>
          <a:xfrm>
            <a:off x="2296503" y="5784763"/>
            <a:ext cx="180000" cy="18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6296" name="テキスト ボックス 6295">
            <a:extLst>
              <a:ext uri="{FF2B5EF4-FFF2-40B4-BE49-F238E27FC236}">
                <a16:creationId xmlns:a16="http://schemas.microsoft.com/office/drawing/2014/main" id="{EAD46BB7-73C7-41E9-2DA1-C3A5AF2A1232}"/>
              </a:ext>
            </a:extLst>
          </p:cNvPr>
          <p:cNvSpPr txBox="1">
            <a:spLocks noChangeAspect="1"/>
          </p:cNvSpPr>
          <p:nvPr/>
        </p:nvSpPr>
        <p:spPr>
          <a:xfrm>
            <a:off x="2476503" y="5785144"/>
            <a:ext cx="180000" cy="18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6297" name="テキスト ボックス 6296">
            <a:extLst>
              <a:ext uri="{FF2B5EF4-FFF2-40B4-BE49-F238E27FC236}">
                <a16:creationId xmlns:a16="http://schemas.microsoft.com/office/drawing/2014/main" id="{BDF00D03-2CD8-DE78-1C1A-E92DB3498C8B}"/>
              </a:ext>
            </a:extLst>
          </p:cNvPr>
          <p:cNvSpPr txBox="1">
            <a:spLocks noChangeAspect="1"/>
          </p:cNvSpPr>
          <p:nvPr/>
        </p:nvSpPr>
        <p:spPr>
          <a:xfrm>
            <a:off x="2656015" y="5785144"/>
            <a:ext cx="180000" cy="18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6298" name="テキスト ボックス 6297">
            <a:extLst>
              <a:ext uri="{FF2B5EF4-FFF2-40B4-BE49-F238E27FC236}">
                <a16:creationId xmlns:a16="http://schemas.microsoft.com/office/drawing/2014/main" id="{0C1EF4F0-8133-A3B7-0111-9543B212F2E8}"/>
              </a:ext>
            </a:extLst>
          </p:cNvPr>
          <p:cNvSpPr txBox="1">
            <a:spLocks noChangeAspect="1"/>
          </p:cNvSpPr>
          <p:nvPr/>
        </p:nvSpPr>
        <p:spPr>
          <a:xfrm>
            <a:off x="2836259" y="5784763"/>
            <a:ext cx="180000" cy="18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6299" name="テキスト ボックス 6298">
            <a:extLst>
              <a:ext uri="{FF2B5EF4-FFF2-40B4-BE49-F238E27FC236}">
                <a16:creationId xmlns:a16="http://schemas.microsoft.com/office/drawing/2014/main" id="{2A1C58EC-339E-4F57-3B9E-7D4C190CDCA4}"/>
              </a:ext>
            </a:extLst>
          </p:cNvPr>
          <p:cNvSpPr txBox="1">
            <a:spLocks noChangeAspect="1"/>
          </p:cNvSpPr>
          <p:nvPr/>
        </p:nvSpPr>
        <p:spPr>
          <a:xfrm>
            <a:off x="3016503" y="5785144"/>
            <a:ext cx="180000" cy="18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10</a:t>
            </a:r>
          </a:p>
        </p:txBody>
      </p:sp>
      <p:cxnSp>
        <p:nvCxnSpPr>
          <p:cNvPr id="6300" name="直線コネクタ 6299">
            <a:extLst>
              <a:ext uri="{FF2B5EF4-FFF2-40B4-BE49-F238E27FC236}">
                <a16:creationId xmlns:a16="http://schemas.microsoft.com/office/drawing/2014/main" id="{965A6494-1829-C802-2F7F-99D69B8D9760}"/>
              </a:ext>
            </a:extLst>
          </p:cNvPr>
          <p:cNvCxnSpPr>
            <a:cxnSpLocks/>
          </p:cNvCxnSpPr>
          <p:nvPr/>
        </p:nvCxnSpPr>
        <p:spPr>
          <a:xfrm>
            <a:off x="1309625" y="5784763"/>
            <a:ext cx="5580000" cy="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triangle"/>
          </a:ln>
          <a:effectLst/>
        </p:spPr>
      </p:cxnSp>
      <p:sp>
        <p:nvSpPr>
          <p:cNvPr id="6301" name="テキスト ボックス 6300">
            <a:extLst>
              <a:ext uri="{FF2B5EF4-FFF2-40B4-BE49-F238E27FC236}">
                <a16:creationId xmlns:a16="http://schemas.microsoft.com/office/drawing/2014/main" id="{18A51477-D74B-F211-7468-4D6552D513AE}"/>
              </a:ext>
            </a:extLst>
          </p:cNvPr>
          <p:cNvSpPr txBox="1">
            <a:spLocks noChangeAspect="1"/>
          </p:cNvSpPr>
          <p:nvPr/>
        </p:nvSpPr>
        <p:spPr>
          <a:xfrm>
            <a:off x="3196503" y="5784763"/>
            <a:ext cx="180000" cy="18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11</a:t>
            </a:r>
          </a:p>
        </p:txBody>
      </p:sp>
      <p:sp>
        <p:nvSpPr>
          <p:cNvPr id="6302" name="テキスト ボックス 6301">
            <a:extLst>
              <a:ext uri="{FF2B5EF4-FFF2-40B4-BE49-F238E27FC236}">
                <a16:creationId xmlns:a16="http://schemas.microsoft.com/office/drawing/2014/main" id="{73E29BFB-C6AE-5B3B-8E75-4A58F77B76B5}"/>
              </a:ext>
            </a:extLst>
          </p:cNvPr>
          <p:cNvSpPr txBox="1">
            <a:spLocks noChangeAspect="1"/>
          </p:cNvSpPr>
          <p:nvPr/>
        </p:nvSpPr>
        <p:spPr>
          <a:xfrm>
            <a:off x="3376503" y="5785144"/>
            <a:ext cx="180000" cy="18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12</a:t>
            </a:r>
          </a:p>
        </p:txBody>
      </p:sp>
      <p:sp>
        <p:nvSpPr>
          <p:cNvPr id="6303" name="テキスト ボックス 6302">
            <a:extLst>
              <a:ext uri="{FF2B5EF4-FFF2-40B4-BE49-F238E27FC236}">
                <a16:creationId xmlns:a16="http://schemas.microsoft.com/office/drawing/2014/main" id="{749FA5D6-161A-C5A3-4194-960AF3C766D1}"/>
              </a:ext>
            </a:extLst>
          </p:cNvPr>
          <p:cNvSpPr txBox="1">
            <a:spLocks noChangeAspect="1"/>
          </p:cNvSpPr>
          <p:nvPr/>
        </p:nvSpPr>
        <p:spPr>
          <a:xfrm>
            <a:off x="3556503" y="5785144"/>
            <a:ext cx="180000" cy="18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13</a:t>
            </a:r>
          </a:p>
        </p:txBody>
      </p:sp>
      <p:sp>
        <p:nvSpPr>
          <p:cNvPr id="6304" name="テキスト ボックス 6303">
            <a:extLst>
              <a:ext uri="{FF2B5EF4-FFF2-40B4-BE49-F238E27FC236}">
                <a16:creationId xmlns:a16="http://schemas.microsoft.com/office/drawing/2014/main" id="{D1A998F6-EBED-1737-73FE-AD9EAF800B13}"/>
              </a:ext>
            </a:extLst>
          </p:cNvPr>
          <p:cNvSpPr txBox="1">
            <a:spLocks noChangeAspect="1"/>
          </p:cNvSpPr>
          <p:nvPr/>
        </p:nvSpPr>
        <p:spPr>
          <a:xfrm>
            <a:off x="3736503" y="5785144"/>
            <a:ext cx="180000" cy="18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14</a:t>
            </a:r>
          </a:p>
        </p:txBody>
      </p:sp>
      <p:sp>
        <p:nvSpPr>
          <p:cNvPr id="6305" name="テキスト ボックス 6304">
            <a:extLst>
              <a:ext uri="{FF2B5EF4-FFF2-40B4-BE49-F238E27FC236}">
                <a16:creationId xmlns:a16="http://schemas.microsoft.com/office/drawing/2014/main" id="{CC7A8829-9205-D410-B088-AC2BDEBE0FFF}"/>
              </a:ext>
            </a:extLst>
          </p:cNvPr>
          <p:cNvSpPr txBox="1">
            <a:spLocks noChangeAspect="1"/>
          </p:cNvSpPr>
          <p:nvPr/>
        </p:nvSpPr>
        <p:spPr>
          <a:xfrm>
            <a:off x="3916503" y="5785144"/>
            <a:ext cx="180000" cy="18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15</a:t>
            </a:r>
          </a:p>
        </p:txBody>
      </p:sp>
      <p:sp>
        <p:nvSpPr>
          <p:cNvPr id="6306" name="テキスト ボックス 6305">
            <a:extLst>
              <a:ext uri="{FF2B5EF4-FFF2-40B4-BE49-F238E27FC236}">
                <a16:creationId xmlns:a16="http://schemas.microsoft.com/office/drawing/2014/main" id="{5BFB85A8-211A-897C-CC2C-573FB4B90681}"/>
              </a:ext>
            </a:extLst>
          </p:cNvPr>
          <p:cNvSpPr txBox="1">
            <a:spLocks noChangeAspect="1"/>
          </p:cNvSpPr>
          <p:nvPr/>
        </p:nvSpPr>
        <p:spPr>
          <a:xfrm>
            <a:off x="4096503" y="5784763"/>
            <a:ext cx="180000" cy="18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16</a:t>
            </a:r>
          </a:p>
        </p:txBody>
      </p:sp>
      <p:sp>
        <p:nvSpPr>
          <p:cNvPr id="6307" name="テキスト ボックス 6306">
            <a:extLst>
              <a:ext uri="{FF2B5EF4-FFF2-40B4-BE49-F238E27FC236}">
                <a16:creationId xmlns:a16="http://schemas.microsoft.com/office/drawing/2014/main" id="{36CB927D-FEEA-BA88-6437-72A7B3250C8F}"/>
              </a:ext>
            </a:extLst>
          </p:cNvPr>
          <p:cNvSpPr txBox="1">
            <a:spLocks noChangeAspect="1"/>
          </p:cNvSpPr>
          <p:nvPr/>
        </p:nvSpPr>
        <p:spPr>
          <a:xfrm>
            <a:off x="4276503" y="5785144"/>
            <a:ext cx="180000" cy="18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17</a:t>
            </a:r>
          </a:p>
        </p:txBody>
      </p:sp>
      <p:sp>
        <p:nvSpPr>
          <p:cNvPr id="6308" name="テキスト ボックス 6307">
            <a:extLst>
              <a:ext uri="{FF2B5EF4-FFF2-40B4-BE49-F238E27FC236}">
                <a16:creationId xmlns:a16="http://schemas.microsoft.com/office/drawing/2014/main" id="{84CB3E64-3BB5-D5F0-31D9-0ED8E6BAC0F8}"/>
              </a:ext>
            </a:extLst>
          </p:cNvPr>
          <p:cNvSpPr txBox="1">
            <a:spLocks noChangeAspect="1"/>
          </p:cNvSpPr>
          <p:nvPr/>
        </p:nvSpPr>
        <p:spPr>
          <a:xfrm>
            <a:off x="4456015" y="5785144"/>
            <a:ext cx="180000" cy="18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18</a:t>
            </a:r>
          </a:p>
        </p:txBody>
      </p:sp>
      <p:sp>
        <p:nvSpPr>
          <p:cNvPr id="6309" name="テキスト ボックス 6308">
            <a:extLst>
              <a:ext uri="{FF2B5EF4-FFF2-40B4-BE49-F238E27FC236}">
                <a16:creationId xmlns:a16="http://schemas.microsoft.com/office/drawing/2014/main" id="{D14EA223-99B9-5F02-8FC4-2317044B4997}"/>
              </a:ext>
            </a:extLst>
          </p:cNvPr>
          <p:cNvSpPr txBox="1">
            <a:spLocks noChangeAspect="1"/>
          </p:cNvSpPr>
          <p:nvPr/>
        </p:nvSpPr>
        <p:spPr>
          <a:xfrm>
            <a:off x="4636259" y="5784763"/>
            <a:ext cx="180000" cy="18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19</a:t>
            </a:r>
          </a:p>
        </p:txBody>
      </p:sp>
      <p:sp>
        <p:nvSpPr>
          <p:cNvPr id="6310" name="テキスト ボックス 6309">
            <a:extLst>
              <a:ext uri="{FF2B5EF4-FFF2-40B4-BE49-F238E27FC236}">
                <a16:creationId xmlns:a16="http://schemas.microsoft.com/office/drawing/2014/main" id="{1D97665A-4DC8-E078-6223-D357AA4137EA}"/>
              </a:ext>
            </a:extLst>
          </p:cNvPr>
          <p:cNvSpPr txBox="1">
            <a:spLocks noChangeAspect="1"/>
          </p:cNvSpPr>
          <p:nvPr/>
        </p:nvSpPr>
        <p:spPr>
          <a:xfrm>
            <a:off x="4816503" y="5785144"/>
            <a:ext cx="180000" cy="18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20</a:t>
            </a:r>
          </a:p>
        </p:txBody>
      </p:sp>
      <p:sp>
        <p:nvSpPr>
          <p:cNvPr id="6311" name="テキスト ボックス 6310">
            <a:extLst>
              <a:ext uri="{FF2B5EF4-FFF2-40B4-BE49-F238E27FC236}">
                <a16:creationId xmlns:a16="http://schemas.microsoft.com/office/drawing/2014/main" id="{692CC4D9-9C18-53B3-A692-4754CB8AA684}"/>
              </a:ext>
            </a:extLst>
          </p:cNvPr>
          <p:cNvSpPr txBox="1">
            <a:spLocks noChangeAspect="1"/>
          </p:cNvSpPr>
          <p:nvPr/>
        </p:nvSpPr>
        <p:spPr>
          <a:xfrm>
            <a:off x="4996503" y="5784763"/>
            <a:ext cx="180000" cy="18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21</a:t>
            </a:r>
          </a:p>
        </p:txBody>
      </p:sp>
      <p:sp>
        <p:nvSpPr>
          <p:cNvPr id="6312" name="テキスト ボックス 6311">
            <a:extLst>
              <a:ext uri="{FF2B5EF4-FFF2-40B4-BE49-F238E27FC236}">
                <a16:creationId xmlns:a16="http://schemas.microsoft.com/office/drawing/2014/main" id="{0567C529-C31F-29D8-7C40-AA86F67A9520}"/>
              </a:ext>
            </a:extLst>
          </p:cNvPr>
          <p:cNvSpPr txBox="1">
            <a:spLocks noChangeAspect="1"/>
          </p:cNvSpPr>
          <p:nvPr/>
        </p:nvSpPr>
        <p:spPr>
          <a:xfrm>
            <a:off x="5176503" y="5785144"/>
            <a:ext cx="180000" cy="18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22</a:t>
            </a:r>
          </a:p>
        </p:txBody>
      </p:sp>
      <p:sp>
        <p:nvSpPr>
          <p:cNvPr id="6313" name="テキスト ボックス 6312">
            <a:extLst>
              <a:ext uri="{FF2B5EF4-FFF2-40B4-BE49-F238E27FC236}">
                <a16:creationId xmlns:a16="http://schemas.microsoft.com/office/drawing/2014/main" id="{0184FBB1-C937-BB9F-E071-D95D1B8695C2}"/>
              </a:ext>
            </a:extLst>
          </p:cNvPr>
          <p:cNvSpPr txBox="1">
            <a:spLocks noChangeAspect="1"/>
          </p:cNvSpPr>
          <p:nvPr/>
        </p:nvSpPr>
        <p:spPr>
          <a:xfrm>
            <a:off x="5356503" y="5785144"/>
            <a:ext cx="180000" cy="18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23</a:t>
            </a:r>
          </a:p>
        </p:txBody>
      </p:sp>
      <p:sp>
        <p:nvSpPr>
          <p:cNvPr id="6314" name="テキスト ボックス 6313">
            <a:extLst>
              <a:ext uri="{FF2B5EF4-FFF2-40B4-BE49-F238E27FC236}">
                <a16:creationId xmlns:a16="http://schemas.microsoft.com/office/drawing/2014/main" id="{28CD0A71-23E1-9F53-16E4-B71C8371FE73}"/>
              </a:ext>
            </a:extLst>
          </p:cNvPr>
          <p:cNvSpPr txBox="1">
            <a:spLocks noChangeAspect="1"/>
          </p:cNvSpPr>
          <p:nvPr/>
        </p:nvSpPr>
        <p:spPr>
          <a:xfrm>
            <a:off x="5536503" y="5785144"/>
            <a:ext cx="180000" cy="18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24</a:t>
            </a:r>
          </a:p>
        </p:txBody>
      </p:sp>
      <p:sp>
        <p:nvSpPr>
          <p:cNvPr id="6315" name="テキスト ボックス 6314">
            <a:extLst>
              <a:ext uri="{FF2B5EF4-FFF2-40B4-BE49-F238E27FC236}">
                <a16:creationId xmlns:a16="http://schemas.microsoft.com/office/drawing/2014/main" id="{07528DE8-1C24-D6CD-148D-CBA906223F08}"/>
              </a:ext>
            </a:extLst>
          </p:cNvPr>
          <p:cNvSpPr txBox="1">
            <a:spLocks noChangeAspect="1"/>
          </p:cNvSpPr>
          <p:nvPr/>
        </p:nvSpPr>
        <p:spPr>
          <a:xfrm>
            <a:off x="5716503" y="5785144"/>
            <a:ext cx="180000" cy="18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25</a:t>
            </a:r>
          </a:p>
        </p:txBody>
      </p:sp>
      <p:sp>
        <p:nvSpPr>
          <p:cNvPr id="6316" name="テキスト ボックス 6315">
            <a:extLst>
              <a:ext uri="{FF2B5EF4-FFF2-40B4-BE49-F238E27FC236}">
                <a16:creationId xmlns:a16="http://schemas.microsoft.com/office/drawing/2014/main" id="{011A4CC1-AAC3-7BAE-A140-C13B1EB8BC53}"/>
              </a:ext>
            </a:extLst>
          </p:cNvPr>
          <p:cNvSpPr txBox="1">
            <a:spLocks noChangeAspect="1"/>
          </p:cNvSpPr>
          <p:nvPr/>
        </p:nvSpPr>
        <p:spPr>
          <a:xfrm>
            <a:off x="5900057" y="5779537"/>
            <a:ext cx="180000" cy="18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26</a:t>
            </a:r>
          </a:p>
        </p:txBody>
      </p:sp>
      <p:sp>
        <p:nvSpPr>
          <p:cNvPr id="6317" name="テキスト ボックス 6316">
            <a:extLst>
              <a:ext uri="{FF2B5EF4-FFF2-40B4-BE49-F238E27FC236}">
                <a16:creationId xmlns:a16="http://schemas.microsoft.com/office/drawing/2014/main" id="{8DCD0E1B-3684-67DB-2801-A5CA368C0F3A}"/>
              </a:ext>
            </a:extLst>
          </p:cNvPr>
          <p:cNvSpPr txBox="1">
            <a:spLocks noChangeAspect="1"/>
          </p:cNvSpPr>
          <p:nvPr/>
        </p:nvSpPr>
        <p:spPr>
          <a:xfrm>
            <a:off x="6076503" y="5785144"/>
            <a:ext cx="180000" cy="18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27</a:t>
            </a:r>
          </a:p>
        </p:txBody>
      </p:sp>
      <p:sp>
        <p:nvSpPr>
          <p:cNvPr id="6318" name="テキスト ボックス 6317">
            <a:extLst>
              <a:ext uri="{FF2B5EF4-FFF2-40B4-BE49-F238E27FC236}">
                <a16:creationId xmlns:a16="http://schemas.microsoft.com/office/drawing/2014/main" id="{C5252A4A-555B-A2CC-2996-E0628FDACC8E}"/>
              </a:ext>
            </a:extLst>
          </p:cNvPr>
          <p:cNvSpPr txBox="1">
            <a:spLocks noChangeAspect="1"/>
          </p:cNvSpPr>
          <p:nvPr/>
        </p:nvSpPr>
        <p:spPr>
          <a:xfrm>
            <a:off x="6256015" y="5785144"/>
            <a:ext cx="180000" cy="18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28</a:t>
            </a:r>
          </a:p>
        </p:txBody>
      </p:sp>
      <p:sp>
        <p:nvSpPr>
          <p:cNvPr id="6319" name="テキスト ボックス 6318">
            <a:extLst>
              <a:ext uri="{FF2B5EF4-FFF2-40B4-BE49-F238E27FC236}">
                <a16:creationId xmlns:a16="http://schemas.microsoft.com/office/drawing/2014/main" id="{E730A563-5EE8-5223-0980-9C936947FBCA}"/>
              </a:ext>
            </a:extLst>
          </p:cNvPr>
          <p:cNvSpPr txBox="1">
            <a:spLocks noChangeAspect="1"/>
          </p:cNvSpPr>
          <p:nvPr/>
        </p:nvSpPr>
        <p:spPr>
          <a:xfrm>
            <a:off x="6436259" y="5784763"/>
            <a:ext cx="180000" cy="18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29</a:t>
            </a:r>
          </a:p>
        </p:txBody>
      </p:sp>
      <p:sp>
        <p:nvSpPr>
          <p:cNvPr id="6320" name="テキスト ボックス 6319">
            <a:extLst>
              <a:ext uri="{FF2B5EF4-FFF2-40B4-BE49-F238E27FC236}">
                <a16:creationId xmlns:a16="http://schemas.microsoft.com/office/drawing/2014/main" id="{2616C02C-E007-5305-2358-6583CED8168C}"/>
              </a:ext>
            </a:extLst>
          </p:cNvPr>
          <p:cNvSpPr txBox="1">
            <a:spLocks noChangeAspect="1"/>
          </p:cNvSpPr>
          <p:nvPr/>
        </p:nvSpPr>
        <p:spPr>
          <a:xfrm>
            <a:off x="6617065" y="5785144"/>
            <a:ext cx="180000" cy="18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30</a:t>
            </a:r>
          </a:p>
        </p:txBody>
      </p:sp>
      <p:sp>
        <p:nvSpPr>
          <p:cNvPr id="6321" name="テキスト ボックス 6320">
            <a:extLst>
              <a:ext uri="{FF2B5EF4-FFF2-40B4-BE49-F238E27FC236}">
                <a16:creationId xmlns:a16="http://schemas.microsoft.com/office/drawing/2014/main" id="{C2F8E5F3-CC5F-4D99-11D4-D3456A8734CD}"/>
              </a:ext>
            </a:extLst>
          </p:cNvPr>
          <p:cNvSpPr txBox="1">
            <a:spLocks noChangeAspect="1"/>
          </p:cNvSpPr>
          <p:nvPr/>
        </p:nvSpPr>
        <p:spPr>
          <a:xfrm>
            <a:off x="1215453" y="5784763"/>
            <a:ext cx="180000" cy="18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6322" name="テキスト ボックス 6321">
            <a:extLst>
              <a:ext uri="{FF2B5EF4-FFF2-40B4-BE49-F238E27FC236}">
                <a16:creationId xmlns:a16="http://schemas.microsoft.com/office/drawing/2014/main" id="{4D7B778B-7B5D-BFFD-2BF5-FAED964868AB}"/>
              </a:ext>
            </a:extLst>
          </p:cNvPr>
          <p:cNvSpPr txBox="1">
            <a:spLocks noChangeAspect="1"/>
          </p:cNvSpPr>
          <p:nvPr/>
        </p:nvSpPr>
        <p:spPr>
          <a:xfrm>
            <a:off x="983309" y="5550382"/>
            <a:ext cx="180000" cy="18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6323" name="テキスト ボックス 6322">
            <a:extLst>
              <a:ext uri="{FF2B5EF4-FFF2-40B4-BE49-F238E27FC236}">
                <a16:creationId xmlns:a16="http://schemas.microsoft.com/office/drawing/2014/main" id="{0FAA2742-F90D-694F-7EFD-957F6A5462F1}"/>
              </a:ext>
            </a:extLst>
          </p:cNvPr>
          <p:cNvSpPr txBox="1">
            <a:spLocks noChangeAspect="1"/>
          </p:cNvSpPr>
          <p:nvPr/>
        </p:nvSpPr>
        <p:spPr>
          <a:xfrm>
            <a:off x="6887309" y="5785144"/>
            <a:ext cx="180000" cy="18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x[m]</a:t>
            </a:r>
          </a:p>
        </p:txBody>
      </p:sp>
      <p:sp>
        <p:nvSpPr>
          <p:cNvPr id="6324" name="テキスト ボックス 6323">
            <a:extLst>
              <a:ext uri="{FF2B5EF4-FFF2-40B4-BE49-F238E27FC236}">
                <a16:creationId xmlns:a16="http://schemas.microsoft.com/office/drawing/2014/main" id="{628C0940-ACCE-10FD-A964-9E6D38837ED2}"/>
              </a:ext>
            </a:extLst>
          </p:cNvPr>
          <p:cNvSpPr txBox="1">
            <a:spLocks noChangeAspect="1"/>
          </p:cNvSpPr>
          <p:nvPr/>
        </p:nvSpPr>
        <p:spPr>
          <a:xfrm>
            <a:off x="929310" y="3558504"/>
            <a:ext cx="180000" cy="1800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marL="0" marR="0" lvl="0" indent="0" algn="ctr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y[m]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05C98235-E499-4DE7-B64E-D87EAA3DD79E}"/>
              </a:ext>
            </a:extLst>
          </p:cNvPr>
          <p:cNvGrpSpPr/>
          <p:nvPr/>
        </p:nvGrpSpPr>
        <p:grpSpPr>
          <a:xfrm>
            <a:off x="2564237" y="6003304"/>
            <a:ext cx="2883624" cy="144000"/>
            <a:chOff x="5034660" y="6480381"/>
            <a:chExt cx="2768277" cy="144000"/>
          </a:xfrm>
        </p:grpSpPr>
        <p:cxnSp>
          <p:nvCxnSpPr>
            <p:cNvPr id="3" name="直線コネクタ 2">
              <a:extLst>
                <a:ext uri="{FF2B5EF4-FFF2-40B4-BE49-F238E27FC236}">
                  <a16:creationId xmlns:a16="http://schemas.microsoft.com/office/drawing/2014/main" id="{B01B36EF-00AA-28E2-A61C-5801FDEB441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417059" y="5169982"/>
              <a:ext cx="0" cy="2764798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572629D8-7A12-BB2A-4EA0-271245B0BE2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40244" y="6480381"/>
              <a:ext cx="0" cy="14400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9A5A564F-C4A8-FE50-1E12-8F81D44E897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802937" y="6480381"/>
              <a:ext cx="0" cy="14400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</p:cxnSp>
      </p:grp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2A51FDF-1141-2D80-85BB-57AD3FDA7753}"/>
              </a:ext>
            </a:extLst>
          </p:cNvPr>
          <p:cNvSpPr txBox="1"/>
          <p:nvPr/>
        </p:nvSpPr>
        <p:spPr>
          <a:xfrm>
            <a:off x="3761045" y="6031275"/>
            <a:ext cx="49885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11520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メイリオ" panose="020B0604030504040204" pitchFamily="50" charset="-128"/>
                <a:cs typeface="Times New Roman" panose="02020603050405020304" pitchFamily="18" charset="0"/>
              </a:rPr>
              <a:t>16[m]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BF63A6C-59CC-CB4F-EE85-4659706590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8047" y="1560477"/>
            <a:ext cx="10582199" cy="49641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kern="0" dirty="0">
                <a:solidFill>
                  <a:schemeClr val="tx1"/>
                </a:solidFill>
              </a:rPr>
              <a:t>TDMA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kern="0" dirty="0">
                <a:solidFill>
                  <a:schemeClr val="tx1"/>
                </a:solidFill>
              </a:rPr>
              <a:t>Sharing AP transmits maximum Tx power and MCS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kern="0" dirty="0">
                <a:solidFill>
                  <a:schemeClr val="tx1"/>
                </a:solidFill>
              </a:rPr>
              <a:t>Shared AP doesn’t transmit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sz="2000" kern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kern="0" dirty="0">
                <a:solidFill>
                  <a:schemeClr val="tx1"/>
                </a:solidFill>
              </a:rPr>
              <a:t>Optimal coordination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kern="0" dirty="0">
                <a:solidFill>
                  <a:schemeClr val="tx1"/>
                </a:solidFill>
              </a:rPr>
              <a:t>Sharing AP determines Tx power and MCS of each AP to maximize system throughput</a:t>
            </a: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sz="2000" kern="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2000" kern="0" dirty="0">
                <a:solidFill>
                  <a:schemeClr val="tx1"/>
                </a:solidFill>
              </a:rPr>
              <a:t>Optimal coordination, MaxMCS</a:t>
            </a:r>
            <a:endParaRPr lang="en-US" altLang="ja-JP" sz="1800" kern="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kern="0" dirty="0">
                <a:solidFill>
                  <a:schemeClr val="tx1"/>
                </a:solidFill>
              </a:rPr>
              <a:t>Sharing AP uses same MCS as TDMA</a:t>
            </a:r>
            <a:endParaRPr lang="en-US" altLang="ja-JP" sz="1800" b="0" kern="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kern="0" dirty="0">
                <a:solidFill>
                  <a:schemeClr val="tx1"/>
                </a:solidFill>
              </a:rPr>
              <a:t>Tx power of each AP determined based on pathloss between each AP and STA and ARIL of STA</a:t>
            </a:r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/>
              <a:t>Comparison Methods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Jun Minotani, Panasonic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May 2024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843678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E8296836C39494297FB4CD847280E05" ma:contentTypeVersion="15" ma:contentTypeDescription="新しいドキュメントを作成します。" ma:contentTypeScope="" ma:versionID="12dd9e02f54c1009dcdcdd43b014f053">
  <xsd:schema xmlns:xsd="http://www.w3.org/2001/XMLSchema" xmlns:xs="http://www.w3.org/2001/XMLSchema" xmlns:p="http://schemas.microsoft.com/office/2006/metadata/properties" xmlns:ns2="5a0e02d0-dbbe-454c-bf16-36e0337fafec" xmlns:ns3="f2d91d1f-eabb-41c4-8bb7-ac90c0463bd8" targetNamespace="http://schemas.microsoft.com/office/2006/metadata/properties" ma:root="true" ma:fieldsID="0b50766e2abe0f80441c320f89f11d54" ns2:_="" ns3:_="">
    <xsd:import namespace="5a0e02d0-dbbe-454c-bf16-36e0337fafec"/>
    <xsd:import namespace="f2d91d1f-eabb-41c4-8bb7-ac90c0463b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0e02d0-dbbe-454c-bf16-36e0337faf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ce391acf-b2a8-4a1c-9c03-161b1cee912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d91d1f-eabb-41c4-8bb7-ac90c0463bd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eea26226-937a-4d6c-b01f-18e770ea2045}" ma:internalName="TaxCatchAll" ma:showField="CatchAllData" ma:web="f2d91d1f-eabb-41c4-8bb7-ac90c0463bd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895DEA3-65E0-408A-8F65-0B1E91B817D7}">
  <ds:schemaRefs>
    <ds:schemaRef ds:uri="5a0e02d0-dbbe-454c-bf16-36e0337fafec"/>
    <ds:schemaRef ds:uri="f2d91d1f-eabb-41c4-8bb7-ac90c0463bd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C9969BC-AC0A-4C9A-AB0D-DD2D17DC83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C-SR寄書草案</Template>
  <TotalTime>639</TotalTime>
  <Words>1390</Words>
  <Application>Microsoft Office PowerPoint</Application>
  <PresentationFormat>ワイド画面</PresentationFormat>
  <Paragraphs>299</Paragraphs>
  <Slides>13</Slides>
  <Notes>13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9" baseType="lpstr">
      <vt:lpstr>Arial</vt:lpstr>
      <vt:lpstr>Calibri</vt:lpstr>
      <vt:lpstr>Cambria Math</vt:lpstr>
      <vt:lpstr>Times New Roman</vt:lpstr>
      <vt:lpstr>Office テーマ</vt:lpstr>
      <vt:lpstr>Document</vt:lpstr>
      <vt:lpstr>Consideration on C-SR Types</vt:lpstr>
      <vt:lpstr>Introduction</vt:lpstr>
      <vt:lpstr>Recap of C-SR</vt:lpstr>
      <vt:lpstr>C-SR sequence</vt:lpstr>
      <vt:lpstr>C-SR sequence</vt:lpstr>
      <vt:lpstr>C-SR sequence</vt:lpstr>
      <vt:lpstr>C-SR sequence</vt:lpstr>
      <vt:lpstr>Simulation Setup</vt:lpstr>
      <vt:lpstr>Comparison Methods</vt:lpstr>
      <vt:lpstr>Comparison Methods</vt:lpstr>
      <vt:lpstr>Simulation Result</vt:lpstr>
      <vt:lpstr>Summary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MINOTANI JUN (美濃谷 潤)</dc:creator>
  <cp:keywords/>
  <cp:lastModifiedBy>MINOTANI JUN (美濃谷 潤)</cp:lastModifiedBy>
  <cp:revision>11</cp:revision>
  <cp:lastPrinted>1601-01-01T00:00:00Z</cp:lastPrinted>
  <dcterms:created xsi:type="dcterms:W3CDTF">2023-10-17T05:24:42Z</dcterms:created>
  <dcterms:modified xsi:type="dcterms:W3CDTF">2024-05-10T01:24:29Z</dcterms:modified>
  <cp:category>Name, Affiliation</cp:category>
</cp:coreProperties>
</file>