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46" r:id="rId2"/>
    <p:sldId id="444" r:id="rId3"/>
    <p:sldId id="451" r:id="rId4"/>
    <p:sldId id="449" r:id="rId5"/>
    <p:sldId id="447" r:id="rId6"/>
    <p:sldId id="450" r:id="rId7"/>
    <p:sldId id="452" r:id="rId8"/>
    <p:sldId id="377" r:id="rId9"/>
    <p:sldId id="352" r:id="rId10"/>
  </p:sldIdLst>
  <p:sldSz cx="12192000" cy="6858000"/>
  <p:notesSz cx="9926638" cy="67976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2BD3609-64EF-8DC1-DA71-22AAEB7E0D22}" name="이준수" initials="이" userId="S::js.lee@newratek.com::8c6486e4-8bc7-4f1a-bdee-fbc23a8e82c1" providerId="AD"/>
  <p188:author id="{3A721035-C459-A068-4EF5-526E126F7C99}" name="NRT LAB" initials="NL" userId="S::nrt.lab@newratek.com::a20cd3e8-0e2c-40a5-99b6-2fbe4c0914df" providerId="AD"/>
  <p188:author id="{0F62E7C6-B314-523F-9E70-39A1E5A3E153}" name="노시찬" initials="노" userId="S::sc.noh@newratek.com::9de97547-44b1-4820-bc9d-2958daea9342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32" autoAdjust="0"/>
    <p:restoredTop sz="76910" autoAdjust="0"/>
  </p:normalViewPr>
  <p:slideViewPr>
    <p:cSldViewPr>
      <p:cViewPr varScale="1">
        <p:scale>
          <a:sx n="95" d="100"/>
          <a:sy n="95" d="100"/>
        </p:scale>
        <p:origin x="744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1" d="100"/>
          <a:sy n="111" d="100"/>
        </p:scale>
        <p:origin x="1616" y="80"/>
      </p:cViewPr>
      <p:guideLst>
        <p:guide orient="horz" pos="2141"/>
        <p:guide pos="31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64728" y="69906"/>
            <a:ext cx="216623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802.11-yy/1111r0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5677" y="6990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83792" y="6578907"/>
            <a:ext cx="1561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</a:t>
            </a:r>
            <a:r>
              <a:rPr lang="en-US" dirty="0"/>
              <a:t>, </a:t>
            </a:r>
            <a:r>
              <a:rPr lang="en-US" altLang="ko-KR" dirty="0"/>
              <a:t>Newracom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2659" y="657890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2143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2505" y="283765"/>
            <a:ext cx="79416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2505" y="6578907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2507" y="6570981"/>
            <a:ext cx="816042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98524" y="1283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802.11-yy/0610r1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5430" y="1283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705100" y="512763"/>
            <a:ext cx="4516438" cy="25415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2284" y="3229214"/>
            <a:ext cx="7282072" cy="30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31" tIns="45974" rIns="93531" bIns="459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82265" y="6582077"/>
            <a:ext cx="21121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6560" lvl="4" algn="r" defTabSz="932143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0028" y="658207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6900" y="6582077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6899" y="6580493"/>
            <a:ext cx="785284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29088" y="217184"/>
            <a:ext cx="806846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05100" y="512763"/>
            <a:ext cx="4516438" cy="2541587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18672833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453325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92356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497541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815428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429584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692956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007767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35202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929220" y="33260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2024</a:t>
            </a:r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9830576" y="6475413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20" y="332603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March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830576" y="6475413"/>
            <a:ext cx="1561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0"/>
            <a:ext cx="103632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20" y="332603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March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830576" y="6475413"/>
            <a:ext cx="1561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4" y="332603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802.11-24/0636r1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4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20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189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377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566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754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24" indent="-228594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15" indent="-228594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06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795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5984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172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361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914400" y="332604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/>
              <a:t>March 2024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7E03CC87-A6A2-1D67-6C7A-C299D0417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69900"/>
            <a:ext cx="10363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189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377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566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Multi-AP Preemption </a:t>
            </a:r>
            <a:b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</a:b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for Low-Latency Traffic</a:t>
            </a:r>
            <a:endParaRPr kumimoji="0" lang="en-GB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222A708C-90E9-A0D3-5A06-680C09FF9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756504"/>
            <a:ext cx="85344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kumimoji="0" lang="en-GB" sz="2000" kern="0" dirty="0"/>
              <a:t>Date:</a:t>
            </a:r>
            <a:r>
              <a:rPr kumimoji="0" lang="en-GB" sz="2000" b="0" kern="0" dirty="0"/>
              <a:t> </a:t>
            </a:r>
            <a:r>
              <a:rPr lang="en-US" altLang="ko-KR" sz="2000" b="0" dirty="0">
                <a:ea typeface="굴림" panose="020B0600000101010101" pitchFamily="50" charset="-127"/>
              </a:rPr>
              <a:t>2024-03-27</a:t>
            </a:r>
            <a:endParaRPr kumimoji="0" lang="en-GB" sz="2000" b="0" kern="0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C0408AA7-62D7-A783-6431-AF7A2D276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6175" y="24598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3" name="Table 9">
            <a:extLst>
              <a:ext uri="{FF2B5EF4-FFF2-40B4-BE49-F238E27FC236}">
                <a16:creationId xmlns:a16="http://schemas.microsoft.com/office/drawing/2014/main" id="{33A076D7-3C24-EDF5-947A-43A3CC5AE4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868929"/>
              </p:ext>
            </p:extLst>
          </p:nvPr>
        </p:nvGraphicFramePr>
        <p:xfrm>
          <a:off x="914400" y="2895600"/>
          <a:ext cx="10667999" cy="1188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335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ko-KR" sz="1600" dirty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0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Si-Chan Noh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Newracom</a:t>
                      </a:r>
                    </a:p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sc.noh@newracom.com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8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Joonsoo Lee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js.lee@newracom.com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8216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Preemption has been discussed in UHR SG and 11bn TG to support low latency application in different scenarios [1-4]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Most of the contributions are discussing preemption techniques in UL/DL TXOP cases to support DL/UL latency sensitive traffic within single BSS [1-4]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However, when the OBSS APs have a low latency sensitive traffic, it cannot support its LL traffic through single BSS preemption and wait until the end of the ongoing TXOP of other BSS’s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This contribution discuss about general Multi-AP preemption method and some issues focusing on where the OBSS APs have latency sensitive traffic to be transmitted urgently</a:t>
            </a:r>
            <a:endParaRPr lang="en-US" altLang="ko-KR" sz="180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539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In the previous contribution, we discussed returning TXOP of shared AP to sharing AP through PR Enabled/PRI frame in C-TDMA</a:t>
            </a:r>
            <a:br>
              <a:rPr lang="en-US" altLang="ko-KR" sz="2000" dirty="0"/>
            </a:br>
            <a:endParaRPr lang="en-US" altLang="ko-KR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/>
          </a:p>
          <a:p>
            <a:pPr marL="0" indent="0">
              <a:buNone/>
            </a:pPr>
            <a:endParaRPr lang="en-US" altLang="ko-KR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 In this contribution, we share our thoughts of Multi-AP Preemption in more general scenarios when OBSS APs have LL traffic to be transmitted urgently</a:t>
            </a:r>
            <a:endParaRPr lang="en-US" altLang="ko-KR" sz="180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Recap - [5]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9A694824-636B-B2BD-FB44-B95ED0CBAA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200" y="2819400"/>
            <a:ext cx="6946693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407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CDD7A45-CFE5-EB0D-FC49-C4577819F0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2024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3E29348-3258-0EA4-FE4A-CCD4626A76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Si-Chan Noh, Newracom</a:t>
            </a:r>
            <a:endParaRPr lang="en-US" altLang="ko-KR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F2B7583-5307-84EF-5C62-2FAA57ABBC2F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5917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1600" dirty="0"/>
              <a:t>When an AP reserves the medium, the other OBSS APs cannot transmit LL traffic until the end of ongoing TXOP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600" dirty="0"/>
              <a:t>The LL traffic could be handled through several coordinated AP techniques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For example, LL traffic could be handled at the membership AP on the R-TWT schedule between APs or</a:t>
            </a:r>
            <a:r>
              <a:rPr lang="en-US" altLang="ko-KR" sz="1400" dirty="0">
                <a:solidFill>
                  <a:srgbClr val="FF0000"/>
                </a:solidFill>
              </a:rPr>
              <a:t> </a:t>
            </a:r>
            <a:r>
              <a:rPr lang="en-US" altLang="ko-KR" sz="1400" dirty="0"/>
              <a:t>shared AP side during allocated time in C-TDMA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Those techniques can handle LL traffic when the</a:t>
            </a:r>
            <a:r>
              <a:rPr lang="ko-KR" altLang="en-US" sz="1400" dirty="0"/>
              <a:t> </a:t>
            </a:r>
            <a:r>
              <a:rPr lang="en-US" altLang="ko-KR" sz="1400" dirty="0"/>
              <a:t>STA gets TXOP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600" dirty="0"/>
              <a:t>Moreover, after completion of ongoing TXOP, we may not guarantee of transmitting LL traffic due to the contention with other devices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600" dirty="0"/>
              <a:t>If we can extend single BSS’s preemption mechanism to multi-AP preemption, we can grant an opportunity to OBSS APs to transmit its LL traffic without large delay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25AD67F-41A5-C702-E1E2-F3078C29C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Problem Statement</a:t>
            </a:r>
            <a:endParaRPr lang="en-US" dirty="0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923EC3BF-9AFA-23D3-C178-597764AA67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2691" y="3886200"/>
            <a:ext cx="6615215" cy="1903415"/>
          </a:xfrm>
          <a:prstGeom prst="rect">
            <a:avLst/>
          </a:prstGeom>
        </p:spPr>
      </p:pic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86F66052-3360-DBCA-6082-C9BEC191B5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042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CDD7A45-CFE5-EB0D-FC49-C4577819F0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2024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3E29348-3258-0EA4-FE4A-CCD4626A76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Si-Chan Noh, Newracom</a:t>
            </a:r>
            <a:endParaRPr lang="en-US" altLang="ko-KR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F2B7583-5307-84EF-5C62-2FAA57ABBC2F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5917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1400" dirty="0"/>
              <a:t>TXOP holder AP can send a PR Enabled indication to grant preemption opportunity for OBSS APs which has LL traffic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100" dirty="0"/>
              <a:t>Here, the PR Enabled indication for Multi-AP preemption can be identified only between APs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100" dirty="0"/>
              <a:t>The PR Enabled indication can be included in immediate response frame (e.g., BA) or small DL PPDUs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400" dirty="0"/>
              <a:t>The OBSS APs can transmit Preemption Traffic Indication (PRI)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100" dirty="0"/>
              <a:t>After receiving PR enabled, the OBSS AP can transmit PRI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100" dirty="0"/>
              <a:t>When the OBSS APs set NAV due to the previous frame exchange of TXOP holder BSS, it can neglect it and can transmit PRI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900" dirty="0"/>
              <a:t>Option 1 : xIFS(e.g., xIFS &gt; xIFS’) after the immediate response frame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900" dirty="0"/>
              <a:t>Option 2 : xIFS(e.g., xIFS &gt; xIFS’) after the small DL PPDUs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400" dirty="0"/>
              <a:t>After transmitting PRI, the OBSS APs can start contending (e.g., EDCA-based)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100" dirty="0"/>
              <a:t>The OBSS APs which are send PRI frame may participate contention to support LL traffic</a:t>
            </a:r>
          </a:p>
          <a:p>
            <a:pPr marL="0" indent="0">
              <a:buNone/>
            </a:pPr>
            <a:endParaRPr lang="en-US" altLang="ko-KR" sz="140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25AD67F-41A5-C702-E1E2-F3078C29C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General solution for Multi-AP Preemption</a:t>
            </a:r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0A6EDB4-113A-5AA2-4664-7ED4D92880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3B8F6D1C-9E32-9CD6-4DBB-B2429875DC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5274" y="4191000"/>
            <a:ext cx="9697136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903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CDD7A45-CFE5-EB0D-FC49-C4577819F0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2024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3E29348-3258-0EA4-FE4A-CCD4626A76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F2B7583-5307-84EF-5C62-2FAA57ABBC2F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5917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1600" dirty="0"/>
              <a:t>Ignoring NAV value when the OBSS APs try to transmit PRI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The NAV can be set not only due to TXOP holder BSS’s frame exchanges also updated from third party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In case of when third party STA is hidden to the TXOP holder BSS, transmitting PRI frame can affect third party STA’s frame exchanges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600" dirty="0"/>
              <a:t>Hidden node issues </a:t>
            </a:r>
            <a:endParaRPr lang="en-US" altLang="ko-KR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STAs associated to TXOP holder AP may not overhear PRI from LL clients(i.e., APs), it can affect interference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Moreover, if the OBSS APs are hidden to each other, the collision can be happened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600" dirty="0"/>
              <a:t>The TXOP holder AP could not aware of ending time of OBSS AP’s frame exchanges </a:t>
            </a:r>
            <a:endParaRPr lang="en-US" altLang="ko-KR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OBSS AP_1 and OBSS AP_2 are hidden each other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OBSS AP_2 may success preemption and finish its LL traffic frame exchanges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However, OBSS AP_1 may think the medium is IDLE, it can start its frame exchanges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TXOP holder AP may not expecting the ending time of LL traffic frame exchanges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600" dirty="0"/>
              <a:t>The other issues can be happened during when allowing Multi-AP preemption and address those issues can be too complicated or it may bring too many restrictions </a:t>
            </a:r>
          </a:p>
          <a:p>
            <a:pPr marL="0" indent="0">
              <a:buNone/>
            </a:pPr>
            <a:endParaRPr lang="en-US" altLang="ko-KR" sz="160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25AD67F-41A5-C702-E1E2-F3078C29C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Some issues in Multi-AP Preemption</a:t>
            </a:r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0A6EDB4-113A-5AA2-4664-7ED4D92880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874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CDD7A45-CFE5-EB0D-FC49-C4577819F0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2024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3E29348-3258-0EA4-FE4A-CCD4626A76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F2B7583-5307-84EF-5C62-2FAA57ABBC2F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5917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1600" dirty="0"/>
              <a:t>Appropriate scenarios for allowing Multi-AP preemption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Allow Multi-AP preemption in more protected scenarios can be better way to relieve those issues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Such as Coordinated APs techniques can be one of the protected scenario and it can be more efficient way in terms of latency and efficiency compared to in general scenarios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For example, when we assume well protected C-TDMA scenario: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Sharing AP and shared AP identify </a:t>
            </a:r>
            <a:br>
              <a:rPr lang="en-US" altLang="ko-KR" sz="1400" dirty="0"/>
            </a:br>
            <a:r>
              <a:rPr lang="en-US" altLang="ko-KR" sz="1400" dirty="0"/>
              <a:t>each other, and can easily monitor their</a:t>
            </a:r>
            <a:br>
              <a:rPr lang="en-US" altLang="ko-KR" sz="1400" dirty="0"/>
            </a:br>
            <a:r>
              <a:rPr lang="en-US" altLang="ko-KR" sz="1400" dirty="0"/>
              <a:t>frame exchanges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The Shared AP can allow preemption </a:t>
            </a:r>
            <a:br>
              <a:rPr lang="en-US" altLang="ko-KR" sz="1400" dirty="0"/>
            </a:br>
            <a:r>
              <a:rPr lang="en-US" altLang="ko-KR" sz="1400" dirty="0"/>
              <a:t>for the sharing AP, and vice versa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After supporting LL traffic, </a:t>
            </a:r>
            <a:br>
              <a:rPr lang="en-US" altLang="ko-KR" sz="1400" dirty="0"/>
            </a:br>
            <a:r>
              <a:rPr lang="en-US" altLang="ko-KR" sz="1400" dirty="0"/>
              <a:t>the shared AP can resume its TXOP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400" dirty="0"/>
          </a:p>
          <a:p>
            <a:pPr lvl="2">
              <a:buFont typeface="Arial" panose="020B0604020202020204" pitchFamily="34" charset="0"/>
              <a:buChar char="•"/>
            </a:pPr>
            <a:endParaRPr lang="en-US" altLang="ko-KR" sz="1400" dirty="0"/>
          </a:p>
          <a:p>
            <a:pPr lvl="2">
              <a:buFont typeface="Arial" panose="020B0604020202020204" pitchFamily="34" charset="0"/>
              <a:buChar char="•"/>
            </a:pPr>
            <a:br>
              <a:rPr lang="en-US" altLang="ko-KR" sz="600" dirty="0"/>
            </a:br>
            <a:endParaRPr lang="en-US" altLang="ko-KR" sz="4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60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25AD67F-41A5-C702-E1E2-F3078C29C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Some issues in Multi-AP Preemption</a:t>
            </a:r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0A6EDB4-113A-5AA2-4664-7ED4D92880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3620A38D-8867-6E51-5CB9-5A04FFB327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3652238"/>
            <a:ext cx="6858000" cy="2519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603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200" dirty="0"/>
              <a:t>In this contribution, Multi-AP Preemption is discussed to support OBSS AP’s LL traffic without large delay</a:t>
            </a:r>
          </a:p>
          <a:p>
            <a:r>
              <a:rPr lang="en-US" altLang="ko-KR" sz="2200" dirty="0"/>
              <a:t>However, some issues exist in Multi-AP Preemption</a:t>
            </a:r>
          </a:p>
          <a:p>
            <a:r>
              <a:rPr lang="en-US" altLang="ko-KR" sz="2200" dirty="0"/>
              <a:t>Some details should be discussed to allow preemption at AP’s level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5879225" y="8844846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7" name="바닥글 개체 틀 4">
            <a:extLst>
              <a:ext uri="{FF2B5EF4-FFF2-40B4-BE49-F238E27FC236}">
                <a16:creationId xmlns:a16="http://schemas.microsoft.com/office/drawing/2014/main" id="{4224BD86-C5D4-6FA3-1325-7806BB2FE5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830576" y="6475413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5" name="날짜 개체 틀 3">
            <a:extLst>
              <a:ext uri="{FF2B5EF4-FFF2-40B4-BE49-F238E27FC236}">
                <a16:creationId xmlns:a16="http://schemas.microsoft.com/office/drawing/2014/main" id="{A27F1440-A862-BB08-8575-FA70F5F3F4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897459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33260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5879225" y="8844846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8" name="내용 개체 틀 2">
            <a:extLst>
              <a:ext uri="{FF2B5EF4-FFF2-40B4-BE49-F238E27FC236}">
                <a16:creationId xmlns:a16="http://schemas.microsoft.com/office/drawing/2014/main" id="{575CC2D9-F5E0-AD51-3A6E-D05D71FF4B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343400"/>
          </a:xfrm>
        </p:spPr>
        <p:txBody>
          <a:bodyPr>
            <a:normAutofit/>
          </a:bodyPr>
          <a:lstStyle/>
          <a:p>
            <a:r>
              <a:rPr lang="en-US" altLang="ko-KR" sz="2200" dirty="0"/>
              <a:t>[1] 23/0092r0, Preemption</a:t>
            </a:r>
          </a:p>
          <a:p>
            <a:r>
              <a:rPr lang="en-US" altLang="ko-KR" sz="2200" dirty="0"/>
              <a:t>[2] 23/1229r0, Preemption for Low Latency Application (follow up)</a:t>
            </a:r>
            <a:endParaRPr lang="en-US" altLang="ko-KR" sz="2200" dirty="0">
              <a:ea typeface="굴림" panose="020B0600000101010101" pitchFamily="50" charset="-127"/>
            </a:endParaRPr>
          </a:p>
          <a:p>
            <a:r>
              <a:rPr lang="en-US" altLang="ko-KR" sz="2200" dirty="0"/>
              <a:t>[3] </a:t>
            </a:r>
            <a:r>
              <a:rPr lang="en-US" altLang="ko-KR" sz="2200" dirty="0">
                <a:ea typeface="굴림" panose="020B0600000101010101" pitchFamily="50" charset="-127"/>
              </a:rPr>
              <a:t>23/1886r3, Preemption techniques to meet low-latency (LL) targets</a:t>
            </a:r>
          </a:p>
          <a:p>
            <a:r>
              <a:rPr lang="en-US" altLang="ko-KR" sz="2200" dirty="0">
                <a:ea typeface="굴림" panose="020B0600000101010101" pitchFamily="50" charset="-127"/>
              </a:rPr>
              <a:t>[4] 24/0168r0, TXOP preemption in 11bn</a:t>
            </a:r>
          </a:p>
          <a:p>
            <a:r>
              <a:rPr lang="en-US" altLang="ko-KR" sz="2200" dirty="0">
                <a:ea typeface="굴림" panose="020B0600000101010101" pitchFamily="50" charset="-127"/>
              </a:rPr>
              <a:t>[5] 24/0375r0, NAV protection for C-TDMA</a:t>
            </a:r>
          </a:p>
          <a:p>
            <a:endParaRPr lang="en-US" altLang="ko-KR" sz="2200" dirty="0"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8940832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422167</TotalTime>
  <Words>982</Words>
  <Application>Microsoft Office PowerPoint</Application>
  <PresentationFormat>와이드스크린</PresentationFormat>
  <Paragraphs>118</Paragraphs>
  <Slides>9</Slides>
  <Notes>9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3" baseType="lpstr">
      <vt:lpstr>굴림</vt:lpstr>
      <vt:lpstr>Arial</vt:lpstr>
      <vt:lpstr>Times New Roman</vt:lpstr>
      <vt:lpstr>802-11-Submission</vt:lpstr>
      <vt:lpstr>PowerPoint 프레젠테이션</vt:lpstr>
      <vt:lpstr>Introduction</vt:lpstr>
      <vt:lpstr>Recap - [5]</vt:lpstr>
      <vt:lpstr>Problem Statement</vt:lpstr>
      <vt:lpstr>General solution for Multi-AP Preemption</vt:lpstr>
      <vt:lpstr>Some issues in Multi-AP Preemption</vt:lpstr>
      <vt:lpstr>Some issues in Multi-AP Preemption</vt:lpstr>
      <vt:lpstr>Summary </vt:lpstr>
      <vt:lpstr>Reference 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ieee802.11bn</dc:title>
  <dc:creator>Sichan Noh;Joonsoo Lee</dc:creator>
  <cp:lastModifiedBy>Si-Chan Noh</cp:lastModifiedBy>
  <cp:revision>5988</cp:revision>
  <cp:lastPrinted>2024-02-29T04:59:28Z</cp:lastPrinted>
  <dcterms:created xsi:type="dcterms:W3CDTF">2007-05-21T21:00:37Z</dcterms:created>
  <dcterms:modified xsi:type="dcterms:W3CDTF">2024-07-18T03:34:10Z</dcterms:modified>
</cp:coreProperties>
</file>