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6" r:id="rId2"/>
    <p:sldId id="444" r:id="rId3"/>
    <p:sldId id="451" r:id="rId4"/>
    <p:sldId id="449" r:id="rId5"/>
    <p:sldId id="447" r:id="rId6"/>
    <p:sldId id="450" r:id="rId7"/>
    <p:sldId id="452" r:id="rId8"/>
    <p:sldId id="377" r:id="rId9"/>
    <p:sldId id="352" r:id="rId10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76910" autoAdjust="0"/>
  </p:normalViewPr>
  <p:slideViewPr>
    <p:cSldViewPr>
      <p:cViewPr varScale="1">
        <p:scale>
          <a:sx n="85" d="100"/>
          <a:sy n="85" d="100"/>
        </p:scale>
        <p:origin x="3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533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2356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9754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542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2958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9295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0776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520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802.11-24/0636r0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Multi-AP Preemption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 Low-Latency Traffic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2024-03-27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Preemption has been discussed in UHR SG and 11bn TG to support low latency application in different scenarios [1-4]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Most of the contributions are discussing preemption techniques in UL/DL TXOP cases to support DL/UL latency sensitive traffic within single BSS [1-4]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when the OBSS APs have a low latency sensitive traffic, it cannot support its LL traffic through single BSS preemption and wait until the end of the ongoing TXOP of other BSS’s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This contribution discuss about general Multi-AP preemption method and some issues focusing on where the OBSS APs have latency sensitive traffic to be transmitted urgently</a:t>
            </a: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3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the previous contribution, we discussed returning TXOP of shared AP to sharing AP through PR Enabled/PRI frame in C-TDMA</a:t>
            </a:r>
            <a:br>
              <a:rPr lang="en-US" altLang="ko-KR" sz="2000" dirty="0"/>
            </a:b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 In this contribution, we share our thoughts of Multi-AP Preemption in more general scenarios when OBSS APs have LL traffic to be transmitted urgently</a:t>
            </a: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Recap - [5]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A694824-636B-B2BD-FB44-B95ED0CBA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819400"/>
            <a:ext cx="694669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40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When an AP reserves the medium, the other OBSS APs cannot transmit LL traffic until the end of ongoing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LL traffic could be handled through several coordinated AP techniques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LL traffic could be handled at the membership AP on the R-TWT schedule between APs or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/>
              <a:t>shared AP side during allocated time in C-TDMA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Those techniques can handle LL traffic when STAs get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Moreover, after completion of ongoing TXOP, we may not guarantee of transmitting LL traffic due to the contention with other devices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If we can extend single BSS’s preemption mechanism to multi-AP preemption, we can grant an opportunity to OBSS APs to transmit its LL traffic without large delay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Problem Statement</a:t>
            </a:r>
            <a:endParaRPr 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23EC3BF-9AFA-23D3-C178-597764AA6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691" y="3886200"/>
            <a:ext cx="6615215" cy="1903415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6F66052-3360-DBCA-6082-C9BEC191B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4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TXOP holder AP can send a PR Enabled indication to grant preemption opportunity for OBSS APs which has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Here, the PR Enabled indication for Multi-AP preemption can be identified between APs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The PR Enabled indication can be included in immediate response frame (e.g., BA) or small DL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The OBSS APs can transmit Preemption Traffic Indication (PRI)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After receiving PR enabled, the OBSS AP can transmit PRI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When the OBSS APs set NAV due to the previous frame exchange of TXOP holder BSS, it can neglect it and can transmit PRI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900" dirty="0"/>
              <a:t>Option 1 : xIFS(e.g., xIFS &gt; xIFS’) after the immediate response frame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900" dirty="0"/>
              <a:t>Option 2 : xIFS(e.g., xIFS &gt; xIFS’) after the small DL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After transmitting PRI, the OBSS APs can start contending (e.g., EDCA-based)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The OBSS APs which are send PRI frame may participate contention to support LL traffic</a:t>
            </a:r>
          </a:p>
          <a:p>
            <a:pPr marL="0" indent="0">
              <a:buNone/>
            </a:pPr>
            <a:endParaRPr lang="en-US" altLang="ko-KR" sz="1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General solution for Multi-AP Preemption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A6EDB4-113A-5AA2-4664-7ED4D9288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B8F6D1C-9E32-9CD6-4DBB-B2429875D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274" y="4191000"/>
            <a:ext cx="9697136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0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Ignoring NAV value when the OBSS APs try to transmit PRI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The NAV can be set not only due to TXOP holder BSS’s frame exchanges also updated from third party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In case of when third party STA is hidden to the TXOP holder BSS, transmitting PRI frame can affect third party STA’s frame exchanges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Hidden node issues </a:t>
            </a: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STAs associated to TXOP holder AP may not overhear PRI from LL clients(i.e., APs), it can affect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Moreover, if the OBSS APs are hidden to each other, the collision can be happened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TXOP holder AP could not aware of ending time of OBSS AP’s frame exchanges </a:t>
            </a: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OBSS AP_1 and OBSS AP_2 are hidden each other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OBSS AP_2 may success preemption and finish its LL traffic frame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However, OBSS AP_1 may think the medium is IDLE, it can start its frame exchanges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TXOP holder AP may not expecting the ending time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other issues can be happened during when allowing Multi-AP preemption and address those issues can be too complicated or it may bring too many restrictions </a:t>
            </a:r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Some issues in Multi-AP Preemption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A6EDB4-113A-5AA2-4664-7ED4D9288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7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Appropriate scenarios for allowing Multi-AP preemption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Allow Multi-AP preemption in more protected scenarios can be better way to relieve those issues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Such as Coordinated APs techniques can be one of the protected scenario and it can be more efficient way in terms of latency and efficiency compared to in general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For example, when we assume well protected C-TDMA scenario: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Sharing AP and shared AP identify </a:t>
            </a:r>
            <a:br>
              <a:rPr lang="en-US" altLang="ko-KR" sz="1400" dirty="0"/>
            </a:br>
            <a:r>
              <a:rPr lang="en-US" altLang="ko-KR" sz="1400" dirty="0"/>
              <a:t>each other, and can easily monitor their</a:t>
            </a:r>
            <a:br>
              <a:rPr lang="en-US" altLang="ko-KR" sz="1400" dirty="0"/>
            </a:br>
            <a:r>
              <a:rPr lang="en-US" altLang="ko-KR" sz="1400" dirty="0"/>
              <a:t>frame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Shared AP can allow preemption </a:t>
            </a:r>
            <a:br>
              <a:rPr lang="en-US" altLang="ko-KR" sz="1400" dirty="0"/>
            </a:br>
            <a:r>
              <a:rPr lang="en-US" altLang="ko-KR" sz="1400" dirty="0"/>
              <a:t>for the sharing AP,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After supporting LL traffic, </a:t>
            </a:r>
            <a:br>
              <a:rPr lang="en-US" altLang="ko-KR" sz="1400" dirty="0"/>
            </a:br>
            <a:r>
              <a:rPr lang="en-US" altLang="ko-KR" sz="1400" dirty="0"/>
              <a:t>the shared AP can resume its TXOP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br>
              <a:rPr lang="en-US" altLang="ko-KR" sz="600" dirty="0"/>
            </a:br>
            <a:endParaRPr lang="en-US" altLang="ko-KR" sz="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Some issues in Multi-AP Preemption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A6EDB4-113A-5AA2-4664-7ED4D9288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3620A38D-8867-6E51-5CB9-5A04FFB32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652238"/>
            <a:ext cx="6858000" cy="251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60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/>
              <a:t>In this contribution, Multi-AP Preemption is discussed to support OBSS AP’s LL traffic without large delay</a:t>
            </a:r>
          </a:p>
          <a:p>
            <a:r>
              <a:rPr lang="en-US" altLang="ko-KR" sz="2200" dirty="0"/>
              <a:t>However, some issues exist in Multi-AP Preemption</a:t>
            </a:r>
          </a:p>
          <a:p>
            <a:r>
              <a:rPr lang="en-US" altLang="ko-KR" sz="2200" dirty="0"/>
              <a:t>Some details should be discussed to allow preemption at AP’s level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879225" y="8844846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바닥글 개체 틀 4">
            <a:extLst>
              <a:ext uri="{FF2B5EF4-FFF2-40B4-BE49-F238E27FC236}">
                <a16:creationId xmlns:a16="http://schemas.microsoft.com/office/drawing/2014/main" id="{4224BD86-C5D4-6FA3-1325-7806BB2FE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A27F1440-A862-BB08-8575-FA70F5F3F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89745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879225" y="8844846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575CC2D9-F5E0-AD51-3A6E-D05D71FF4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>
            <a:normAutofit/>
          </a:bodyPr>
          <a:lstStyle/>
          <a:p>
            <a:r>
              <a:rPr lang="en-US" altLang="ko-KR" sz="2200" dirty="0"/>
              <a:t>[1] 23/0092r0, Preemption</a:t>
            </a:r>
          </a:p>
          <a:p>
            <a:r>
              <a:rPr lang="en-US" altLang="ko-KR" sz="2200" dirty="0"/>
              <a:t>[2] 23/1229r0, Preemption for Low Latency Application (follow up)</a:t>
            </a:r>
            <a:endParaRPr lang="en-US" altLang="ko-KR" sz="2200" dirty="0">
              <a:ea typeface="굴림" panose="020B0600000101010101" pitchFamily="50" charset="-127"/>
            </a:endParaRPr>
          </a:p>
          <a:p>
            <a:r>
              <a:rPr lang="en-US" altLang="ko-KR" sz="2200" dirty="0"/>
              <a:t>[3] </a:t>
            </a:r>
            <a:r>
              <a:rPr lang="en-US" altLang="ko-KR" sz="2200" dirty="0">
                <a:ea typeface="굴림" panose="020B0600000101010101" pitchFamily="50" charset="-127"/>
              </a:rPr>
              <a:t>23/1886r3, Preemption techniques to meet low-latency (LL) targets</a:t>
            </a:r>
          </a:p>
          <a:p>
            <a:r>
              <a:rPr lang="en-US" altLang="ko-KR" sz="2200" dirty="0">
                <a:ea typeface="굴림" panose="020B0600000101010101" pitchFamily="50" charset="-127"/>
              </a:rPr>
              <a:t>[4] 24/0168r0, TXOP preemption in 11bn</a:t>
            </a:r>
          </a:p>
          <a:p>
            <a:r>
              <a:rPr lang="en-US" altLang="ko-KR" sz="2200" dirty="0">
                <a:ea typeface="굴림" panose="020B0600000101010101" pitchFamily="50" charset="-127"/>
              </a:rPr>
              <a:t>[5] 24/0375r0, NAV protection for C-TDMA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422151</TotalTime>
  <Words>975</Words>
  <Application>Microsoft Office PowerPoint</Application>
  <PresentationFormat>와이드스크린</PresentationFormat>
  <Paragraphs>118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Recap - [5]</vt:lpstr>
      <vt:lpstr>Problem Statement</vt:lpstr>
      <vt:lpstr>General solution for Multi-AP Preemption</vt:lpstr>
      <vt:lpstr>Some issues in Multi-AP Preemption</vt:lpstr>
      <vt:lpstr>Some issues in Multi-AP Preemption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노시찬</cp:lastModifiedBy>
  <cp:revision>5984</cp:revision>
  <cp:lastPrinted>2024-02-29T04:59:28Z</cp:lastPrinted>
  <dcterms:created xsi:type="dcterms:W3CDTF">2007-05-21T21:00:37Z</dcterms:created>
  <dcterms:modified xsi:type="dcterms:W3CDTF">2024-06-26T07:40:03Z</dcterms:modified>
</cp:coreProperties>
</file>