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  <p:sldMasterId id="2147483660" r:id="rId5"/>
  </p:sldMasterIdLst>
  <p:notesMasterIdLst>
    <p:notesMasterId r:id="rId17"/>
  </p:notesMasterIdLst>
  <p:handoutMasterIdLst>
    <p:handoutMasterId r:id="rId18"/>
  </p:handoutMasterIdLst>
  <p:sldIdLst>
    <p:sldId id="256" r:id="rId6"/>
    <p:sldId id="276" r:id="rId7"/>
    <p:sldId id="273" r:id="rId8"/>
    <p:sldId id="349" r:id="rId9"/>
    <p:sldId id="346" r:id="rId10"/>
    <p:sldId id="350" r:id="rId11"/>
    <p:sldId id="351" r:id="rId12"/>
    <p:sldId id="352" r:id="rId13"/>
    <p:sldId id="323" r:id="rId14"/>
    <p:sldId id="284" r:id="rId15"/>
    <p:sldId id="353" r:id="rId1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9AEEA03-C60B-367C-6144-243987E11755}" name="Rui Yang" initials="RY" userId="S::Rui.Yang@InterDigital.com::bce1505e-7a83-43cd-b9b3-a84ece5d0f70" providerId="AD"/>
  <p188:author id="{3E6D6C32-743D-38D4-0D54-2E77AD71895F}" name="Hanqing" initials="H" userId="S::Hanqing.Lou@InterDigital.com::e75e7991-8deb-47e1-b5fe-d3e0bfcf7295" providerId="AD"/>
  <p188:author id="{301F3A35-A737-1458-ED3A-17E76EB609A2}" name="Zinan Lin" initials="ZL" userId="S::zinan.lin@interdigital.com::1c68d5da-636e-4833-8ca6-2062a90b0015" providerId="AD"/>
  <p188:author id="{FAAF7292-E0DA-7A37-4646-39DC5F517D9B}" name="Mahmoud Kamel" initials="MK" userId="S::mahmoud.kamel@InterDigital.com::b829af05-a610-418c-9409-5a2eb40a95cc" providerId="AD"/>
  <p188:author id="{8835ABCA-0474-1FCB-A385-F97CAABC88D9}" name="Xiaofei Wang" initials="XW" userId="S::Xiaofei.Wang@InterDigital.com::6e1836d3-2ed9-4ae5-8700-9029b71c19c7" providerId="AD"/>
  <p188:author id="{79A40BEA-25B5-2684-75A0-5602227ACFA8}" name="Xiaofei Wang" initials="XW" userId="S::xiaofei.wang@interdigital.com::6e1836d3-2ed9-4ae5-8700-9029b71c19c7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ang, Rui" initials="YR" lastIdx="20" clrIdx="0">
    <p:extLst>
      <p:ext uri="{19B8F6BF-5375-455C-9EA6-DF929625EA0E}">
        <p15:presenceInfo xmlns:p15="http://schemas.microsoft.com/office/powerpoint/2012/main" userId="S-1-5-21-1844237615-1580818891-725345543-5130" providerId="AD"/>
      </p:ext>
    </p:extLst>
  </p:cmAuthor>
  <p:cmAuthor id="2" name="Levy, Joseph S" initials="LJS" lastIdx="7" clrIdx="1">
    <p:extLst>
      <p:ext uri="{19B8F6BF-5375-455C-9EA6-DF929625EA0E}">
        <p15:presenceInfo xmlns:p15="http://schemas.microsoft.com/office/powerpoint/2012/main" userId="S-1-5-21-1844237615-1580818891-725345543-5204" providerId="AD"/>
      </p:ext>
    </p:extLst>
  </p:cmAuthor>
  <p:cmAuthor id="3" name="Lou, Hanqing" initials="LH" lastIdx="9" clrIdx="2">
    <p:extLst>
      <p:ext uri="{19B8F6BF-5375-455C-9EA6-DF929625EA0E}">
        <p15:presenceInfo xmlns:p15="http://schemas.microsoft.com/office/powerpoint/2012/main" userId="S-1-5-21-1844237615-1580818891-725345543-194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0" d="100"/>
          <a:sy n="100" d="100"/>
        </p:scale>
        <p:origin x="900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notesMaster" Target="notesMasters/notesMaster1.xml"/><Relationship Id="rId25" Type="http://schemas.microsoft.com/office/2018/10/relationships/authors" Target="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microsoft.com/office/2016/11/relationships/changesInfo" Target="changesInfos/changesInfo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Xiaofei Wang" userId="6e1836d3-2ed9-4ae5-8700-9029b71c19c7" providerId="ADAL" clId="{965BB7EF-ED97-4B2F-8C8F-9A207F970BB9}"/>
    <pc:docChg chg="modSld">
      <pc:chgData name="Xiaofei Wang" userId="6e1836d3-2ed9-4ae5-8700-9029b71c19c7" providerId="ADAL" clId="{965BB7EF-ED97-4B2F-8C8F-9A207F970BB9}" dt="2024-07-12T20:59:44.014" v="1" actId="20577"/>
      <pc:docMkLst>
        <pc:docMk/>
      </pc:docMkLst>
      <pc:sldChg chg="modSp mod">
        <pc:chgData name="Xiaofei Wang" userId="6e1836d3-2ed9-4ae5-8700-9029b71c19c7" providerId="ADAL" clId="{965BB7EF-ED97-4B2F-8C8F-9A207F970BB9}" dt="2024-07-12T20:59:44.014" v="1" actId="20577"/>
        <pc:sldMkLst>
          <pc:docMk/>
          <pc:sldMk cId="1733882323" sldId="349"/>
        </pc:sldMkLst>
        <pc:spChg chg="mod">
          <ac:chgData name="Xiaofei Wang" userId="6e1836d3-2ed9-4ae5-8700-9029b71c19c7" providerId="ADAL" clId="{965BB7EF-ED97-4B2F-8C8F-9A207F970BB9}" dt="2024-07-12T20:59:44.014" v="1" actId="20577"/>
          <ac:spMkLst>
            <pc:docMk/>
            <pc:sldMk cId="1733882323" sldId="349"/>
            <ac:spMk id="3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82724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3971156" y="96838"/>
            <a:ext cx="2308994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802.11-15/1065r1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137289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April 2024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4475213" y="8985250"/>
            <a:ext cx="1804938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Xiaofei Wang (InterDigital)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802.11-yy/1065r1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April 2024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64998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April 2024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3216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April 2024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5816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April 2024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3188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April 2024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58165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April 2024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84475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April 2024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42522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April 2024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776913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April 2024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081510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April 2024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41629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Xiaofei Wang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EF7C75-0D4F-08E6-345F-30B4F56857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0AC1053-8876-65C4-845A-859AEBE5F2F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BB6535-8C53-7AAF-0AB6-2B55B5D3C0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36E47-5C58-44C0-8ABE-29F2ADB36A4A}" type="datetimeFigureOut">
              <a:rPr lang="en-US" smtClean="0"/>
              <a:t>7/12/2024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1732FA-AD4E-8D3E-7AC1-FD405DBE70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0BD998-0DFB-5868-4C59-4B69A13EDE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4FAEA-BEAA-492D-8E9B-925FFD13EF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1343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469908-AF05-52E0-A255-1A191483A8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6BA1C9-AB05-AE03-3179-0887766DC3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066ED8-756E-7958-9D0E-E11FD7491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36E47-5C58-44C0-8ABE-29F2ADB36A4A}" type="datetimeFigureOut">
              <a:rPr lang="en-US" smtClean="0"/>
              <a:t>7/12/2024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FAB007-0102-CAB3-7374-D3295935AC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DCA603-169A-D7C9-5646-053EB003BF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4FAEA-BEAA-492D-8E9B-925FFD13EF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94145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5DFC29-9046-3F77-1646-F576F4BBA2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ABDAD9-9C91-7C7E-2794-1D83FB0164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577883-2F88-7842-7AF6-94D66B2210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36E47-5C58-44C0-8ABE-29F2ADB36A4A}" type="datetimeFigureOut">
              <a:rPr lang="en-US" smtClean="0"/>
              <a:t>7/12/2024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5E6537-8BF8-A370-3068-C71A869E7F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F4779D-979B-FE86-FC38-951F94780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4FAEA-BEAA-492D-8E9B-925FFD13EF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46191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3EACF2-1F7E-BA77-A806-58194F5A3E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1DF31C-7087-FD2E-3B66-D2397BBAD08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BB8C91B-B51E-EF54-1191-E85C7150E7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20CC442-5924-FB30-8E8C-F6FB843720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36E47-5C58-44C0-8ABE-29F2ADB36A4A}" type="datetimeFigureOut">
              <a:rPr lang="en-US" smtClean="0"/>
              <a:t>7/12/2024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FC4BF9C-E6FA-EEF3-879A-53FB53C9C1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31E459C-F8CF-D017-874F-F43718022F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4FAEA-BEAA-492D-8E9B-925FFD13EF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399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D0E1DA-5F8F-F049-4DE4-D3A215A9E3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A2EE81-B464-839E-A1B5-3E38BE5DD7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0C2544A-677B-1D0D-2A48-B0CE18F276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F1CF894-C7FB-8925-491D-E0BDC7C4143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7084E65-2F68-CE75-EACA-0AFBE87B1E2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F1A8A25-6844-FED8-EC26-533A36186C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36E47-5C58-44C0-8ABE-29F2ADB36A4A}" type="datetimeFigureOut">
              <a:rPr lang="en-US" smtClean="0"/>
              <a:t>7/12/2024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785AA4E-65A9-93C0-2D98-D42BE462F9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BBB97B9-754E-D12E-B4F6-4B0A35DBB6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4FAEA-BEAA-492D-8E9B-925FFD13EF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8741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36246F-F832-CA9F-46DF-0B0F0054F9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B1D379E-362F-BEF0-0D02-9B257A2E1C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36E47-5C58-44C0-8ABE-29F2ADB36A4A}" type="datetimeFigureOut">
              <a:rPr lang="en-US" smtClean="0"/>
              <a:t>7/12/2024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3AAB61-A0AB-75F1-6625-2379ABBC64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46A4966-90A7-6B48-EC1D-88C92D4B5B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4FAEA-BEAA-492D-8E9B-925FFD13EF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6997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06CF978-73E8-8DDC-6572-9038B9F353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36E47-5C58-44C0-8ABE-29F2ADB36A4A}" type="datetimeFigureOut">
              <a:rPr lang="en-US" smtClean="0"/>
              <a:t>7/12/2024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25FC436-55E7-CE0B-80FB-13918A5D64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AA35E5-57D0-E781-44B3-5689385A47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4FAEA-BEAA-492D-8E9B-925FFD13EF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91394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130972-591E-42E0-7848-CDC68817B0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34A3C4-3406-E30B-8904-94D266C4D8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F4E4DD-2EEC-4421-27F4-AC3A5065F0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7073D1-1CFB-4E3C-0B87-EA3E76AFFE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36E47-5C58-44C0-8ABE-29F2ADB36A4A}" type="datetimeFigureOut">
              <a:rPr lang="en-US" smtClean="0"/>
              <a:t>7/12/2024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5857B4-15D2-94A0-549B-A8F8D231A5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BF0A97-EBA8-4730-F193-900257A4A5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4FAEA-BEAA-492D-8E9B-925FFD13EF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1225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8531AF-15D5-D408-F336-ED9854D628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194743D-21F0-C9E3-D7D7-B4469609CA0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4FE3AEB-08F2-D06E-5BD3-53C69F1078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86DF48-3410-ED5B-BB0D-E94C1DD4B8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36E47-5C58-44C0-8ABE-29F2ADB36A4A}" type="datetimeFigureOut">
              <a:rPr lang="en-US" smtClean="0"/>
              <a:t>7/12/2024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A284B52-5D00-FE06-13F2-797BD9D61A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E114D3-7D6D-5738-88A6-543CB327D3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4FAEA-BEAA-492D-8E9B-925FFD13EF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46835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2A6C94-C28F-7F75-7FCE-41C1BAF4B4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0A9EA6D-922A-C6EB-A4F3-F1D55D9BB9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A6104F-D7BA-0B23-81D0-69BFD5176C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36E47-5C58-44C0-8ABE-29F2ADB36A4A}" type="datetimeFigureOut">
              <a:rPr lang="en-US" smtClean="0"/>
              <a:t>7/12/2024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0996D1-5F34-43E9-E838-6A75E76C1C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5B5153-8B58-E1D8-5EF6-F5B3F8BAEA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4FAEA-BEAA-492D-8E9B-925FFD13EF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683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/>
              <a:t>Draft: UL Overhead Analysis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Xiaofei Wang (InterDigital)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April 2024</a:t>
            </a:r>
            <a:endParaRPr lang="en-GB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670D408-EAC5-763E-1986-30D4C3B490F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7265855-D017-846B-04B2-E15DBD883F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12474D-7CD0-30A3-74A3-C12FF8594F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36E47-5C58-44C0-8ABE-29F2ADB36A4A}" type="datetimeFigureOut">
              <a:rPr lang="en-US" smtClean="0"/>
              <a:t>7/12/2024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28312C-B554-BFDE-58D6-3AF98A6BF7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C1185E-AD80-4398-91AC-F7EAF55027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4FAEA-BEAA-492D-8E9B-925FFD13EF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5645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Xiaofei Wang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Xiaofei Wang (InterDigital)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Xiaofei Wang (InterDigital)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Xiaofei Wang (InterDigital)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Xiaofei Wang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Xiaofei Wang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Xiaofei Wang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4.xml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April 2024</a:t>
            </a:r>
            <a:endParaRPr lang="en-GB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5211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Xiaofei Wang (InterDigital)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1007797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802.11-24/629r0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D1927EF-0C6C-E850-1C79-266BD7200E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823373-D407-8978-2F90-07DFEF549B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748AD5-C999-5BD7-EDED-49DD9466A60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136E47-5C58-44C0-8ABE-29F2ADB36A4A}" type="datetimeFigureOut">
              <a:rPr lang="en-US" smtClean="0"/>
              <a:t>7/12/2024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BBA910-9FCF-4616-1E3B-2CD37CE7B3B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AD245D-012E-B962-7F26-82B0F700DF6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14FAEA-BEAA-492D-8E9B-925FFD13EF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7011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907262" y="288875"/>
            <a:ext cx="2303451" cy="273050"/>
          </a:xfrm>
        </p:spPr>
        <p:txBody>
          <a:bodyPr/>
          <a:lstStyle/>
          <a:p>
            <a:r>
              <a:rPr lang="en-US"/>
              <a:t>April 2024</a:t>
            </a:r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7024694" y="6475414"/>
            <a:ext cx="3041644" cy="180975"/>
          </a:xfrm>
        </p:spPr>
        <p:txBody>
          <a:bodyPr/>
          <a:lstStyle/>
          <a:p>
            <a:r>
              <a:rPr lang="en-GB"/>
              <a:t>Xiaofei Wang (InterDigital)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/>
              <a:t>UL Low Latency Traffic Indication</a:t>
            </a:r>
            <a:endParaRPr lang="en-GB" sz="280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09800" y="1735982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/>
              <a:t>Date:</a:t>
            </a:r>
            <a:r>
              <a:rPr lang="en-GB" sz="2000" b="0"/>
              <a:t> 2024-04-15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59079401"/>
              </p:ext>
            </p:extLst>
          </p:nvPr>
        </p:nvGraphicFramePr>
        <p:xfrm>
          <a:off x="1852613" y="3349625"/>
          <a:ext cx="9891712" cy="3300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67790" imgH="2763824" progId="Word.Document.8">
                  <p:embed/>
                </p:oleObj>
              </mc:Choice>
              <mc:Fallback>
                <p:oleObj name="Document" r:id="rId3" imgW="8267790" imgH="2763824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52613" y="3349625"/>
                        <a:ext cx="9891712" cy="33004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2058988" y="3030438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April 2024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Xiaofei Wang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6" name="Rectangle 1"/>
          <p:cNvSpPr txBox="1">
            <a:spLocks noChangeArrowheads="1"/>
          </p:cNvSpPr>
          <p:nvPr/>
        </p:nvSpPr>
        <p:spPr>
          <a:xfrm>
            <a:off x="2209800" y="685800"/>
            <a:ext cx="7772400" cy="1066800"/>
          </a:xfrm>
          <a:prstGeom prst="rect">
            <a:avLst/>
          </a:prstGeom>
          <a:ln/>
        </p:spPr>
        <p:txBody>
          <a:bodyPr/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kern="0"/>
              <a:t>References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1703512" y="1484784"/>
            <a:ext cx="8784976" cy="4208463"/>
          </a:xfrm>
          <a:prstGeom prst="rect">
            <a:avLst/>
          </a:prstGeom>
          <a:ln/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sz="2000" kern="0"/>
              <a:t>[1] </a:t>
            </a:r>
            <a:r>
              <a:rPr lang="en-US" altLang="zh-CN" sz="2000"/>
              <a:t>11-23/480r3, UHR Proposed PAR, Laurent Cariou </a:t>
            </a:r>
          </a:p>
          <a:p>
            <a:endParaRPr lang="en-US" altLang="zh-CN" sz="2000"/>
          </a:p>
        </p:txBody>
      </p:sp>
    </p:spTree>
    <p:extLst>
      <p:ext uri="{BB962C8B-B14F-4D97-AF65-F5344CB8AC3E}">
        <p14:creationId xmlns:p14="http://schemas.microsoft.com/office/powerpoint/2010/main" val="25356821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02580" y="617367"/>
            <a:ext cx="7770813" cy="1065213"/>
          </a:xfrm>
        </p:spPr>
        <p:txBody>
          <a:bodyPr/>
          <a:lstStyle/>
          <a:p>
            <a:r>
              <a:rPr lang="en-US"/>
              <a:t>SP #1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Xiaofei Wang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April 2024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1384" y="1300376"/>
            <a:ext cx="10585176" cy="4113213"/>
          </a:xfrm>
        </p:spPr>
        <p:txBody>
          <a:bodyPr/>
          <a:lstStyle/>
          <a:p>
            <a:pPr marL="0" indent="0"/>
            <a:r>
              <a:rPr lang="en-US" sz="2800"/>
              <a:t>Do you agree that the NDP Feedback Report mechanism should be considered for UL low latency traffic indication in 802.11bn?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800" b="1">
              <a:cs typeface="+mn-cs"/>
            </a:endParaRPr>
          </a:p>
          <a:p>
            <a:pPr marL="0" indent="0"/>
            <a:r>
              <a:rPr lang="en-US" sz="2800"/>
              <a:t>Y/N/Abs:</a:t>
            </a:r>
            <a:endParaRPr lang="en-US" sz="3200" b="1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631062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April 2024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Xiaofei Wang (InterDigital)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7" name="Rectangle 1"/>
          <p:cNvSpPr txBox="1">
            <a:spLocks noChangeArrowheads="1"/>
          </p:cNvSpPr>
          <p:nvPr/>
        </p:nvSpPr>
        <p:spPr bwMode="auto">
          <a:xfrm>
            <a:off x="2265928" y="648199"/>
            <a:ext cx="77724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kern="0"/>
              <a:t>Abstract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2247106" y="2276872"/>
            <a:ext cx="7772400" cy="3682752"/>
          </a:xfrm>
          <a:prstGeom prst="rect">
            <a:avLst/>
          </a:prstGeom>
          <a:ln/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kern="0"/>
              <a:t>In this contribution we share some thoughts on the necessity for UL low latency traffic indication as well as how to provide low latency traffic indication.</a:t>
            </a:r>
          </a:p>
        </p:txBody>
      </p:sp>
    </p:spTree>
    <p:extLst>
      <p:ext uri="{BB962C8B-B14F-4D97-AF65-F5344CB8AC3E}">
        <p14:creationId xmlns:p14="http://schemas.microsoft.com/office/powerpoint/2010/main" val="3800146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347564"/>
            <a:ext cx="7770813" cy="1065213"/>
          </a:xfrm>
        </p:spPr>
        <p:txBody>
          <a:bodyPr/>
          <a:lstStyle/>
          <a:p>
            <a:r>
              <a:rPr lang="en-US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9217" y="1124743"/>
            <a:ext cx="10351359" cy="539988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1">
                <a:cs typeface="+mn-cs"/>
              </a:rPr>
              <a:t>802.11bn targets to </a:t>
            </a:r>
            <a:r>
              <a:rPr lang="en-US" sz="2000"/>
              <a:t>support stringent </a:t>
            </a:r>
            <a:r>
              <a:rPr lang="en-US" sz="2000" b="1">
                <a:cs typeface="+mn-cs"/>
              </a:rPr>
              <a:t>latency requirements for a variety of traffic [1]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Augmented, virtual and mixed reality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Robotics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Industrial automation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1">
                <a:cs typeface="+mn-cs"/>
              </a:rPr>
              <a:t>A  number of features have been proposed related to low latency traffic, including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Preemption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Defer Signals/4us signals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Deterministic backoff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Coordination and protection of </a:t>
            </a:r>
            <a:r>
              <a:rPr lang="en-US" err="1"/>
              <a:t>rTWT</a:t>
            </a:r>
            <a:endParaRPr lang="en-US"/>
          </a:p>
          <a:p>
            <a:pPr>
              <a:buFont typeface="Arial" panose="020B0604020202020204" pitchFamily="34" charset="0"/>
              <a:buChar char="•"/>
            </a:pPr>
            <a:r>
              <a:rPr lang="en-US" sz="2000"/>
              <a:t>Some proposed features are distributed, however, it is beneficial for the AP to know which STAs currently have UL low latency traffic </a:t>
            </a:r>
            <a:endParaRPr lang="en-US" sz="2000" b="1">
              <a:cs typeface="+mn-cs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Better utilization of UL MU transmissions for higher spectrum and medium efficiency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Better management of low latency SP such as </a:t>
            </a:r>
            <a:r>
              <a:rPr lang="en-US" err="1"/>
              <a:t>rTWT</a:t>
            </a:r>
            <a:endParaRPr lang="en-US"/>
          </a:p>
          <a:p>
            <a:pPr>
              <a:buFont typeface="Arial" panose="020B0604020202020204" pitchFamily="34" charset="0"/>
              <a:buChar char="•"/>
            </a:pPr>
            <a:r>
              <a:rPr lang="en-US"/>
              <a:t>It is desirable to have an efficient UL low latency traffic indication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/>
          </a:p>
          <a:p>
            <a:pPr lvl="2">
              <a:buFont typeface="Arial" panose="020B0604020202020204" pitchFamily="34" charset="0"/>
              <a:buChar char="•"/>
            </a:pPr>
            <a:endParaRPr lang="en-US" sz="40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Xiaofei Wang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April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31714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347564"/>
            <a:ext cx="7770813" cy="1065213"/>
          </a:xfrm>
        </p:spPr>
        <p:txBody>
          <a:bodyPr/>
          <a:lstStyle/>
          <a:p>
            <a:r>
              <a:rPr lang="en-US"/>
              <a:t>UL Low Latency Traffic Indication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7408" y="1124744"/>
            <a:ext cx="10622376" cy="4833292"/>
          </a:xfrm>
        </p:spPr>
        <p:txBody>
          <a:bodyPr/>
          <a:lstStyle/>
          <a:p>
            <a:pPr marL="914400" lvl="2" indent="0"/>
            <a:endParaRPr lang="en-US" sz="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1" dirty="0">
                <a:cs typeface="+mn-cs"/>
              </a:rPr>
              <a:t>Mechanisms to indicate UL low latency traffic need to satisfy a number of requirements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>
                <a:cs typeface="+mn-cs"/>
              </a:rPr>
              <a:t>Can provide/obtain information on/from a reasonable number of STAs within a short period of time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>
                <a:cs typeface="+mn-cs"/>
              </a:rPr>
              <a:t>Have low overhead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>
                <a:cs typeface="+mn-cs"/>
              </a:rPr>
              <a:t>Provide sufficient information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sz="20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1" dirty="0">
                <a:cs typeface="+mn-cs"/>
              </a:rPr>
              <a:t>NDP Feedback Report (NFR) defined in 802.11ax is a good candidate for this purpose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>
                <a:cs typeface="+mn-cs"/>
              </a:rPr>
              <a:t>Each 20 MHz wide channel can support the reporting of 18 STAs using OFDMA alone,  hence enabling concurrent reporting by a reasonable number of STAs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>
                <a:cs typeface="+mn-cs"/>
              </a:rPr>
              <a:t>NDP does not have MAC frame body and is efficient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>
                <a:cs typeface="+mn-cs"/>
              </a:rPr>
              <a:t>However</a:t>
            </a:r>
            <a:r>
              <a:rPr lang="en-US" sz="2000">
                <a:cs typeface="+mn-cs"/>
              </a:rPr>
              <a:t>, NFR </a:t>
            </a:r>
            <a:r>
              <a:rPr lang="en-US" sz="2000" dirty="0">
                <a:cs typeface="+mn-cs"/>
              </a:rPr>
              <a:t>only reports 1 bit of data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800" dirty="0">
                <a:cs typeface="+mn-cs"/>
              </a:rPr>
              <a:t>Currently just report whether buffered traffic exceeds a threshold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Xiaofei Wang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April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38823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347564"/>
            <a:ext cx="8278687" cy="1065213"/>
          </a:xfrm>
        </p:spPr>
        <p:txBody>
          <a:bodyPr/>
          <a:lstStyle/>
          <a:p>
            <a:r>
              <a:rPr lang="en-US"/>
              <a:t>Improvements needed for the NFR design (1)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9471" y="1124744"/>
            <a:ext cx="10622376" cy="4833292"/>
          </a:xfrm>
        </p:spPr>
        <p:txBody>
          <a:bodyPr/>
          <a:lstStyle/>
          <a:p>
            <a:pPr marL="914400" lvl="2" indent="0"/>
            <a:endParaRPr lang="en-US" sz="40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1">
                <a:cs typeface="+mn-cs"/>
              </a:rPr>
              <a:t>Traffic priority information needs to be added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200">
                <a:cs typeface="+mn-cs"/>
              </a:rPr>
              <a:t>Currently NFR only provides feedback about PS mode and whether buffered traffic exceeds a threshold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sz="2200">
              <a:cs typeface="+mn-cs"/>
            </a:endParaRP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200">
                <a:cs typeface="+mn-cs"/>
              </a:rPr>
              <a:t>In order to enable low latency traffic indication, at least, low latency traffic information is specifically needed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sz="2200">
              <a:cs typeface="+mn-cs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1">
                <a:cs typeface="+mn-cs"/>
              </a:rPr>
              <a:t>Can also consider adding latency related information for low latency traffic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2200">
              <a:cs typeface="+mn-cs"/>
            </a:endParaRPr>
          </a:p>
          <a:p>
            <a:pPr lvl="2">
              <a:buFont typeface="Arial" panose="020B0604020202020204" pitchFamily="34" charset="0"/>
              <a:buChar char="•"/>
            </a:pPr>
            <a:endParaRPr lang="en-US" sz="220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Xiaofei Wang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April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50970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347564"/>
            <a:ext cx="8278687" cy="1065213"/>
          </a:xfrm>
        </p:spPr>
        <p:txBody>
          <a:bodyPr/>
          <a:lstStyle/>
          <a:p>
            <a:r>
              <a:rPr lang="en-US"/>
              <a:t>Improvements needed for the NFR design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9471" y="1124744"/>
            <a:ext cx="10622376" cy="4833292"/>
          </a:xfrm>
        </p:spPr>
        <p:txBody>
          <a:bodyPr/>
          <a:lstStyle/>
          <a:p>
            <a:pPr marL="914400" lvl="2" indent="0"/>
            <a:endParaRPr lang="en-US" sz="40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1">
                <a:cs typeface="+mn-cs"/>
              </a:rPr>
              <a:t>Three options may be available to add traffic priority information to the NFR mechanism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200">
                <a:cs typeface="+mn-cs"/>
              </a:rPr>
              <a:t>Option 1: Traffic priority information may be added to the NDP Feedback Report Poll (NFRP) frame 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2000">
                <a:cs typeface="+mn-cs"/>
              </a:rPr>
              <a:t>Use one or more reserved bits to indicate that only feedback is solicited for low latency traffic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200">
                <a:cs typeface="+mn-cs"/>
              </a:rPr>
              <a:t>Option 2: Add more bits to the NFR NDP PPDU 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2000">
                <a:cs typeface="+mn-cs"/>
              </a:rPr>
              <a:t>Expand the number of HE-LTFs to provide a more detailed breakdown for buffered traffic</a:t>
            </a:r>
          </a:p>
          <a:p>
            <a:pPr lvl="4">
              <a:buFont typeface="Arial" panose="020B0604020202020204" pitchFamily="34" charset="0"/>
              <a:buChar char="•"/>
            </a:pPr>
            <a:r>
              <a:rPr lang="en-US" sz="2000">
                <a:cs typeface="+mn-cs"/>
              </a:rPr>
              <a:t>E.g., one bit information on traffic of priority Low Latency, VO+VI, BE+BK, etc.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2000">
                <a:cs typeface="+mn-cs"/>
              </a:rPr>
              <a:t>Needs to consider added overhead; trade-off between efficiency and detailed information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200">
                <a:cs typeface="+mn-cs"/>
              </a:rPr>
              <a:t>Option 1 &amp; Option 2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2200">
              <a:cs typeface="+mn-cs"/>
            </a:endParaRPr>
          </a:p>
          <a:p>
            <a:pPr lvl="2">
              <a:buFont typeface="Arial" panose="020B0604020202020204" pitchFamily="34" charset="0"/>
              <a:buChar char="•"/>
            </a:pPr>
            <a:endParaRPr lang="en-US" sz="220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Xiaofei Wang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April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57338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347564"/>
            <a:ext cx="8278687" cy="1065213"/>
          </a:xfrm>
        </p:spPr>
        <p:txBody>
          <a:bodyPr/>
          <a:lstStyle/>
          <a:p>
            <a:r>
              <a:rPr lang="en-US"/>
              <a:t>Improvements needed for the NFR design (3)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9471" y="1124744"/>
            <a:ext cx="10622376" cy="4833292"/>
          </a:xfrm>
        </p:spPr>
        <p:txBody>
          <a:bodyPr/>
          <a:lstStyle/>
          <a:p>
            <a:pPr marL="914400" lvl="2" indent="0"/>
            <a:endParaRPr lang="en-US" sz="40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1">
                <a:cs typeface="+mn-cs"/>
              </a:rPr>
              <a:t>In addition, currently STAs are scheduled to respond with NFR by a range of AIDs indicated in NFRP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200">
                <a:cs typeface="+mn-cs"/>
              </a:rPr>
              <a:t>Indication of Starting AID  for a total number of Nsta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200">
                <a:cs typeface="+mn-cs"/>
              </a:rPr>
              <a:t>Nsta is based on bandwidth and multiplexing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sz="2200">
              <a:cs typeface="+mn-cs"/>
            </a:endParaRPr>
          </a:p>
          <a:p>
            <a:pPr lvl="2">
              <a:buFont typeface="Arial" panose="020B0604020202020204" pitchFamily="34" charset="0"/>
              <a:buChar char="•"/>
            </a:pPr>
            <a:endParaRPr lang="en-US" sz="2000">
              <a:cs typeface="+mn-cs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b="1">
                <a:cs typeface="+mn-cs"/>
              </a:rPr>
              <a:t>If the AIDs of STAs with low latency traffic are far apart, this may reduce the efficiency of the NFR procedure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200">
                <a:cs typeface="+mn-cs"/>
              </a:rPr>
              <a:t>AP may need to do multiple rounds of NFRP to obtain the low latency needs in its BSS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sz="2000" b="1">
              <a:cs typeface="+mn-cs"/>
            </a:endParaRPr>
          </a:p>
          <a:p>
            <a:pPr lvl="2">
              <a:buFont typeface="Arial" panose="020B0604020202020204" pitchFamily="34" charset="0"/>
              <a:buChar char="•"/>
            </a:pPr>
            <a:endParaRPr lang="en-US" sz="220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Xiaofei Wang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April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40691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347564"/>
            <a:ext cx="8278687" cy="1065213"/>
          </a:xfrm>
        </p:spPr>
        <p:txBody>
          <a:bodyPr/>
          <a:lstStyle/>
          <a:p>
            <a:r>
              <a:rPr lang="en-US"/>
              <a:t>Improvements needed for the NFR design (4)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9471" y="1124744"/>
            <a:ext cx="10622376" cy="4833292"/>
          </a:xfrm>
        </p:spPr>
        <p:txBody>
          <a:bodyPr/>
          <a:lstStyle/>
          <a:p>
            <a:pPr marL="914400" lvl="2" indent="0"/>
            <a:endParaRPr lang="en-US" sz="40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1">
                <a:cs typeface="+mn-cs"/>
              </a:rPr>
              <a:t>Two options could improve the NFR mechanism efficiency for UL low latency traffic indication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2400" b="1">
              <a:cs typeface="+mn-cs"/>
            </a:endParaRP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200">
                <a:cs typeface="+mn-cs"/>
              </a:rPr>
              <a:t>Option 1: assign AIDs of STAs with low latency traffic close to each other, or within a specific range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2000">
                <a:cs typeface="+mn-cs"/>
              </a:rPr>
              <a:t>May have more implication due to MLD AID assignment rules</a:t>
            </a:r>
          </a:p>
          <a:p>
            <a:pPr lvl="3">
              <a:buFont typeface="Arial" panose="020B0604020202020204" pitchFamily="34" charset="0"/>
              <a:buChar char="•"/>
            </a:pPr>
            <a:endParaRPr lang="en-US" sz="2000">
              <a:cs typeface="+mn-cs"/>
            </a:endParaRP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200">
                <a:cs typeface="+mn-cs"/>
              </a:rPr>
              <a:t>Option 2: Modify NFRP frame format to enable individual STA polling 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sz="2200">
              <a:cs typeface="+mn-cs"/>
            </a:endParaRPr>
          </a:p>
          <a:p>
            <a:pPr lvl="2">
              <a:buFont typeface="Arial" panose="020B0604020202020204" pitchFamily="34" charset="0"/>
              <a:buChar char="•"/>
            </a:pPr>
            <a:endParaRPr lang="en-US" sz="2000">
              <a:cs typeface="+mn-cs"/>
            </a:endParaRPr>
          </a:p>
          <a:p>
            <a:pPr lvl="2">
              <a:buFont typeface="Arial" panose="020B0604020202020204" pitchFamily="34" charset="0"/>
              <a:buChar char="•"/>
            </a:pPr>
            <a:endParaRPr lang="en-US" sz="2000" b="1">
              <a:cs typeface="+mn-cs"/>
            </a:endParaRPr>
          </a:p>
          <a:p>
            <a:pPr lvl="2">
              <a:buFont typeface="Arial" panose="020B0604020202020204" pitchFamily="34" charset="0"/>
              <a:buChar char="•"/>
            </a:pPr>
            <a:endParaRPr lang="en-US" sz="220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Xiaofei Wang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April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66855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02580" y="617367"/>
            <a:ext cx="7770813" cy="1065213"/>
          </a:xfrm>
        </p:spPr>
        <p:txBody>
          <a:bodyPr/>
          <a:lstStyle/>
          <a:p>
            <a:r>
              <a:rPr lang="en-US"/>
              <a:t>Conclusions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Xiaofei Wang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April 2024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1384" y="1300376"/>
            <a:ext cx="10585176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/>
              <a:t>It is desirable to have an efficient UL low latency traffic indication mechanism for 802.11bn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Better utilization of UL MU transmissions for higher spectrum and medium efficiency</a:t>
            </a:r>
            <a:endParaRPr lang="en-US">
              <a:cs typeface="Times New Roman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Better management of low latency SP such as </a:t>
            </a:r>
            <a:r>
              <a:rPr lang="en-US" err="1"/>
              <a:t>rTWT</a:t>
            </a:r>
            <a:endParaRPr lang="en-US"/>
          </a:p>
          <a:p>
            <a:pPr lvl="2">
              <a:buFont typeface="Arial" panose="020B0604020202020204" pitchFamily="34" charset="0"/>
              <a:buChar char="•"/>
            </a:pPr>
            <a:endParaRPr lang="en-US" sz="70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1">
                <a:cs typeface="+mn-cs"/>
              </a:rPr>
              <a:t>The NDP Feedback Report (NFR) mechanism defined in 802.11ax is a good candidate for this purpose</a:t>
            </a:r>
            <a:endParaRPr lang="en-US" sz="2000" b="1">
              <a:cs typeface="Times New Roman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Allow the concurrent reporting of a reasonable number of STAs</a:t>
            </a:r>
            <a:endParaRPr lang="en-US">
              <a:cs typeface="Times New Roman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NDP frame format is very efficient</a:t>
            </a:r>
            <a:endParaRPr lang="en-US">
              <a:cs typeface="Times New Roman"/>
            </a:endParaRPr>
          </a:p>
          <a:p>
            <a:pPr lvl="2">
              <a:buFont typeface="Arial" panose="020B0604020202020204" pitchFamily="34" charset="0"/>
              <a:buChar char="•"/>
            </a:pPr>
            <a:endParaRPr lang="en-US" sz="600">
              <a:cs typeface="+mn-cs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1">
                <a:cs typeface="+mn-cs"/>
              </a:rPr>
              <a:t>Improvements to the NFR mechanisms are needed to make it suitable for UL low latency traffic indication in 802.11bn</a:t>
            </a:r>
            <a:endParaRPr lang="en-US" sz="2000" b="1">
              <a:cs typeface="Times New Roman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Traffic priority information need to be added</a:t>
            </a:r>
            <a:endParaRPr lang="en-US">
              <a:cs typeface="Times New Roman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Modification is needed to enable highly efficient polling in case AIDs are not assigned close to each other to STAs with low latency traffic</a:t>
            </a:r>
            <a:endParaRPr lang="en-US">
              <a:cs typeface="Times New Roman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b="1">
                <a:cs typeface="+mn-cs"/>
              </a:rPr>
              <a:t>Discussed a number of options of improvement for the NFR design</a:t>
            </a:r>
            <a:endParaRPr lang="en-US" b="1"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909937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11-14-xxxx-00-00ax_Overhead_Analysis_Draft.potx" id="{58D38F92-CE47-49A6-8D55-B6F683F34CA5}" vid="{B11CDA16-73AE-4FE4-927E-073FD3DED5C1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e3424205-c870-41b8-8c6f-b833c5b04d9f">
      <Terms xmlns="http://schemas.microsoft.com/office/infopath/2007/PartnerControls"/>
    </lcf76f155ced4ddcb4097134ff3c332f>
    <TaxCatchAll xmlns="9dae37dc-1963-4192-976e-711db4d08a86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1D820705B85C04E9444D684292CAAA3" ma:contentTypeVersion="16" ma:contentTypeDescription="Create a new document." ma:contentTypeScope="" ma:versionID="76e2be82e288be82d0fae787eb7cd8b1">
  <xsd:schema xmlns:xsd="http://www.w3.org/2001/XMLSchema" xmlns:xs="http://www.w3.org/2001/XMLSchema" xmlns:p="http://schemas.microsoft.com/office/2006/metadata/properties" xmlns:ns2="e3424205-c870-41b8-8c6f-b833c5b04d9f" xmlns:ns3="9dae37dc-1963-4192-976e-711db4d08a86" targetNamespace="http://schemas.microsoft.com/office/2006/metadata/properties" ma:root="true" ma:fieldsID="e5bc066e7032ff1073eec4f53cc69559" ns2:_="" ns3:_="">
    <xsd:import namespace="e3424205-c870-41b8-8c6f-b833c5b04d9f"/>
    <xsd:import namespace="9dae37dc-1963-4192-976e-711db4d08a8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3424205-c870-41b8-8c6f-b833c5b04d9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1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8" nillable="true" ma:taxonomy="true" ma:internalName="lcf76f155ced4ddcb4097134ff3c332f" ma:taxonomyFieldName="MediaServiceImageTags" ma:displayName="Image Tags" ma:readOnly="false" ma:fieldId="{5cf76f15-5ced-4ddc-b409-7134ff3c332f}" ma:taxonomyMulti="true" ma:sspId="5d049dfe-3525-43e5-8f81-1f102b2aa2d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ae37dc-1963-4192-976e-711db4d08a86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9" nillable="true" ma:displayName="Taxonomy Catch All Column" ma:hidden="true" ma:list="{f9b894c3-ae8d-4531-bf40-70742ed1faae}" ma:internalName="TaxCatchAll" ma:showField="CatchAllData" ma:web="9dae37dc-1963-4192-976e-711db4d08a8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49B6FD7-A7EF-4FFA-B3AA-4E285A044B96}">
  <ds:schemaRefs>
    <ds:schemaRef ds:uri="http://schemas.microsoft.com/office/2006/metadata/properties"/>
    <ds:schemaRef ds:uri="http://schemas.microsoft.com/office/infopath/2007/PartnerControls"/>
    <ds:schemaRef ds:uri="http://purl.org/dc/dcmitype/"/>
    <ds:schemaRef ds:uri="http://purl.org/dc/terms/"/>
    <ds:schemaRef ds:uri="e3424205-c870-41b8-8c6f-b833c5b04d9f"/>
    <ds:schemaRef ds:uri="http://schemas.microsoft.com/office/2006/documentManagement/types"/>
    <ds:schemaRef ds:uri="9dae37dc-1963-4192-976e-711db4d08a86"/>
    <ds:schemaRef ds:uri="http://purl.org/dc/elements/1.1/"/>
    <ds:schemaRef ds:uri="http://www.w3.org/XML/1998/namespace"/>
    <ds:schemaRef ds:uri="http://schemas.openxmlformats.org/package/2006/metadata/core-properties"/>
  </ds:schemaRefs>
</ds:datastoreItem>
</file>

<file path=customXml/itemProps2.xml><?xml version="1.0" encoding="utf-8"?>
<ds:datastoreItem xmlns:ds="http://schemas.openxmlformats.org/officeDocument/2006/customXml" ds:itemID="{88AD7BD3-F559-4FEA-B6AA-24EBB57B53A1}">
  <ds:schemaRefs>
    <ds:schemaRef ds:uri="9dae37dc-1963-4192-976e-711db4d08a86"/>
    <ds:schemaRef ds:uri="e3424205-c870-41b8-8c6f-b833c5b04d9f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53A2646E-62E3-4149-BBD2-CBA4DEF1368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</TotalTime>
  <Words>1016</Words>
  <Application>Microsoft Office PowerPoint</Application>
  <PresentationFormat>Widescreen</PresentationFormat>
  <Paragraphs>164</Paragraphs>
  <Slides>11</Slides>
  <Notes>11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Arial Unicode MS</vt:lpstr>
      <vt:lpstr>Arial</vt:lpstr>
      <vt:lpstr>Calibri</vt:lpstr>
      <vt:lpstr>Calibri Light</vt:lpstr>
      <vt:lpstr>Times New Roman</vt:lpstr>
      <vt:lpstr>Office Theme</vt:lpstr>
      <vt:lpstr>Custom Design</vt:lpstr>
      <vt:lpstr>Document</vt:lpstr>
      <vt:lpstr>UL Low Latency Traffic Indication</vt:lpstr>
      <vt:lpstr>PowerPoint Presentation</vt:lpstr>
      <vt:lpstr>Introduction</vt:lpstr>
      <vt:lpstr>UL Low Latency Traffic Indication</vt:lpstr>
      <vt:lpstr>Improvements needed for the NFR design (1)</vt:lpstr>
      <vt:lpstr>Improvements needed for the NFR design (2)</vt:lpstr>
      <vt:lpstr>Improvements needed for the NFR design (3)</vt:lpstr>
      <vt:lpstr>Improvements needed for the NFR design (4)</vt:lpstr>
      <vt:lpstr>Conclusions</vt:lpstr>
      <vt:lpstr>PowerPoint Presentation</vt:lpstr>
      <vt:lpstr>SP #1</vt:lpstr>
    </vt:vector>
  </TitlesOfParts>
  <Company>InterDigital Communication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Discussion on Multi-link Operations</dc:title>
  <dc:creator>Xiaofei.Wang@InterDigital.com</dc:creator>
  <cp:lastModifiedBy>Xiaofei Wang</cp:lastModifiedBy>
  <cp:revision>1</cp:revision>
  <cp:lastPrinted>1601-01-01T00:00:00Z</cp:lastPrinted>
  <dcterms:created xsi:type="dcterms:W3CDTF">2014-04-14T10:59:07Z</dcterms:created>
  <dcterms:modified xsi:type="dcterms:W3CDTF">2024-07-12T20:59:47Z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0x01010061D820705B85C04E9444D684292CAAA3</vt:lpwstr>
  </property>
  <property fmtid="{D5CDD505-2E9C-101B-9397-08002B2CF9AE}" pid="3" name="MSIP_Label_4d2f777e-4347-4fc6-823a-b44ab313546a_Enabled">
    <vt:lpwstr>true</vt:lpwstr>
  </property>
  <property fmtid="{D5CDD505-2E9C-101B-9397-08002B2CF9AE}" pid="4" name="MSIP_Label_4d2f777e-4347-4fc6-823a-b44ab313546a_SetDate">
    <vt:lpwstr>2024-07-08T19:10:35Z</vt:lpwstr>
  </property>
  <property fmtid="{D5CDD505-2E9C-101B-9397-08002B2CF9AE}" pid="5" name="MSIP_Label_4d2f777e-4347-4fc6-823a-b44ab313546a_Method">
    <vt:lpwstr>Standard</vt:lpwstr>
  </property>
  <property fmtid="{D5CDD505-2E9C-101B-9397-08002B2CF9AE}" pid="6" name="MSIP_Label_4d2f777e-4347-4fc6-823a-b44ab313546a_Name">
    <vt:lpwstr>Non-Public</vt:lpwstr>
  </property>
  <property fmtid="{D5CDD505-2E9C-101B-9397-08002B2CF9AE}" pid="7" name="MSIP_Label_4d2f777e-4347-4fc6-823a-b44ab313546a_SiteId">
    <vt:lpwstr>e351b779-f6d5-4e50-8568-80e922d180ae</vt:lpwstr>
  </property>
  <property fmtid="{D5CDD505-2E9C-101B-9397-08002B2CF9AE}" pid="8" name="MSIP_Label_4d2f777e-4347-4fc6-823a-b44ab313546a_ActionId">
    <vt:lpwstr>b26a84d0-8ad0-4dd7-8925-aef4c19f57b3</vt:lpwstr>
  </property>
  <property fmtid="{D5CDD505-2E9C-101B-9397-08002B2CF9AE}" pid="9" name="MSIP_Label_4d2f777e-4347-4fc6-823a-b44ab313546a_ContentBits">
    <vt:lpwstr>0</vt:lpwstr>
  </property>
  <property fmtid="{D5CDD505-2E9C-101B-9397-08002B2CF9AE}" pid="10" name="MediaServiceImageTags">
    <vt:lpwstr/>
  </property>
</Properties>
</file>