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3" r:id="rId4"/>
    <p:sldId id="275" r:id="rId5"/>
    <p:sldId id="267" r:id="rId6"/>
    <p:sldId id="280" r:id="rId7"/>
    <p:sldId id="282" r:id="rId8"/>
    <p:sldId id="281" r:id="rId9"/>
    <p:sldId id="273" r:id="rId10"/>
    <p:sldId id="279" r:id="rId11"/>
    <p:sldId id="264" r:id="rId12"/>
    <p:sldId id="272" r:id="rId1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802.11-24/0623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2024-05-16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11-24/0620</a:t>
            </a:r>
          </a:p>
          <a:p>
            <a:r>
              <a:rPr lang="en-US" dirty="0"/>
              <a:t>Snapshot Slide:						11-24/0621</a:t>
            </a:r>
          </a:p>
          <a:p>
            <a:r>
              <a:rPr lang="en-US" dirty="0"/>
              <a:t>Meeting / Chair’s Slide Deck:		11-24/0622</a:t>
            </a:r>
          </a:p>
          <a:p>
            <a:r>
              <a:rPr lang="en-US" dirty="0"/>
              <a:t>Closing report:						11-24/0623</a:t>
            </a:r>
          </a:p>
          <a:p>
            <a:r>
              <a:rPr lang="en-US" dirty="0"/>
              <a:t>Meeting minutes:					11-24/0932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E04B8A0-4404-0DB2-37AE-C47566E60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05945"/>
              </p:ext>
            </p:extLst>
          </p:nvPr>
        </p:nvGraphicFramePr>
        <p:xfrm>
          <a:off x="1687513" y="1419622"/>
          <a:ext cx="5771024" cy="308451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204737">
                  <a:extLst>
                    <a:ext uri="{9D8B030D-6E8A-4147-A177-3AD203B41FA5}">
                      <a16:colId xmlns:a16="http://schemas.microsoft.com/office/drawing/2014/main" val="253797500"/>
                    </a:ext>
                  </a:extLst>
                </a:gridCol>
                <a:gridCol w="1566287">
                  <a:extLst>
                    <a:ext uri="{9D8B030D-6E8A-4147-A177-3AD203B41FA5}">
                      <a16:colId xmlns:a16="http://schemas.microsoft.com/office/drawing/2014/main" val="1050621624"/>
                    </a:ext>
                  </a:extLst>
                </a:gridCol>
              </a:tblGrid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Bluetooth SG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11-24/717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1330795969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 anchor="b"/>
                </a:tc>
                <a:extLst>
                  <a:ext uri="{0D108BD9-81ED-4DB2-BD59-A6C34878D82A}">
                    <a16:rowId xmlns:a16="http://schemas.microsoft.com/office/drawing/2014/main" val="2136185926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ETSI TC BRAN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11-24/910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1546105586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4090132601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Impact of non-listing of EN 303 687 in the OJEU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11-24/922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156394038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3213787579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NB Status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sng" strike="noStrike">
                          <a:effectLst/>
                        </a:rPr>
                        <a:t>11-24/907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2138863578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extLst>
                  <a:ext uri="{0D108BD9-81ED-4DB2-BD59-A6C34878D82A}">
                    <a16:rowId xmlns:a16="http://schemas.microsoft.com/office/drawing/2014/main" val="3095403359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FCC Filing for for PNT and 5G in 900 MHz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15-24/0280r0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3785629221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3034933749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CCA Modes in 802.15.4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11-24/0360r4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3375968158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extLst>
                  <a:ext uri="{0D108BD9-81ED-4DB2-BD59-A6C34878D82A}">
                    <a16:rowId xmlns:a16="http://schemas.microsoft.com/office/drawing/2014/main" val="1015605368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Bluetooth channel access proposal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BRAN(24)123a003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1929136757"/>
                  </a:ext>
                </a:extLst>
              </a:tr>
              <a:tr h="19900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28" marR="9328" marT="9328" marB="0" anchor="b"/>
                </a:tc>
                <a:extLst>
                  <a:ext uri="{0D108BD9-81ED-4DB2-BD59-A6C34878D82A}">
                    <a16:rowId xmlns:a16="http://schemas.microsoft.com/office/drawing/2014/main" val="4237699463"/>
                  </a:ext>
                </a:extLst>
              </a:tr>
              <a:tr h="21143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Response to CoexSC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15-24/212r5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28" marR="9328" marT="9328" marB="0"/>
                </a:tc>
                <a:extLst>
                  <a:ext uri="{0D108BD9-81ED-4DB2-BD59-A6C34878D82A}">
                    <a16:rowId xmlns:a16="http://schemas.microsoft.com/office/drawing/2014/main" val="4285791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May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three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</a:t>
            </a:r>
            <a:r>
              <a:rPr lang="en-US" dirty="0" err="1"/>
              <a:t>Coex</a:t>
            </a:r>
            <a:r>
              <a:rPr lang="en-US" dirty="0"/>
              <a:t> SC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session with 15.4.ab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published by ETSI and reviewed by European Commission (EC)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EC criticizes normative reference to IEEE 802.11ax-2021 because EC does not recognize IEEE as SDO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Reference need for the definition of one signal used to conduct an Energy Detection Threshold (EDT) level related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ETSI TC BRAN developed response to 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Waiting for feedback by regarding the use of IEEE 802.11ax-2021 as normative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First national vote (</a:t>
            </a:r>
            <a:r>
              <a:rPr lang="en-US" b="0" dirty="0" err="1">
                <a:latin typeface="Helvetica" pitchFamily="2" charset="0"/>
              </a:rPr>
              <a:t>Standardisation</a:t>
            </a:r>
            <a:r>
              <a:rPr lang="en-US" b="0" dirty="0">
                <a:latin typeface="Helvetica" pitchFamily="2" charset="0"/>
              </a:rPr>
              <a:t> Request deliverables Approval Process, </a:t>
            </a:r>
            <a:r>
              <a:rPr lang="en-US" b="0" dirty="0" err="1">
                <a:latin typeface="Helvetica" pitchFamily="2" charset="0"/>
              </a:rPr>
              <a:t>SRdAP</a:t>
            </a:r>
            <a:r>
              <a:rPr lang="en-US" b="0" dirty="0">
                <a:latin typeface="Helvetica" pitchFamily="2" charset="0"/>
              </a:rPr>
              <a:t>) completed  (note: </a:t>
            </a:r>
            <a:r>
              <a:rPr lang="en-US" b="0" dirty="0" err="1">
                <a:latin typeface="Helvetica" pitchFamily="2" charset="0"/>
              </a:rPr>
              <a:t>SRdAP</a:t>
            </a:r>
            <a:r>
              <a:rPr lang="en-US" b="0" dirty="0">
                <a:latin typeface="Helvetica" pitchFamily="2" charset="0"/>
              </a:rPr>
              <a:t> replacing ENAP)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All </a:t>
            </a:r>
            <a:r>
              <a:rPr lang="en-US" b="0" dirty="0" err="1">
                <a:latin typeface="Helvetica" pitchFamily="2" charset="0"/>
              </a:rPr>
              <a:t>SRdAP</a:t>
            </a:r>
            <a:r>
              <a:rPr lang="en-US" b="0" dirty="0">
                <a:latin typeface="Helvetica" pitchFamily="2" charset="0"/>
              </a:rPr>
              <a:t> comments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Since draft uses IEEE 802.11-2020 as normative reference, TC BRAN expects similar issues with the EC.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r>
              <a:rPr lang="en-US" sz="1600" dirty="0"/>
              <a:t>Recent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Participating in and contributing to the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itchFamily="2" charset="2"/>
              </a:rPr>
              <a:t> </a:t>
            </a:r>
            <a:r>
              <a:rPr lang="en-US" sz="1600" dirty="0"/>
              <a:t>Proposed channel access scheme to ETSI BRAN (BRAN(24)123a003)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Exploring enhanced sharing mechanisms for the 5725 – 5850 MHz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89F5-6754-68A3-993D-EB8D26495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F9C-C33A-9127-D6AF-84073E48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09B-6E82-FBF4-7F3E-230A8BD0D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NB Status Update (11-24/907r0)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Summary of current activities, including discussion between .11 and 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 of channel access proposal introduced by BT SIG to ETSI BRAN (BRAN(24)123a003)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Impact of non-listing of EN 303 687 in the OJEU (11-24/922r0)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IEEE staff and LMSC Chair attended to provide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IEEE open to evaluate request to grant copyright for citing / copying relevant parts of the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D38FD-B10B-13A7-E37C-B3C343830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3422-09D7-EDEF-A93F-C628410359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BC161F-D56F-3B09-B6BD-17842C599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5529E-50C9-77FD-8B0A-916CBC7EF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9A5-7EB3-6F64-6FCE-EB9FC83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602BA-8F35-863B-9EDE-04485831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Joint Session </a:t>
            </a:r>
            <a:r>
              <a:rPr lang="en-US" dirty="0" err="1"/>
              <a:t>Coex</a:t>
            </a:r>
            <a:r>
              <a:rPr lang="en-US" dirty="0"/>
              <a:t> SC with 802.15.4ab</a:t>
            </a:r>
          </a:p>
          <a:p>
            <a:pPr marL="0" indent="0"/>
            <a:r>
              <a:rPr lang="en-US" b="0" dirty="0"/>
              <a:t>Continued discussion on CCA modes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CCA Modes in 802.15.4 (11-24/360r3)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Response to </a:t>
            </a:r>
            <a:r>
              <a:rPr lang="en-US" b="0" dirty="0" err="1"/>
              <a:t>CoexSC</a:t>
            </a:r>
            <a:r>
              <a:rPr lang="en-US" b="0" dirty="0"/>
              <a:t> 11-24 360r3 (15-24/212r5)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r>
              <a:rPr lang="en-US" b="0" dirty="0"/>
              <a:t>Addition information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FCC Filing for for PNT and 5G in 900 MHz (15-24/280r0)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5CA04-3FE0-22C2-A7EE-68E7F8902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5DE47-50B9-E03E-2D5A-857E300232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D6EAC-FA08-8036-5692-4AD0AFB52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1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Continue discussion on channel access schemes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3242</TotalTime>
  <Words>743</Words>
  <Application>Microsoft Macintosh PowerPoint</Application>
  <PresentationFormat>On-screen Show (16:9)</PresentationFormat>
  <Paragraphs>135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Aptos Narrow</vt:lpstr>
      <vt:lpstr>Arial</vt:lpstr>
      <vt:lpstr>Helvetica</vt:lpstr>
      <vt:lpstr>Times New Roman</vt:lpstr>
      <vt:lpstr>Wingdings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(1/2)</vt:lpstr>
      <vt:lpstr>ETST BRAN Update to 802.11 (2/2)</vt:lpstr>
      <vt:lpstr>Update from Bluetooth SIG Work</vt:lpstr>
      <vt:lpstr>Technical Submissions &amp; Discussion Items (1/2)</vt:lpstr>
      <vt:lpstr>Technical Submissions &amp; Discussion Items (2/2)</vt:lpstr>
      <vt:lpstr>Plans for July</vt:lpstr>
      <vt:lpstr>Telcos</vt:lpstr>
      <vt:lpstr>References for this week</vt:lpstr>
      <vt:lpstr>Coex Submissions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155</cp:revision>
  <cp:lastPrinted>1601-01-01T00:00:00Z</cp:lastPrinted>
  <dcterms:created xsi:type="dcterms:W3CDTF">2019-09-17T07:48:51Z</dcterms:created>
  <dcterms:modified xsi:type="dcterms:W3CDTF">2024-05-15T13:34:24Z</dcterms:modified>
  <cp:category/>
</cp:coreProperties>
</file>