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3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802.11-24/0621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802.11-24/0621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March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May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May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Work since March: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Joint telco with 802.15.4: Discussion of 802.15.4 CCA modes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/>
              <a:t>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13:30 – 15:30h (</a:t>
            </a:r>
            <a:r>
              <a:rPr lang="en-GB" sz="1800" dirty="0">
                <a:solidFill>
                  <a:srgbClr val="FF0000"/>
                </a:solidFill>
              </a:rPr>
              <a:t>PM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SC Leadership Elections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Preparing for TUE EVE joint session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10:30 – 12:30h (</a:t>
            </a:r>
            <a:r>
              <a:rPr lang="en-GB" sz="1800" dirty="0">
                <a:solidFill>
                  <a:srgbClr val="FF0000"/>
                </a:solidFill>
              </a:rPr>
              <a:t>AM2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Discussion of submissions (see next slide)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802.15ab.4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May 2024 (cont.)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dirty="0"/>
              <a:t>Agenda items / discussion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Bluetooth SIG July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ETSI BRAN Update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802.15.4 CCA Mode Discussion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Agenda: 11-24/0620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9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226</Words>
  <Application>Microsoft Macintosh PowerPoint</Application>
  <PresentationFormat>Widescreen</PresentationFormat>
  <Paragraphs>55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March 2024</vt:lpstr>
      <vt:lpstr>Abstract</vt:lpstr>
      <vt:lpstr>Coex SC (Coexistence) – May 2024 </vt:lpstr>
      <vt:lpstr>Coex SC (Coexistence) – May 2024 (cont.)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May 2024</dc:title>
  <dc:subject/>
  <dc:creator>Emmelmann, Marc</dc:creator>
  <cp:keywords/>
  <dc:description/>
  <cp:lastModifiedBy>Emmelmann, Marc</cp:lastModifiedBy>
  <cp:revision>16</cp:revision>
  <cp:lastPrinted>1601-01-01T00:00:00Z</cp:lastPrinted>
  <dcterms:created xsi:type="dcterms:W3CDTF">2023-03-12T05:55:52Z</dcterms:created>
  <dcterms:modified xsi:type="dcterms:W3CDTF">2024-05-12T10:08:36Z</dcterms:modified>
  <cp:category/>
</cp:coreProperties>
</file>