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7" r:id="rId4"/>
    <p:sldId id="283" r:id="rId5"/>
    <p:sldId id="262" r:id="rId6"/>
    <p:sldId id="265" r:id="rId7"/>
    <p:sldId id="273" r:id="rId8"/>
    <p:sldId id="2373" r:id="rId9"/>
    <p:sldId id="2392" r:id="rId10"/>
    <p:sldId id="270" r:id="rId11"/>
    <p:sldId id="2390" r:id="rId12"/>
    <p:sldId id="2391" r:id="rId13"/>
    <p:sldId id="2380" r:id="rId14"/>
    <p:sldId id="2383" r:id="rId15"/>
    <p:sldId id="278" r:id="rId16"/>
    <p:sldId id="276" r:id="rId17"/>
    <p:sldId id="2371" r:id="rId18"/>
    <p:sldId id="2375" r:id="rId19"/>
    <p:sldId id="2386" r:id="rId20"/>
    <p:sldId id="2387" r:id="rId21"/>
    <p:sldId id="238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15E9A6-01DE-4E26-A256-B3A6416D9071}" v="18" dt="2024-05-14T06:08:58.9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4" autoAdjust="0"/>
    <p:restoredTop sz="89586" autoAdjust="0"/>
  </p:normalViewPr>
  <p:slideViewPr>
    <p:cSldViewPr>
      <p:cViewPr varScale="1">
        <p:scale>
          <a:sx n="75" d="100"/>
          <a:sy n="75" d="100"/>
        </p:scale>
        <p:origin x="77"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7815E9A6-01DE-4E26-A256-B3A6416D9071}"/>
    <pc:docChg chg="undo custSel modSld sldOrd modMainMaster">
      <pc:chgData name="Qi, Emily H" userId="b0d254cd-8291-4c78-a277-dadec609489b" providerId="ADAL" clId="{7815E9A6-01DE-4E26-A256-B3A6416D9071}" dt="2024-05-14T15:03:04.723" v="897" actId="6549"/>
      <pc:docMkLst>
        <pc:docMk/>
      </pc:docMkLst>
      <pc:sldChg chg="modSp mod">
        <pc:chgData name="Qi, Emily H" userId="b0d254cd-8291-4c78-a277-dadec609489b" providerId="ADAL" clId="{7815E9A6-01DE-4E26-A256-B3A6416D9071}" dt="2024-05-14T04:49:44.069" v="242" actId="20577"/>
        <pc:sldMkLst>
          <pc:docMk/>
          <pc:sldMk cId="0" sldId="256"/>
        </pc:sldMkLst>
        <pc:spChg chg="mod">
          <ac:chgData name="Qi, Emily H" userId="b0d254cd-8291-4c78-a277-dadec609489b" providerId="ADAL" clId="{7815E9A6-01DE-4E26-A256-B3A6416D9071}" dt="2024-05-14T04:49:44.069" v="242" actId="20577"/>
          <ac:spMkLst>
            <pc:docMk/>
            <pc:sldMk cId="0" sldId="256"/>
            <ac:spMk id="3074" creationId="{00000000-0000-0000-0000-000000000000}"/>
          </ac:spMkLst>
        </pc:spChg>
      </pc:sldChg>
      <pc:sldChg chg="modSp mod modNotesTx">
        <pc:chgData name="Qi, Emily H" userId="b0d254cd-8291-4c78-a277-dadec609489b" providerId="ADAL" clId="{7815E9A6-01DE-4E26-A256-B3A6416D9071}" dt="2024-05-14T07:05:19.178" v="803" actId="6549"/>
        <pc:sldMkLst>
          <pc:docMk/>
          <pc:sldMk cId="0" sldId="262"/>
        </pc:sldMkLst>
        <pc:spChg chg="mod">
          <ac:chgData name="Qi, Emily H" userId="b0d254cd-8291-4c78-a277-dadec609489b" providerId="ADAL" clId="{7815E9A6-01DE-4E26-A256-B3A6416D9071}" dt="2024-05-14T07:04:21.258" v="801" actId="21"/>
          <ac:spMkLst>
            <pc:docMk/>
            <pc:sldMk cId="0" sldId="262"/>
            <ac:spMk id="8" creationId="{00000000-0000-0000-0000-000000000000}"/>
          </ac:spMkLst>
        </pc:spChg>
      </pc:sldChg>
      <pc:sldChg chg="modSp mod">
        <pc:chgData name="Qi, Emily H" userId="b0d254cd-8291-4c78-a277-dadec609489b" providerId="ADAL" clId="{7815E9A6-01DE-4E26-A256-B3A6416D9071}" dt="2024-05-14T15:03:04.723" v="897" actId="6549"/>
        <pc:sldMkLst>
          <pc:docMk/>
          <pc:sldMk cId="1753890201" sldId="265"/>
        </pc:sldMkLst>
        <pc:spChg chg="mod">
          <ac:chgData name="Qi, Emily H" userId="b0d254cd-8291-4c78-a277-dadec609489b" providerId="ADAL" clId="{7815E9A6-01DE-4E26-A256-B3A6416D9071}" dt="2024-05-14T05:14:40.548" v="689" actId="6549"/>
          <ac:spMkLst>
            <pc:docMk/>
            <pc:sldMk cId="1753890201" sldId="265"/>
            <ac:spMk id="2" creationId="{00000000-0000-0000-0000-000000000000}"/>
          </ac:spMkLst>
        </pc:spChg>
        <pc:spChg chg="mod">
          <ac:chgData name="Qi, Emily H" userId="b0d254cd-8291-4c78-a277-dadec609489b" providerId="ADAL" clId="{7815E9A6-01DE-4E26-A256-B3A6416D9071}" dt="2024-05-14T15:03:04.723" v="897" actId="6549"/>
          <ac:spMkLst>
            <pc:docMk/>
            <pc:sldMk cId="1753890201" sldId="265"/>
            <ac:spMk id="9218" creationId="{00000000-0000-0000-0000-000000000000}"/>
          </ac:spMkLst>
        </pc:spChg>
      </pc:sldChg>
      <pc:sldChg chg="modSp mod ord">
        <pc:chgData name="Qi, Emily H" userId="b0d254cd-8291-4c78-a277-dadec609489b" providerId="ADAL" clId="{7815E9A6-01DE-4E26-A256-B3A6416D9071}" dt="2024-05-14T07:10:49.290" v="829"/>
        <pc:sldMkLst>
          <pc:docMk/>
          <pc:sldMk cId="3291022443" sldId="270"/>
        </pc:sldMkLst>
        <pc:spChg chg="mod">
          <ac:chgData name="Qi, Emily H" userId="b0d254cd-8291-4c78-a277-dadec609489b" providerId="ADAL" clId="{7815E9A6-01DE-4E26-A256-B3A6416D9071}" dt="2024-05-14T04:41:33.156" v="115" actId="6549"/>
          <ac:spMkLst>
            <pc:docMk/>
            <pc:sldMk cId="3291022443" sldId="270"/>
            <ac:spMk id="9218" creationId="{00000000-0000-0000-0000-000000000000}"/>
          </ac:spMkLst>
        </pc:spChg>
      </pc:sldChg>
      <pc:sldChg chg="modSp mod">
        <pc:chgData name="Qi, Emily H" userId="b0d254cd-8291-4c78-a277-dadec609489b" providerId="ADAL" clId="{7815E9A6-01DE-4E26-A256-B3A6416D9071}" dt="2024-05-14T07:09:43.367" v="826" actId="20577"/>
        <pc:sldMkLst>
          <pc:docMk/>
          <pc:sldMk cId="3454883255" sldId="273"/>
        </pc:sldMkLst>
        <pc:spChg chg="mod">
          <ac:chgData name="Qi, Emily H" userId="b0d254cd-8291-4c78-a277-dadec609489b" providerId="ADAL" clId="{7815E9A6-01DE-4E26-A256-B3A6416D9071}" dt="2024-05-14T07:09:43.367" v="826" actId="20577"/>
          <ac:spMkLst>
            <pc:docMk/>
            <pc:sldMk cId="3454883255" sldId="273"/>
            <ac:spMk id="9218" creationId="{00000000-0000-0000-0000-000000000000}"/>
          </ac:spMkLst>
        </pc:spChg>
        <pc:graphicFrameChg chg="mod modGraphic">
          <ac:chgData name="Qi, Emily H" userId="b0d254cd-8291-4c78-a277-dadec609489b" providerId="ADAL" clId="{7815E9A6-01DE-4E26-A256-B3A6416D9071}" dt="2024-05-14T05:16:57.713" v="697" actId="20577"/>
          <ac:graphicFrameMkLst>
            <pc:docMk/>
            <pc:sldMk cId="3454883255" sldId="273"/>
            <ac:graphicFrameMk id="3" creationId="{00000000-0000-0000-0000-000000000000}"/>
          </ac:graphicFrameMkLst>
        </pc:graphicFrameChg>
      </pc:sldChg>
      <pc:sldChg chg="modSp mod">
        <pc:chgData name="Qi, Emily H" userId="b0d254cd-8291-4c78-a277-dadec609489b" providerId="ADAL" clId="{7815E9A6-01DE-4E26-A256-B3A6416D9071}" dt="2024-05-14T07:08:45.498" v="817" actId="20577"/>
        <pc:sldMkLst>
          <pc:docMk/>
          <pc:sldMk cId="1968720319" sldId="283"/>
        </pc:sldMkLst>
        <pc:spChg chg="mod">
          <ac:chgData name="Qi, Emily H" userId="b0d254cd-8291-4c78-a277-dadec609489b" providerId="ADAL" clId="{7815E9A6-01DE-4E26-A256-B3A6416D9071}" dt="2024-05-14T07:08:45.498" v="817" actId="20577"/>
          <ac:spMkLst>
            <pc:docMk/>
            <pc:sldMk cId="1968720319" sldId="283"/>
            <ac:spMk id="2" creationId="{00000000-0000-0000-0000-000000000000}"/>
          </ac:spMkLst>
        </pc:spChg>
      </pc:sldChg>
      <pc:sldChg chg="modSp mod">
        <pc:chgData name="Qi, Emily H" userId="b0d254cd-8291-4c78-a277-dadec609489b" providerId="ADAL" clId="{7815E9A6-01DE-4E26-A256-B3A6416D9071}" dt="2024-05-14T14:43:25.532" v="855" actId="207"/>
        <pc:sldMkLst>
          <pc:docMk/>
          <pc:sldMk cId="1998207127" sldId="2373"/>
        </pc:sldMkLst>
        <pc:spChg chg="mod">
          <ac:chgData name="Qi, Emily H" userId="b0d254cd-8291-4c78-a277-dadec609489b" providerId="ADAL" clId="{7815E9A6-01DE-4E26-A256-B3A6416D9071}" dt="2024-05-14T04:48:29.702" v="239" actId="20577"/>
          <ac:spMkLst>
            <pc:docMk/>
            <pc:sldMk cId="1998207127" sldId="2373"/>
            <ac:spMk id="8" creationId="{00000000-0000-0000-0000-000000000000}"/>
          </ac:spMkLst>
        </pc:spChg>
        <pc:graphicFrameChg chg="mod modGraphic">
          <ac:chgData name="Qi, Emily H" userId="b0d254cd-8291-4c78-a277-dadec609489b" providerId="ADAL" clId="{7815E9A6-01DE-4E26-A256-B3A6416D9071}" dt="2024-05-14T14:43:25.532" v="855" actId="207"/>
          <ac:graphicFrameMkLst>
            <pc:docMk/>
            <pc:sldMk cId="1998207127" sldId="2373"/>
            <ac:graphicFrameMk id="10" creationId="{00000000-0000-0000-0000-000000000000}"/>
          </ac:graphicFrameMkLst>
        </pc:graphicFrameChg>
      </pc:sldChg>
      <pc:sldChg chg="ord">
        <pc:chgData name="Qi, Emily H" userId="b0d254cd-8291-4c78-a277-dadec609489b" providerId="ADAL" clId="{7815E9A6-01DE-4E26-A256-B3A6416D9071}" dt="2024-05-14T04:42:32.783" v="118"/>
        <pc:sldMkLst>
          <pc:docMk/>
          <pc:sldMk cId="1816287099" sldId="2391"/>
        </pc:sldMkLst>
      </pc:sldChg>
      <pc:sldChg chg="modSp mod">
        <pc:chgData name="Qi, Emily H" userId="b0d254cd-8291-4c78-a277-dadec609489b" providerId="ADAL" clId="{7815E9A6-01DE-4E26-A256-B3A6416D9071}" dt="2024-05-14T05:34:59.563" v="781" actId="20577"/>
        <pc:sldMkLst>
          <pc:docMk/>
          <pc:sldMk cId="3956517760" sldId="2392"/>
        </pc:sldMkLst>
        <pc:spChg chg="mod">
          <ac:chgData name="Qi, Emily H" userId="b0d254cd-8291-4c78-a277-dadec609489b" providerId="ADAL" clId="{7815E9A6-01DE-4E26-A256-B3A6416D9071}" dt="2024-05-14T05:34:59.563" v="781" actId="20577"/>
          <ac:spMkLst>
            <pc:docMk/>
            <pc:sldMk cId="3956517760" sldId="2392"/>
            <ac:spMk id="9218" creationId="{00000000-0000-0000-0000-000000000000}"/>
          </ac:spMkLst>
        </pc:spChg>
      </pc:sldChg>
      <pc:sldMasterChg chg="addSp delSp modSp mod">
        <pc:chgData name="Qi, Emily H" userId="b0d254cd-8291-4c78-a277-dadec609489b" providerId="ADAL" clId="{7815E9A6-01DE-4E26-A256-B3A6416D9071}" dt="2024-05-14T04:34:29.338" v="3" actId="20577"/>
        <pc:sldMasterMkLst>
          <pc:docMk/>
          <pc:sldMasterMk cId="0" sldId="2147483648"/>
        </pc:sldMasterMkLst>
        <pc:spChg chg="add del mod">
          <ac:chgData name="Qi, Emily H" userId="b0d254cd-8291-4c78-a277-dadec609489b" providerId="ADAL" clId="{7815E9A6-01DE-4E26-A256-B3A6416D9071}" dt="2024-05-14T04:34:29.338"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46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May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May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May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May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May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May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879-00-0000-ieee-p802-11bk-d2-0-mandatory-draft-review-mdr-repor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Lesson Learnt from </a:t>
            </a:r>
            <a:r>
              <a:rPr lang="en-US" sz="3200" dirty="0" err="1"/>
              <a:t>TGbe</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When two amendments were agreed to swap their publication orders, it is recommended that the Editors of the respective amendments reviewed the bit assignment in fields (especially those that are not covered by ANA) immediately after the agreement.</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Recommended by the WG Editor to implement a better process for each task group to check against the baseline: “Perhaps each task group needs some dedicated volunteers (or just the editor themselves, if the draft is small) whose job is to identify changes in baseline that are not present in the draft. Basically, responsible for merging changes to quoted text, figures, etc.  And, along the way, the numbering would be updated.  Each review would end up with the draft’s title sheet accurately reflecting a new baseline.”</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Notes to Everyone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81000" y="1374776"/>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May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4203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2024-05-14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11bk/D2.0 MDR/MEC Planning </a:t>
            </a:r>
          </a:p>
          <a:p>
            <a:pPr>
              <a:buFont typeface="Arial" panose="020B0604020202020204" pitchFamily="34" charset="0"/>
              <a:buChar char="•"/>
            </a:pPr>
            <a:r>
              <a:rPr lang="en-US" sz="2000" dirty="0"/>
              <a:t>Lesson learnt from </a:t>
            </a:r>
            <a:r>
              <a:rPr lang="en-US" sz="2000" dirty="0" err="1"/>
              <a:t>TGbe</a:t>
            </a:r>
            <a:endParaRPr lang="en-US" sz="2000" dirty="0">
              <a:hlinkClick r:id="rId2">
                <a:extLst>
                  <a:ext uri="{A12FA001-AC4F-418D-AE19-62706E023703}">
                    <ahyp:hlinkClr xmlns:ahyp="http://schemas.microsoft.com/office/drawing/2018/hyperlinkcolor" val="tx"/>
                  </a:ext>
                </a:extLst>
              </a:hlinkClick>
            </a:endParaRP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D4.0. work on comment resolution and plan to recirc D5.0 out of the May meeting or in June. </a:t>
            </a:r>
          </a:p>
          <a:p>
            <a:r>
              <a:rPr lang="en-GB" sz="1600" dirty="0"/>
              <a:t>11be –</a:t>
            </a:r>
            <a:r>
              <a:rPr lang="en-GB" sz="1600" b="0" dirty="0"/>
              <a:t> </a:t>
            </a:r>
            <a:r>
              <a:rPr lang="en-US" sz="1600" b="0" dirty="0"/>
              <a:t>1051 pages for D5.1.  completed alignment with the draft with </a:t>
            </a:r>
            <a:r>
              <a:rPr lang="en-US" sz="1600" b="0"/>
              <a:t>the baseline </a:t>
            </a:r>
            <a:r>
              <a:rPr lang="en-US" sz="1600" b="0" dirty="0" err="1"/>
              <a:t>REVme</a:t>
            </a:r>
            <a:r>
              <a:rPr lang="en-US" sz="1600" b="0" dirty="0"/>
              <a:t> D5.0 and 11bh D4.0. Expect to have D6.0 in 2 weeks.</a:t>
            </a:r>
          </a:p>
          <a:p>
            <a:r>
              <a:rPr lang="en-GB" sz="1600" dirty="0"/>
              <a:t>11bk</a:t>
            </a:r>
            <a:r>
              <a:rPr lang="en-GB" sz="1600" b="0" dirty="0"/>
              <a:t> –D2.0.  Completed LB 286, 134 comments. Expect to complete and go to initial SA D3.0 out of the July meeting.</a:t>
            </a:r>
          </a:p>
          <a:p>
            <a:r>
              <a:rPr lang="en-US" sz="1600" dirty="0"/>
              <a:t>11bf </a:t>
            </a:r>
            <a:r>
              <a:rPr lang="en-GB" sz="1600" dirty="0"/>
              <a:t>– </a:t>
            </a:r>
            <a:r>
              <a:rPr lang="en-GB" sz="1600" b="0" dirty="0"/>
              <a:t>D 4.0. </a:t>
            </a:r>
            <a:r>
              <a:rPr lang="en-US" sz="1600" b="0" dirty="0"/>
              <a:t>The recirc ballot closed with an approval rate of 96.5%.  The 13 comments received were rejected. Initial SA ballot is ongoing</a:t>
            </a:r>
            <a:r>
              <a:rPr lang="en-GB" sz="1600" b="0" dirty="0"/>
              <a:t>. </a:t>
            </a:r>
            <a:endParaRPr lang="en-US" sz="1600" b="0" dirty="0"/>
          </a:p>
          <a:p>
            <a:r>
              <a:rPr lang="en-GB" sz="1600" dirty="0"/>
              <a:t>11bi – </a:t>
            </a:r>
            <a:r>
              <a:rPr lang="en-GB" sz="1600" b="0" dirty="0"/>
              <a:t>D0.3 is available. Plan to have D 0.4 by the end of the week. Plan to go to CC in May</a:t>
            </a:r>
            <a:r>
              <a:rPr lang="en-GB" sz="1600" dirty="0"/>
              <a:t>.</a:t>
            </a:r>
            <a:r>
              <a:rPr lang="en-GB" sz="1600" b="0" dirty="0"/>
              <a:t> </a:t>
            </a:r>
          </a:p>
          <a:p>
            <a:r>
              <a:rPr lang="en-GB" sz="1600" dirty="0" err="1"/>
              <a:t>REVme</a:t>
            </a:r>
            <a:r>
              <a:rPr lang="en-GB" sz="1600" dirty="0"/>
              <a:t> – </a:t>
            </a:r>
            <a:r>
              <a:rPr lang="en-GB" sz="1600" b="0" dirty="0"/>
              <a:t>240 comments on the first recirc SA Ballot on D5.0. Around 60 comments need to be resolved in the May IEEE meeting. Plan </a:t>
            </a:r>
            <a:r>
              <a:rPr lang="en-GB" sz="1400" b="0" dirty="0"/>
              <a:t>to go SA recirc D6.0 out of the May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859242146"/>
              </p:ext>
            </p:extLst>
          </p:nvPr>
        </p:nvGraphicFramePr>
        <p:xfrm>
          <a:off x="914401" y="2909272"/>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6203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878337770"/>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C0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C00000"/>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11bk/D2.0 MDR/MEC Planning  </a:t>
            </a:r>
          </a:p>
        </p:txBody>
      </p:sp>
      <p:sp>
        <p:nvSpPr>
          <p:cNvPr id="9218" name="Rectangle 2"/>
          <p:cNvSpPr>
            <a:spLocks noGrp="1" noChangeArrowheads="1"/>
          </p:cNvSpPr>
          <p:nvPr>
            <p:ph idx="1"/>
          </p:nvPr>
        </p:nvSpPr>
        <p:spPr>
          <a:xfrm>
            <a:off x="876796" y="1751014"/>
            <a:ext cx="10361084" cy="4724400"/>
          </a:xfrm>
          <a:ln/>
        </p:spPr>
        <p:txBody>
          <a:bodyPr/>
          <a:lstStyle/>
          <a:p>
            <a:pPr>
              <a:buFont typeface="Arial" panose="020B0604020202020204" pitchFamily="34" charset="0"/>
              <a:buChar char="•"/>
            </a:pPr>
            <a:r>
              <a:rPr lang="en-US" sz="2000" b="0" dirty="0"/>
              <a:t>11bk/D2.0 MDR starts in May 2024 and completes in July 2024</a:t>
            </a:r>
          </a:p>
          <a:p>
            <a:pPr>
              <a:buFont typeface="Arial" panose="020B0604020202020204" pitchFamily="34" charset="0"/>
              <a:buChar char="•"/>
            </a:pPr>
            <a:r>
              <a:rPr lang="en-US" sz="2000" b="0" dirty="0"/>
              <a:t>Initial draft with volunteers’ assignments:</a:t>
            </a:r>
          </a:p>
          <a:p>
            <a:pPr lvl="1">
              <a:buFont typeface="Arial" panose="020B0604020202020204" pitchFamily="34" charset="0"/>
              <a:buChar char="•"/>
            </a:pPr>
            <a:r>
              <a:rPr lang="en-US" sz="1600" b="0" dirty="0">
                <a:hlinkClick r:id="rId3"/>
              </a:rPr>
              <a:t>https://mentor.ieee.org/802.11/dcn/24/11-24-0879-00-0000-ieee-p802-11bk-d2-0-mandatory-draft-review-mdr-report.docx</a:t>
            </a:r>
            <a:endParaRPr lang="en-US" sz="1600" dirty="0"/>
          </a:p>
          <a:p>
            <a:pPr lvl="1">
              <a:buFont typeface="Arial" panose="020B0604020202020204" pitchFamily="34" charset="0"/>
              <a:buChar char="•"/>
            </a:pPr>
            <a:r>
              <a:rPr lang="en-US" sz="1600" dirty="0"/>
              <a:t>Deadline to complete reviews is July 1st, 2024</a:t>
            </a:r>
          </a:p>
          <a:p>
            <a:pPr lvl="1">
              <a:buFont typeface="Arial" panose="020B0604020202020204" pitchFamily="34" charset="0"/>
              <a:buChar char="•"/>
            </a:pPr>
            <a:r>
              <a:rPr lang="en-US" sz="1600" b="0" dirty="0"/>
              <a:t>Will setup a review meeting in the week of July 8</a:t>
            </a:r>
            <a:r>
              <a:rPr lang="en-US" sz="1600" b="0" baseline="30000" dirty="0"/>
              <a:t>th</a:t>
            </a:r>
            <a:r>
              <a:rPr lang="en-US" sz="1600" baseline="30000" dirty="0"/>
              <a:t>. </a:t>
            </a:r>
            <a:endParaRPr lang="en-US" sz="1600" b="0" dirty="0"/>
          </a:p>
          <a:p>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65177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18591</TotalTime>
  <Words>2700</Words>
  <Application>Microsoft Office PowerPoint</Application>
  <PresentationFormat>Widescreen</PresentationFormat>
  <Paragraphs>361</Paragraphs>
  <Slides>20</Slides>
  <Notes>10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TimesNewRoman</vt:lpstr>
      <vt:lpstr>Arial</vt:lpstr>
      <vt:lpstr>Calibri</vt:lpstr>
      <vt:lpstr>Calibri Light</vt:lpstr>
      <vt:lpstr>Times New Roman</vt:lpstr>
      <vt:lpstr>Office Theme</vt:lpstr>
      <vt:lpstr>Custom Design</vt:lpstr>
      <vt:lpstr>Document</vt:lpstr>
      <vt:lpstr>802.11 WG Editor’s Meeting (May 2024)</vt:lpstr>
      <vt:lpstr>Abstract</vt:lpstr>
      <vt:lpstr>Agenda and Report  for 2024-05-14 meeting</vt:lpstr>
      <vt:lpstr>Volunteer Editor Contacts</vt:lpstr>
      <vt:lpstr>May meeting roundtable status report</vt:lpstr>
      <vt:lpstr>Editor Amendment Ordering</vt:lpstr>
      <vt:lpstr>Draft Development Snapshot</vt:lpstr>
      <vt:lpstr>11bk/D2.0 MDR/MEC Planning  </vt:lpstr>
      <vt:lpstr>802.11 Style Guide</vt:lpstr>
      <vt:lpstr>Lesson Learnt from TGbe</vt:lpstr>
      <vt:lpstr>Notes to Everyone</vt:lpstr>
      <vt:lpstr>ANA managed number space</vt:lpstr>
      <vt:lpstr>Backup</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lpstr>Issues for feedback (from Edward)</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481</cp:revision>
  <cp:lastPrinted>1601-01-01T00:00:00Z</cp:lastPrinted>
  <dcterms:created xsi:type="dcterms:W3CDTF">2018-01-07T18:30:13Z</dcterms:created>
  <dcterms:modified xsi:type="dcterms:W3CDTF">2024-05-14T15:03:06Z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